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 id="2147483682" r:id="rId2"/>
    <p:sldMasterId id="2147484463" r:id="rId3"/>
    <p:sldMasterId id="2147484488" r:id="rId4"/>
  </p:sldMasterIdLst>
  <p:notesMasterIdLst>
    <p:notesMasterId r:id="rId18"/>
  </p:notesMasterIdLst>
  <p:handoutMasterIdLst>
    <p:handoutMasterId r:id="rId19"/>
  </p:handoutMasterIdLst>
  <p:sldIdLst>
    <p:sldId id="667" r:id="rId5"/>
    <p:sldId id="668" r:id="rId6"/>
    <p:sldId id="669" r:id="rId7"/>
    <p:sldId id="585" r:id="rId8"/>
    <p:sldId id="671" r:id="rId9"/>
    <p:sldId id="672" r:id="rId10"/>
    <p:sldId id="633" r:id="rId11"/>
    <p:sldId id="677" r:id="rId12"/>
    <p:sldId id="702" r:id="rId13"/>
    <p:sldId id="676" r:id="rId14"/>
    <p:sldId id="646" r:id="rId15"/>
    <p:sldId id="653" r:id="rId16"/>
    <p:sldId id="706" r:id="rId17"/>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6600CC"/>
    <a:srgbClr val="CCCCFF"/>
    <a:srgbClr val="CC99FF"/>
    <a:srgbClr val="0000FF"/>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82483" autoAdjust="0"/>
  </p:normalViewPr>
  <p:slideViewPr>
    <p:cSldViewPr>
      <p:cViewPr varScale="1">
        <p:scale>
          <a:sx n="94" d="100"/>
          <a:sy n="94" d="100"/>
        </p:scale>
        <p:origin x="20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38"/>
    </p:cViewPr>
  </p:sorterViewPr>
  <p:notesViewPr>
    <p:cSldViewPr>
      <p:cViewPr>
        <p:scale>
          <a:sx n="100" d="100"/>
          <a:sy n="100" d="100"/>
        </p:scale>
        <p:origin x="-144" y="21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56821514789156E-2"/>
          <c:y val="1.6530991305701358E-2"/>
          <c:w val="0.91009988901220851"/>
          <c:h val="0.88743882544861341"/>
        </c:manualLayout>
      </c:layout>
      <c:barChart>
        <c:barDir val="col"/>
        <c:grouping val="clustered"/>
        <c:varyColors val="0"/>
        <c:ser>
          <c:idx val="0"/>
          <c:order val="0"/>
          <c:tx>
            <c:strRef>
              <c:f>Sheet1!$A$2</c:f>
              <c:strCache>
                <c:ptCount val="1"/>
                <c:pt idx="0">
                  <c:v>IEEE</c:v>
                </c:pt>
              </c:strCache>
            </c:strRef>
          </c:tx>
          <c:spPr>
            <a:solidFill>
              <a:srgbClr val="C0C0C0"/>
            </a:solidFill>
            <a:ln w="11030">
              <a:solidFill>
                <a:srgbClr val="808080"/>
              </a:solidFill>
              <a:prstDash val="solid"/>
            </a:ln>
          </c:spPr>
          <c:invertIfNegative val="0"/>
          <c:cat>
            <c:numRef>
              <c:f>Sheet1!$B$1:$BJ$1</c:f>
              <c:numCache>
                <c:formatCode>General</c:formatCode>
                <c:ptCount val="61"/>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pt idx="59">
                  <c:v>2022</c:v>
                </c:pt>
                <c:pt idx="60">
                  <c:v>2023</c:v>
                </c:pt>
              </c:numCache>
            </c:numRef>
          </c:cat>
          <c:val>
            <c:numRef>
              <c:f>Sheet1!$B$2:$BJ$2</c:f>
              <c:numCache>
                <c:formatCode>General</c:formatCode>
                <c:ptCount val="61"/>
                <c:pt idx="0">
                  <c:v>154509</c:v>
                </c:pt>
                <c:pt idx="1">
                  <c:v>153978</c:v>
                </c:pt>
                <c:pt idx="2">
                  <c:v>154198</c:v>
                </c:pt>
                <c:pt idx="3">
                  <c:v>160070</c:v>
                </c:pt>
                <c:pt idx="4">
                  <c:v>158217</c:v>
                </c:pt>
                <c:pt idx="5">
                  <c:v>162368</c:v>
                </c:pt>
                <c:pt idx="6">
                  <c:v>166348</c:v>
                </c:pt>
                <c:pt idx="7">
                  <c:v>169059</c:v>
                </c:pt>
                <c:pt idx="8">
                  <c:v>166482</c:v>
                </c:pt>
                <c:pt idx="9">
                  <c:v>167223</c:v>
                </c:pt>
                <c:pt idx="10">
                  <c:v>167815</c:v>
                </c:pt>
                <c:pt idx="11">
                  <c:v>173523</c:v>
                </c:pt>
                <c:pt idx="12">
                  <c:v>179816</c:v>
                </c:pt>
                <c:pt idx="13">
                  <c:v>178616</c:v>
                </c:pt>
                <c:pt idx="14">
                  <c:v>183021</c:v>
                </c:pt>
                <c:pt idx="15">
                  <c:v>191374</c:v>
                </c:pt>
                <c:pt idx="16">
                  <c:v>201673</c:v>
                </c:pt>
                <c:pt idx="17">
                  <c:v>213812</c:v>
                </c:pt>
                <c:pt idx="18">
                  <c:v>221747</c:v>
                </c:pt>
                <c:pt idx="19">
                  <c:v>234076</c:v>
                </c:pt>
                <c:pt idx="20">
                  <c:v>248275</c:v>
                </c:pt>
                <c:pt idx="21">
                  <c:v>262651</c:v>
                </c:pt>
                <c:pt idx="22">
                  <c:v>273700</c:v>
                </c:pt>
                <c:pt idx="23">
                  <c:v>282708</c:v>
                </c:pt>
                <c:pt idx="24">
                  <c:v>293129</c:v>
                </c:pt>
                <c:pt idx="25">
                  <c:v>304351</c:v>
                </c:pt>
                <c:pt idx="26">
                  <c:v>312691</c:v>
                </c:pt>
                <c:pt idx="27">
                  <c:v>319227</c:v>
                </c:pt>
                <c:pt idx="28">
                  <c:v>320382</c:v>
                </c:pt>
                <c:pt idx="29">
                  <c:v>319920</c:v>
                </c:pt>
                <c:pt idx="30">
                  <c:v>316626</c:v>
                </c:pt>
                <c:pt idx="31">
                  <c:v>313775</c:v>
                </c:pt>
                <c:pt idx="32">
                  <c:v>314306</c:v>
                </c:pt>
                <c:pt idx="33">
                  <c:v>311543</c:v>
                </c:pt>
                <c:pt idx="34">
                  <c:v>319724</c:v>
                </c:pt>
                <c:pt idx="35">
                  <c:v>334811</c:v>
                </c:pt>
                <c:pt idx="36">
                  <c:v>352259</c:v>
                </c:pt>
                <c:pt idx="37">
                  <c:v>366135</c:v>
                </c:pt>
                <c:pt idx="38">
                  <c:v>377342</c:v>
                </c:pt>
                <c:pt idx="39">
                  <c:v>382483</c:v>
                </c:pt>
                <c:pt idx="40">
                  <c:v>361138</c:v>
                </c:pt>
                <c:pt idx="41">
                  <c:v>365483</c:v>
                </c:pt>
                <c:pt idx="42">
                  <c:v>367395</c:v>
                </c:pt>
                <c:pt idx="43">
                  <c:v>374767</c:v>
                </c:pt>
                <c:pt idx="44">
                  <c:v>376328</c:v>
                </c:pt>
                <c:pt idx="45">
                  <c:v>382400</c:v>
                </c:pt>
                <c:pt idx="46">
                  <c:v>397001</c:v>
                </c:pt>
                <c:pt idx="47">
                  <c:v>407541</c:v>
                </c:pt>
                <c:pt idx="48">
                  <c:v>415989</c:v>
                </c:pt>
                <c:pt idx="49">
                  <c:v>429085</c:v>
                </c:pt>
                <c:pt idx="50">
                  <c:v>431191</c:v>
                </c:pt>
                <c:pt idx="51">
                  <c:v>426488</c:v>
                </c:pt>
                <c:pt idx="52">
                  <c:v>421355</c:v>
                </c:pt>
                <c:pt idx="53">
                  <c:v>423566</c:v>
                </c:pt>
                <c:pt idx="54">
                  <c:v>417429</c:v>
                </c:pt>
                <c:pt idx="55">
                  <c:v>422460</c:v>
                </c:pt>
                <c:pt idx="56">
                  <c:v>419007</c:v>
                </c:pt>
                <c:pt idx="57">
                  <c:v>396007</c:v>
                </c:pt>
                <c:pt idx="58" formatCode="#,##0">
                  <c:v>409654</c:v>
                </c:pt>
                <c:pt idx="59" formatCode="#,##0">
                  <c:v>427780</c:v>
                </c:pt>
                <c:pt idx="60" formatCode="#,##0">
                  <c:v>460709</c:v>
                </c:pt>
              </c:numCache>
            </c:numRef>
          </c:val>
          <c:extLst>
            <c:ext xmlns:c16="http://schemas.microsoft.com/office/drawing/2014/chart" uri="{C3380CC4-5D6E-409C-BE32-E72D297353CC}">
              <c16:uniqueId val="{00000000-C8DE-448B-9E79-C71822714E91}"/>
            </c:ext>
          </c:extLst>
        </c:ser>
        <c:dLbls>
          <c:showLegendKey val="0"/>
          <c:showVal val="0"/>
          <c:showCatName val="0"/>
          <c:showSerName val="0"/>
          <c:showPercent val="0"/>
          <c:showBubbleSize val="0"/>
        </c:dLbls>
        <c:gapWidth val="150"/>
        <c:axId val="1456800592"/>
        <c:axId val="1"/>
      </c:barChart>
      <c:catAx>
        <c:axId val="1456800592"/>
        <c:scaling>
          <c:orientation val="minMax"/>
        </c:scaling>
        <c:delete val="0"/>
        <c:axPos val="b"/>
        <c:numFmt formatCode="General" sourceLinked="1"/>
        <c:majorTickMark val="out"/>
        <c:minorTickMark val="none"/>
        <c:tickLblPos val="nextTo"/>
        <c:spPr>
          <a:ln w="11030">
            <a:solidFill>
              <a:srgbClr val="808080"/>
            </a:solidFill>
            <a:prstDash val="solid"/>
          </a:ln>
        </c:spPr>
        <c:txPr>
          <a:bodyPr rot="-5400000" vert="horz"/>
          <a:lstStyle/>
          <a:p>
            <a:pPr>
              <a:defRPr sz="853" b="1" i="0" u="none" strike="noStrike" baseline="0">
                <a:solidFill>
                  <a:srgbClr val="333333"/>
                </a:solidFill>
                <a:latin typeface="Trebuchet MS"/>
                <a:ea typeface="Trebuchet MS"/>
                <a:cs typeface="Trebuchet M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11030">
              <a:solidFill>
                <a:srgbClr val="808080"/>
              </a:solidFill>
              <a:prstDash val="solid"/>
            </a:ln>
          </c:spPr>
        </c:majorGridlines>
        <c:numFmt formatCode="#,##0_);[Red]\(#,##0\)" sourceLinked="0"/>
        <c:majorTickMark val="out"/>
        <c:minorTickMark val="none"/>
        <c:tickLblPos val="nextTo"/>
        <c:spPr>
          <a:ln w="11030">
            <a:solidFill>
              <a:srgbClr val="808080"/>
            </a:solidFill>
            <a:prstDash val="solid"/>
          </a:ln>
        </c:spPr>
        <c:txPr>
          <a:bodyPr rot="0" vert="horz"/>
          <a:lstStyle/>
          <a:p>
            <a:pPr>
              <a:defRPr sz="853" b="1" i="0" u="none" strike="noStrike" baseline="0">
                <a:solidFill>
                  <a:srgbClr val="333333"/>
                </a:solidFill>
                <a:latin typeface="Trebuchet MS"/>
                <a:ea typeface="Trebuchet MS"/>
                <a:cs typeface="Trebuchet MS"/>
              </a:defRPr>
            </a:pPr>
            <a:endParaRPr lang="en-US"/>
          </a:p>
        </c:txPr>
        <c:crossAx val="1456800592"/>
        <c:crosses val="autoZero"/>
        <c:crossBetween val="between"/>
      </c:valAx>
      <c:spPr>
        <a:noFill/>
        <a:ln w="11030">
          <a:solidFill>
            <a:srgbClr val="808080"/>
          </a:solidFill>
          <a:prstDash val="solid"/>
        </a:ln>
      </c:spPr>
    </c:plotArea>
    <c:plotVisOnly val="1"/>
    <c:dispBlanksAs val="gap"/>
    <c:showDLblsOverMax val="0"/>
  </c:chart>
  <c:spPr>
    <a:noFill/>
    <a:ln w="11030">
      <a:solidFill>
        <a:srgbClr val="808080"/>
      </a:solidFill>
      <a:prstDash val="solid"/>
    </a:ln>
  </c:spPr>
  <c:txPr>
    <a:bodyPr/>
    <a:lstStyle/>
    <a:p>
      <a:pPr>
        <a:defRPr sz="1650"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9CE36-FC90-46E0-A5AD-AA0F8C9FE323}" type="doc">
      <dgm:prSet loTypeId="urn:microsoft.com/office/officeart/2005/8/layout/orgChart1" loCatId="hierarchy" qsTypeId="urn:microsoft.com/office/officeart/2005/8/quickstyle/simple1" qsCatId="simple" csTypeId="urn:microsoft.com/office/officeart/2005/8/colors/colorful4" csCatId="colorful" phldr="1"/>
      <dgm:spPr/>
    </dgm:pt>
    <dgm:pt modelId="{B3A44168-3E84-47F5-A454-E6E06B0370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IEEE MEMBERS</a:t>
          </a:r>
          <a:endPar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endParaRPr>
        </a:p>
      </dgm:t>
    </dgm:pt>
    <dgm:pt modelId="{EEAF7823-B6FD-45F0-8C23-C5E3749D00CD}" type="parTrans" cxnId="{6CD6BDDB-AA24-4AF2-A3DC-62C58A084BF0}">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530E59B7-8C50-43B7-9BA3-C155F9100C74}" type="sibTrans" cxnId="{6CD6BDDB-AA24-4AF2-A3DC-62C58A084BF0}">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3BC1DC2D-69F0-475E-ACDC-ACEA6FA4C17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dirty="0">
              <a:ln/>
              <a:solidFill>
                <a:schemeClr val="bg1"/>
              </a:solidFill>
              <a:effectLst/>
              <a:latin typeface="Arial" panose="020B0604020202020204" pitchFamily="34" charset="0"/>
              <a:cs typeface="Arial" panose="020B0604020202020204" pitchFamily="34" charset="0"/>
            </a:rPr>
            <a:t>IEEE Board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dirty="0">
              <a:ln/>
              <a:solidFill>
                <a:schemeClr val="bg1"/>
              </a:solidFill>
              <a:effectLst/>
              <a:latin typeface="Arial" panose="020B0604020202020204" pitchFamily="34" charset="0"/>
              <a:cs typeface="Arial" panose="020B0604020202020204" pitchFamily="34" charset="0"/>
            </a:rPr>
            <a:t>of Directors</a:t>
          </a:r>
          <a:endParaRPr kumimoji="0" lang="en-US" altLang="en-US" sz="1000" b="1" i="0" u="none" strike="noStrike" cap="none" normalizeH="0" baseline="0" dirty="0">
            <a:ln/>
            <a:solidFill>
              <a:schemeClr val="bg1"/>
            </a:solidFill>
            <a:effectLst/>
            <a:latin typeface="Arial" panose="020B0604020202020204" pitchFamily="34" charset="0"/>
            <a:cs typeface="Arial" panose="020B0604020202020204" pitchFamily="34" charset="0"/>
          </a:endParaRPr>
        </a:p>
      </dgm:t>
    </dgm:pt>
    <dgm:pt modelId="{949D0B00-9025-443B-B701-7BDF81C16807}" type="parTrans" cxnId="{1AD942A2-CDAC-49E0-8D14-656C2E845E4E}">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E3E142F9-0363-4797-8CD5-13A88DE114C6}" type="sibTrans" cxnId="{1AD942A2-CDAC-49E0-8D14-656C2E845E4E}">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9633EC7D-62D3-47A5-8670-BED428362AE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Member &amp; Geographic Activities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Board</a:t>
          </a:r>
        </a:p>
      </dgm:t>
    </dgm:pt>
    <dgm:pt modelId="{305285DC-3179-4C99-B416-D7512D9610E4}" type="parTrans" cxnId="{EC7C44E1-7314-4628-8670-7A5614FE92E2}">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6A9BC837-430E-4FED-8894-2917289404EC}" type="sibTrans" cxnId="{EC7C44E1-7314-4628-8670-7A5614FE92E2}">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F0B8AC67-1506-447A-8FFF-1313DDF13FD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Educational</a:t>
          </a:r>
          <a:r>
            <a:rPr kumimoji="0" lang="sl-SI"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 </a:t>
          </a:r>
          <a: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Activities</a:t>
          </a:r>
          <a:r>
            <a:rPr kumimoji="0" lang="sl-SI"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 </a:t>
          </a:r>
          <a:endPar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Board</a:t>
          </a:r>
        </a:p>
      </dgm:t>
    </dgm:pt>
    <dgm:pt modelId="{88621FCE-10DA-4A0D-A542-0B4E3F0C373C}" type="parTrans" cxnId="{8BC4C16C-1039-4C2E-9839-CF303B8EBE24}">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00596A23-7912-4A04-BFEE-063BC8A0817F}" type="sibTrans" cxnId="{8BC4C16C-1039-4C2E-9839-CF303B8EBE24}">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D2339607-A4B2-4078-A132-7501093E842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a:ln/>
              <a:solidFill>
                <a:schemeClr val="tx1"/>
              </a:solidFill>
              <a:effectLst/>
              <a:latin typeface="Arial" panose="020B0604020202020204" pitchFamily="34" charset="0"/>
              <a:cs typeface="Arial" panose="020B0604020202020204" pitchFamily="34" charset="0"/>
            </a:rPr>
            <a:t>IEEE-USA </a:t>
          </a:r>
          <a:endParaRPr kumimoji="0" lang="en-US" altLang="en-US" sz="1000" b="1" i="0" u="none" strike="noStrike" cap="none" normalizeH="0" baseline="0">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solidFill>
                <a:schemeClr val="tx1"/>
              </a:solidFill>
              <a:effectLst/>
              <a:latin typeface="Arial" panose="020B0604020202020204" pitchFamily="34" charset="0"/>
              <a:cs typeface="Arial" panose="020B0604020202020204" pitchFamily="34" charset="0"/>
            </a:rPr>
            <a:t>Board</a:t>
          </a:r>
          <a:endPar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endParaRPr>
        </a:p>
      </dgm:t>
    </dgm:pt>
    <dgm:pt modelId="{5F7C12CE-B9A6-48E3-B3A3-8467BFB7C182}" type="parTrans" cxnId="{7B65101A-4AD9-48A8-9497-0A9493D3B8BA}">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2BDAA724-70FD-447C-AB36-5085877DD283}" type="sibTrans" cxnId="{7B65101A-4AD9-48A8-9497-0A9493D3B8BA}">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DC29C842-A56A-439C-B15F-C4723921D05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Publication </a:t>
          </a:r>
          <a: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Services </a:t>
          </a:r>
          <a:b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br>
          <a:r>
            <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&amp; Products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Board</a:t>
          </a:r>
          <a:endPar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endParaRPr>
        </a:p>
      </dgm:t>
    </dgm:pt>
    <dgm:pt modelId="{5D5E57BF-C994-4D14-A531-D37C08AB2F0E}" type="parTrans" cxnId="{9D0B950C-B7ED-4F1F-914D-628BEEFC1C14}">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2286BEB9-AD86-4AF3-83B1-FB17B980F374}" type="sibTrans" cxnId="{9D0B950C-B7ED-4F1F-914D-628BEEFC1C14}">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94906FA8-CDD6-46E4-B33E-16C14E3102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a:ln/>
              <a:solidFill>
                <a:schemeClr val="tx1"/>
              </a:solidFill>
              <a:effectLst/>
              <a:latin typeface="Arial" panose="020B0604020202020204" pitchFamily="34" charset="0"/>
              <a:cs typeface="Arial" panose="020B0604020202020204" pitchFamily="34" charset="0"/>
            </a:rPr>
            <a:t>Standards Association</a:t>
          </a:r>
          <a:r>
            <a:rPr kumimoji="0" lang="en-US" altLang="en-US" sz="1000" b="1" i="0" u="none" strike="noStrike" cap="none" normalizeH="0" baseline="0">
              <a:ln/>
              <a:solidFill>
                <a:schemeClr val="tx1"/>
              </a:solidFill>
              <a:effectLst/>
              <a:latin typeface="Arial" panose="020B0604020202020204" pitchFamily="34" charset="0"/>
              <a:cs typeface="Arial" panose="020B0604020202020204" pitchFamily="34" charset="0"/>
            </a:rPr>
            <a:t> Board </a:t>
          </a:r>
          <a:endPar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endParaRPr>
        </a:p>
      </dgm:t>
    </dgm:pt>
    <dgm:pt modelId="{B1F983FA-0B4D-4E94-9F77-88DA74B20F13}" type="parTrans" cxnId="{00829A0F-1D76-4E65-9339-594A01AEDA71}">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CFC0ECC7-8881-4A29-9AA6-06F428AB5790}" type="sibTrans" cxnId="{00829A0F-1D76-4E65-9339-594A01AEDA71}">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DF9F723B-E539-4A57-A42A-4AA2EB96CCF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Technical Activities </a:t>
          </a:r>
          <a:endPar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cap="none" normalizeH="0" baseline="0" dirty="0">
              <a:ln/>
              <a:solidFill>
                <a:schemeClr val="tx1"/>
              </a:solidFill>
              <a:effectLst/>
              <a:latin typeface="Arial" panose="020B0604020202020204" pitchFamily="34" charset="0"/>
              <a:cs typeface="Arial" panose="020B0604020202020204" pitchFamily="34" charset="0"/>
            </a:rPr>
            <a:t>Board</a:t>
          </a:r>
          <a:endParaRPr kumimoji="0" lang="en-US" altLang="en-US" sz="1000" b="1" i="0" u="none" strike="noStrike" cap="none" normalizeH="0" baseline="0" dirty="0">
            <a:ln/>
            <a:solidFill>
              <a:schemeClr val="tx1"/>
            </a:solidFill>
            <a:effectLst/>
            <a:latin typeface="Arial" panose="020B0604020202020204" pitchFamily="34" charset="0"/>
            <a:cs typeface="Arial" panose="020B0604020202020204" pitchFamily="34" charset="0"/>
          </a:endParaRPr>
        </a:p>
      </dgm:t>
    </dgm:pt>
    <dgm:pt modelId="{14291019-AB91-402A-893F-BFB78F04AFFA}" type="parTrans" cxnId="{045420BC-53C1-4390-99BF-7383058A8608}">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7961E717-4F14-4D87-B2E8-4E886C8719D9}" type="sibTrans" cxnId="{045420BC-53C1-4390-99BF-7383058A8608}">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85EC196F-DE3E-4D91-86E1-36A71FF1FA31}" type="pres">
      <dgm:prSet presAssocID="{3989CE36-FC90-46E0-A5AD-AA0F8C9FE323}" presName="hierChild1" presStyleCnt="0">
        <dgm:presLayoutVars>
          <dgm:orgChart val="1"/>
          <dgm:chPref val="1"/>
          <dgm:dir/>
          <dgm:animOne val="branch"/>
          <dgm:animLvl val="lvl"/>
          <dgm:resizeHandles/>
        </dgm:presLayoutVars>
      </dgm:prSet>
      <dgm:spPr/>
    </dgm:pt>
    <dgm:pt modelId="{DD86F3DA-759D-46E5-B415-827BE915956A}" type="pres">
      <dgm:prSet presAssocID="{B3A44168-3E84-47F5-A454-E6E06B03701F}" presName="hierRoot1" presStyleCnt="0">
        <dgm:presLayoutVars>
          <dgm:hierBranch/>
        </dgm:presLayoutVars>
      </dgm:prSet>
      <dgm:spPr/>
    </dgm:pt>
    <dgm:pt modelId="{01168DE6-7AD4-4F21-A741-70C80395ACA7}" type="pres">
      <dgm:prSet presAssocID="{B3A44168-3E84-47F5-A454-E6E06B03701F}" presName="rootComposite1" presStyleCnt="0"/>
      <dgm:spPr/>
    </dgm:pt>
    <dgm:pt modelId="{8381D9EB-904A-4257-9C94-C0DD8ACA1B2E}" type="pres">
      <dgm:prSet presAssocID="{B3A44168-3E84-47F5-A454-E6E06B03701F}" presName="rootText1" presStyleLbl="node0" presStyleIdx="0" presStyleCnt="1">
        <dgm:presLayoutVars>
          <dgm:chPref val="3"/>
        </dgm:presLayoutVars>
      </dgm:prSet>
      <dgm:spPr/>
    </dgm:pt>
    <dgm:pt modelId="{22C55D8D-8835-4772-B796-18A5A6431D71}" type="pres">
      <dgm:prSet presAssocID="{B3A44168-3E84-47F5-A454-E6E06B03701F}" presName="rootConnector1" presStyleLbl="node1" presStyleIdx="0" presStyleCnt="0"/>
      <dgm:spPr/>
    </dgm:pt>
    <dgm:pt modelId="{B5EEAE9B-59ED-413A-BDB4-2D156CFBF2F4}" type="pres">
      <dgm:prSet presAssocID="{B3A44168-3E84-47F5-A454-E6E06B03701F}" presName="hierChild2" presStyleCnt="0"/>
      <dgm:spPr/>
    </dgm:pt>
    <dgm:pt modelId="{2FD527C1-3C46-4DE1-AD85-684FEDD85221}" type="pres">
      <dgm:prSet presAssocID="{949D0B00-9025-443B-B701-7BDF81C16807}" presName="Name35" presStyleLbl="parChTrans1D2" presStyleIdx="0" presStyleCnt="1"/>
      <dgm:spPr/>
    </dgm:pt>
    <dgm:pt modelId="{18D9B490-B01A-4C04-958D-D3E0ABB215E7}" type="pres">
      <dgm:prSet presAssocID="{3BC1DC2D-69F0-475E-ACDC-ACEA6FA4C17B}" presName="hierRoot2" presStyleCnt="0">
        <dgm:presLayoutVars>
          <dgm:hierBranch/>
        </dgm:presLayoutVars>
      </dgm:prSet>
      <dgm:spPr/>
    </dgm:pt>
    <dgm:pt modelId="{27955EA6-F21D-4B3F-9A4B-9A7637CB1959}" type="pres">
      <dgm:prSet presAssocID="{3BC1DC2D-69F0-475E-ACDC-ACEA6FA4C17B}" presName="rootComposite" presStyleCnt="0"/>
      <dgm:spPr/>
    </dgm:pt>
    <dgm:pt modelId="{634990F0-BE3A-442C-B465-F0E99A22D61F}" type="pres">
      <dgm:prSet presAssocID="{3BC1DC2D-69F0-475E-ACDC-ACEA6FA4C17B}" presName="rootText" presStyleLbl="node2" presStyleIdx="0" presStyleCnt="1">
        <dgm:presLayoutVars>
          <dgm:chPref val="3"/>
        </dgm:presLayoutVars>
      </dgm:prSet>
      <dgm:spPr/>
    </dgm:pt>
    <dgm:pt modelId="{206ADAB5-4629-477D-B396-1DC6E8EA89F0}" type="pres">
      <dgm:prSet presAssocID="{3BC1DC2D-69F0-475E-ACDC-ACEA6FA4C17B}" presName="rootConnector" presStyleLbl="node2" presStyleIdx="0" presStyleCnt="1"/>
      <dgm:spPr/>
    </dgm:pt>
    <dgm:pt modelId="{676FA189-D4B6-409E-B526-F26DB48AC7EB}" type="pres">
      <dgm:prSet presAssocID="{3BC1DC2D-69F0-475E-ACDC-ACEA6FA4C17B}" presName="hierChild4" presStyleCnt="0"/>
      <dgm:spPr/>
    </dgm:pt>
    <dgm:pt modelId="{5EC10774-D814-436A-9EF8-8C1A0796F180}" type="pres">
      <dgm:prSet presAssocID="{305285DC-3179-4C99-B416-D7512D9610E4}" presName="Name35" presStyleLbl="parChTrans1D3" presStyleIdx="0" presStyleCnt="6"/>
      <dgm:spPr/>
    </dgm:pt>
    <dgm:pt modelId="{B4ABEF02-1596-4E09-A11E-DBD42917F028}" type="pres">
      <dgm:prSet presAssocID="{9633EC7D-62D3-47A5-8670-BED428362AE4}" presName="hierRoot2" presStyleCnt="0">
        <dgm:presLayoutVars>
          <dgm:hierBranch val="r"/>
        </dgm:presLayoutVars>
      </dgm:prSet>
      <dgm:spPr/>
    </dgm:pt>
    <dgm:pt modelId="{5F3FC4AB-849A-484C-9055-24F342106705}" type="pres">
      <dgm:prSet presAssocID="{9633EC7D-62D3-47A5-8670-BED428362AE4}" presName="rootComposite" presStyleCnt="0"/>
      <dgm:spPr/>
    </dgm:pt>
    <dgm:pt modelId="{B67F5BAF-D38A-42B2-B0EE-1A1974332DFA}" type="pres">
      <dgm:prSet presAssocID="{9633EC7D-62D3-47A5-8670-BED428362AE4}" presName="rootText" presStyleLbl="node3" presStyleIdx="0" presStyleCnt="6">
        <dgm:presLayoutVars>
          <dgm:chPref val="3"/>
        </dgm:presLayoutVars>
      </dgm:prSet>
      <dgm:spPr/>
    </dgm:pt>
    <dgm:pt modelId="{662370D0-48D9-4C6F-B8AD-F024CDEB90DE}" type="pres">
      <dgm:prSet presAssocID="{9633EC7D-62D3-47A5-8670-BED428362AE4}" presName="rootConnector" presStyleLbl="node3" presStyleIdx="0" presStyleCnt="6"/>
      <dgm:spPr/>
    </dgm:pt>
    <dgm:pt modelId="{0408B52C-D9CC-428C-BE34-BCDDBDD1D6C9}" type="pres">
      <dgm:prSet presAssocID="{9633EC7D-62D3-47A5-8670-BED428362AE4}" presName="hierChild4" presStyleCnt="0"/>
      <dgm:spPr/>
    </dgm:pt>
    <dgm:pt modelId="{6D4E978B-C2CA-493C-BA53-87247CC37390}" type="pres">
      <dgm:prSet presAssocID="{9633EC7D-62D3-47A5-8670-BED428362AE4}" presName="hierChild5" presStyleCnt="0"/>
      <dgm:spPr/>
    </dgm:pt>
    <dgm:pt modelId="{9A03F23E-E14B-4941-ABDD-3911DCE86916}" type="pres">
      <dgm:prSet presAssocID="{88621FCE-10DA-4A0D-A542-0B4E3F0C373C}" presName="Name35" presStyleLbl="parChTrans1D3" presStyleIdx="1" presStyleCnt="6"/>
      <dgm:spPr/>
    </dgm:pt>
    <dgm:pt modelId="{9BE8BA59-ABB5-4513-9685-84EC040C4856}" type="pres">
      <dgm:prSet presAssocID="{F0B8AC67-1506-447A-8FFF-1313DDF13FD9}" presName="hierRoot2" presStyleCnt="0">
        <dgm:presLayoutVars>
          <dgm:hierBranch val="r"/>
        </dgm:presLayoutVars>
      </dgm:prSet>
      <dgm:spPr/>
    </dgm:pt>
    <dgm:pt modelId="{13168804-884B-44C1-A24E-9821E2B70262}" type="pres">
      <dgm:prSet presAssocID="{F0B8AC67-1506-447A-8FFF-1313DDF13FD9}" presName="rootComposite" presStyleCnt="0"/>
      <dgm:spPr/>
    </dgm:pt>
    <dgm:pt modelId="{524D5C49-4D8A-46F5-B07F-4201519CE9D3}" type="pres">
      <dgm:prSet presAssocID="{F0B8AC67-1506-447A-8FFF-1313DDF13FD9}" presName="rootText" presStyleLbl="node3" presStyleIdx="1" presStyleCnt="6">
        <dgm:presLayoutVars>
          <dgm:chPref val="3"/>
        </dgm:presLayoutVars>
      </dgm:prSet>
      <dgm:spPr/>
    </dgm:pt>
    <dgm:pt modelId="{C82916F4-168B-4AD5-9BDB-B47B7A8EC5CC}" type="pres">
      <dgm:prSet presAssocID="{F0B8AC67-1506-447A-8FFF-1313DDF13FD9}" presName="rootConnector" presStyleLbl="node3" presStyleIdx="1" presStyleCnt="6"/>
      <dgm:spPr/>
    </dgm:pt>
    <dgm:pt modelId="{1E59CA86-A56E-49C9-A512-6EDCD6B10522}" type="pres">
      <dgm:prSet presAssocID="{F0B8AC67-1506-447A-8FFF-1313DDF13FD9}" presName="hierChild4" presStyleCnt="0"/>
      <dgm:spPr/>
    </dgm:pt>
    <dgm:pt modelId="{5190FD8E-8AFF-45C3-9909-B7D0AA011D5B}" type="pres">
      <dgm:prSet presAssocID="{F0B8AC67-1506-447A-8FFF-1313DDF13FD9}" presName="hierChild5" presStyleCnt="0"/>
      <dgm:spPr/>
    </dgm:pt>
    <dgm:pt modelId="{2950B11F-AFF5-4B32-9660-F485757C15D6}" type="pres">
      <dgm:prSet presAssocID="{5F7C12CE-B9A6-48E3-B3A3-8467BFB7C182}" presName="Name35" presStyleLbl="parChTrans1D3" presStyleIdx="2" presStyleCnt="6"/>
      <dgm:spPr/>
    </dgm:pt>
    <dgm:pt modelId="{CF5BAE1A-0852-42C8-8FBF-CFB5B163FB0B}" type="pres">
      <dgm:prSet presAssocID="{D2339607-A4B2-4078-A132-7501093E8423}" presName="hierRoot2" presStyleCnt="0">
        <dgm:presLayoutVars>
          <dgm:hierBranch val="r"/>
        </dgm:presLayoutVars>
      </dgm:prSet>
      <dgm:spPr/>
    </dgm:pt>
    <dgm:pt modelId="{A71BE32D-18D9-4349-A40D-E35ACBB3F473}" type="pres">
      <dgm:prSet presAssocID="{D2339607-A4B2-4078-A132-7501093E8423}" presName="rootComposite" presStyleCnt="0"/>
      <dgm:spPr/>
    </dgm:pt>
    <dgm:pt modelId="{8A8CB40F-ECAA-4DC3-AE08-14E1455AC02D}" type="pres">
      <dgm:prSet presAssocID="{D2339607-A4B2-4078-A132-7501093E8423}" presName="rootText" presStyleLbl="node3" presStyleIdx="2" presStyleCnt="6">
        <dgm:presLayoutVars>
          <dgm:chPref val="3"/>
        </dgm:presLayoutVars>
      </dgm:prSet>
      <dgm:spPr/>
    </dgm:pt>
    <dgm:pt modelId="{79ED1805-0ADF-46B8-9671-197661AA0115}" type="pres">
      <dgm:prSet presAssocID="{D2339607-A4B2-4078-A132-7501093E8423}" presName="rootConnector" presStyleLbl="node3" presStyleIdx="2" presStyleCnt="6"/>
      <dgm:spPr/>
    </dgm:pt>
    <dgm:pt modelId="{752CF1ED-8D9B-42C6-BEFC-6A2A66D5A06C}" type="pres">
      <dgm:prSet presAssocID="{D2339607-A4B2-4078-A132-7501093E8423}" presName="hierChild4" presStyleCnt="0"/>
      <dgm:spPr/>
    </dgm:pt>
    <dgm:pt modelId="{6876E015-B919-4E04-B21D-098F3914C7ED}" type="pres">
      <dgm:prSet presAssocID="{D2339607-A4B2-4078-A132-7501093E8423}" presName="hierChild5" presStyleCnt="0"/>
      <dgm:spPr/>
    </dgm:pt>
    <dgm:pt modelId="{1EEDC177-AC23-4386-8975-82012C390612}" type="pres">
      <dgm:prSet presAssocID="{5D5E57BF-C994-4D14-A531-D37C08AB2F0E}" presName="Name35" presStyleLbl="parChTrans1D3" presStyleIdx="3" presStyleCnt="6"/>
      <dgm:spPr/>
    </dgm:pt>
    <dgm:pt modelId="{6E75BC88-157F-49AC-95B0-7B89152DF28C}" type="pres">
      <dgm:prSet presAssocID="{DC29C842-A56A-439C-B15F-C4723921D054}" presName="hierRoot2" presStyleCnt="0">
        <dgm:presLayoutVars>
          <dgm:hierBranch val="r"/>
        </dgm:presLayoutVars>
      </dgm:prSet>
      <dgm:spPr/>
    </dgm:pt>
    <dgm:pt modelId="{700D5EB7-4682-4FAF-868F-A6A58F1724AB}" type="pres">
      <dgm:prSet presAssocID="{DC29C842-A56A-439C-B15F-C4723921D054}" presName="rootComposite" presStyleCnt="0"/>
      <dgm:spPr/>
    </dgm:pt>
    <dgm:pt modelId="{846720C6-6227-42A1-B68E-E120E2FA303D}" type="pres">
      <dgm:prSet presAssocID="{DC29C842-A56A-439C-B15F-C4723921D054}" presName="rootText" presStyleLbl="node3" presStyleIdx="3" presStyleCnt="6">
        <dgm:presLayoutVars>
          <dgm:chPref val="3"/>
        </dgm:presLayoutVars>
      </dgm:prSet>
      <dgm:spPr/>
    </dgm:pt>
    <dgm:pt modelId="{B9C0AAB4-7C68-43E3-B86F-CA9706E38E42}" type="pres">
      <dgm:prSet presAssocID="{DC29C842-A56A-439C-B15F-C4723921D054}" presName="rootConnector" presStyleLbl="node3" presStyleIdx="3" presStyleCnt="6"/>
      <dgm:spPr/>
    </dgm:pt>
    <dgm:pt modelId="{E80F4820-BA24-4795-93E0-68893B0C8177}" type="pres">
      <dgm:prSet presAssocID="{DC29C842-A56A-439C-B15F-C4723921D054}" presName="hierChild4" presStyleCnt="0"/>
      <dgm:spPr/>
    </dgm:pt>
    <dgm:pt modelId="{B69B8835-61F6-414B-ADE0-0307E97162E9}" type="pres">
      <dgm:prSet presAssocID="{DC29C842-A56A-439C-B15F-C4723921D054}" presName="hierChild5" presStyleCnt="0"/>
      <dgm:spPr/>
    </dgm:pt>
    <dgm:pt modelId="{8670AA9D-AA89-47B3-818B-67EE065C2E3D}" type="pres">
      <dgm:prSet presAssocID="{B1F983FA-0B4D-4E94-9F77-88DA74B20F13}" presName="Name35" presStyleLbl="parChTrans1D3" presStyleIdx="4" presStyleCnt="6"/>
      <dgm:spPr/>
    </dgm:pt>
    <dgm:pt modelId="{3ADADB40-B3E7-48E8-BC95-9D0EE09F2F6F}" type="pres">
      <dgm:prSet presAssocID="{94906FA8-CDD6-46E4-B33E-16C14E310284}" presName="hierRoot2" presStyleCnt="0">
        <dgm:presLayoutVars>
          <dgm:hierBranch val="r"/>
        </dgm:presLayoutVars>
      </dgm:prSet>
      <dgm:spPr/>
    </dgm:pt>
    <dgm:pt modelId="{35A2C34A-B71E-4722-8201-22D3D072EEC7}" type="pres">
      <dgm:prSet presAssocID="{94906FA8-CDD6-46E4-B33E-16C14E310284}" presName="rootComposite" presStyleCnt="0"/>
      <dgm:spPr/>
    </dgm:pt>
    <dgm:pt modelId="{E32A4396-45B2-4292-B710-F168F3447C78}" type="pres">
      <dgm:prSet presAssocID="{94906FA8-CDD6-46E4-B33E-16C14E310284}" presName="rootText" presStyleLbl="node3" presStyleIdx="4" presStyleCnt="6">
        <dgm:presLayoutVars>
          <dgm:chPref val="3"/>
        </dgm:presLayoutVars>
      </dgm:prSet>
      <dgm:spPr/>
    </dgm:pt>
    <dgm:pt modelId="{38A5453A-F144-4819-A3D9-82F1E981422C}" type="pres">
      <dgm:prSet presAssocID="{94906FA8-CDD6-46E4-B33E-16C14E310284}" presName="rootConnector" presStyleLbl="node3" presStyleIdx="4" presStyleCnt="6"/>
      <dgm:spPr/>
    </dgm:pt>
    <dgm:pt modelId="{738E7958-FF87-4D64-BFD3-83610121DB52}" type="pres">
      <dgm:prSet presAssocID="{94906FA8-CDD6-46E4-B33E-16C14E310284}" presName="hierChild4" presStyleCnt="0"/>
      <dgm:spPr/>
    </dgm:pt>
    <dgm:pt modelId="{B6E3E530-41F1-45E9-8C11-59D354C12789}" type="pres">
      <dgm:prSet presAssocID="{94906FA8-CDD6-46E4-B33E-16C14E310284}" presName="hierChild5" presStyleCnt="0"/>
      <dgm:spPr/>
    </dgm:pt>
    <dgm:pt modelId="{F9E9323C-BE5B-471A-9439-DA61A4703BB5}" type="pres">
      <dgm:prSet presAssocID="{14291019-AB91-402A-893F-BFB78F04AFFA}" presName="Name35" presStyleLbl="parChTrans1D3" presStyleIdx="5" presStyleCnt="6"/>
      <dgm:spPr/>
    </dgm:pt>
    <dgm:pt modelId="{F24B759A-1E4E-4EE2-BD84-9548A80381EC}" type="pres">
      <dgm:prSet presAssocID="{DF9F723B-E539-4A57-A42A-4AA2EB96CCF9}" presName="hierRoot2" presStyleCnt="0">
        <dgm:presLayoutVars>
          <dgm:hierBranch val="r"/>
        </dgm:presLayoutVars>
      </dgm:prSet>
      <dgm:spPr/>
    </dgm:pt>
    <dgm:pt modelId="{9EB44DE7-A81E-48D4-BCDC-E2A7888CCB78}" type="pres">
      <dgm:prSet presAssocID="{DF9F723B-E539-4A57-A42A-4AA2EB96CCF9}" presName="rootComposite" presStyleCnt="0"/>
      <dgm:spPr/>
    </dgm:pt>
    <dgm:pt modelId="{1F70787A-A75D-4861-A8BF-F9D5CB9F6FE6}" type="pres">
      <dgm:prSet presAssocID="{DF9F723B-E539-4A57-A42A-4AA2EB96CCF9}" presName="rootText" presStyleLbl="node3" presStyleIdx="5" presStyleCnt="6">
        <dgm:presLayoutVars>
          <dgm:chPref val="3"/>
        </dgm:presLayoutVars>
      </dgm:prSet>
      <dgm:spPr/>
    </dgm:pt>
    <dgm:pt modelId="{156BD593-6D3C-4D47-8BC9-5222FD10F628}" type="pres">
      <dgm:prSet presAssocID="{DF9F723B-E539-4A57-A42A-4AA2EB96CCF9}" presName="rootConnector" presStyleLbl="node3" presStyleIdx="5" presStyleCnt="6"/>
      <dgm:spPr/>
    </dgm:pt>
    <dgm:pt modelId="{9B50F4FD-8371-4640-964B-27EDFB1F62E6}" type="pres">
      <dgm:prSet presAssocID="{DF9F723B-E539-4A57-A42A-4AA2EB96CCF9}" presName="hierChild4" presStyleCnt="0"/>
      <dgm:spPr/>
    </dgm:pt>
    <dgm:pt modelId="{05802FDD-D8DF-49C0-A4D4-06F1414D584E}" type="pres">
      <dgm:prSet presAssocID="{DF9F723B-E539-4A57-A42A-4AA2EB96CCF9}" presName="hierChild5" presStyleCnt="0"/>
      <dgm:spPr/>
    </dgm:pt>
    <dgm:pt modelId="{E8639DAE-8716-42A2-9062-2B6EFDF90650}" type="pres">
      <dgm:prSet presAssocID="{3BC1DC2D-69F0-475E-ACDC-ACEA6FA4C17B}" presName="hierChild5" presStyleCnt="0"/>
      <dgm:spPr/>
    </dgm:pt>
    <dgm:pt modelId="{774938C5-301A-4C34-BF83-5F4548DDED50}" type="pres">
      <dgm:prSet presAssocID="{B3A44168-3E84-47F5-A454-E6E06B03701F}" presName="hierChild3" presStyleCnt="0"/>
      <dgm:spPr/>
    </dgm:pt>
  </dgm:ptLst>
  <dgm:cxnLst>
    <dgm:cxn modelId="{9D0B950C-B7ED-4F1F-914D-628BEEFC1C14}" srcId="{3BC1DC2D-69F0-475E-ACDC-ACEA6FA4C17B}" destId="{DC29C842-A56A-439C-B15F-C4723921D054}" srcOrd="3" destOrd="0" parTransId="{5D5E57BF-C994-4D14-A531-D37C08AB2F0E}" sibTransId="{2286BEB9-AD86-4AF3-83B1-FB17B980F374}"/>
    <dgm:cxn modelId="{00829A0F-1D76-4E65-9339-594A01AEDA71}" srcId="{3BC1DC2D-69F0-475E-ACDC-ACEA6FA4C17B}" destId="{94906FA8-CDD6-46E4-B33E-16C14E310284}" srcOrd="4" destOrd="0" parTransId="{B1F983FA-0B4D-4E94-9F77-88DA74B20F13}" sibTransId="{CFC0ECC7-8881-4A29-9AA6-06F428AB5790}"/>
    <dgm:cxn modelId="{C146AC14-3D1E-4478-B42E-1331A567D556}" type="presOf" srcId="{9633EC7D-62D3-47A5-8670-BED428362AE4}" destId="{662370D0-48D9-4C6F-B8AD-F024CDEB90DE}" srcOrd="1" destOrd="0" presId="urn:microsoft.com/office/officeart/2005/8/layout/orgChart1"/>
    <dgm:cxn modelId="{7B65101A-4AD9-48A8-9497-0A9493D3B8BA}" srcId="{3BC1DC2D-69F0-475E-ACDC-ACEA6FA4C17B}" destId="{D2339607-A4B2-4078-A132-7501093E8423}" srcOrd="2" destOrd="0" parTransId="{5F7C12CE-B9A6-48E3-B3A3-8467BFB7C182}" sibTransId="{2BDAA724-70FD-447C-AB36-5085877DD283}"/>
    <dgm:cxn modelId="{9DF5F01F-D8F5-476D-8694-56965091940F}" type="presOf" srcId="{DC29C842-A56A-439C-B15F-C4723921D054}" destId="{B9C0AAB4-7C68-43E3-B86F-CA9706E38E42}" srcOrd="1" destOrd="0" presId="urn:microsoft.com/office/officeart/2005/8/layout/orgChart1"/>
    <dgm:cxn modelId="{B126995D-6198-4ED1-881E-512264B2ED0F}" type="presOf" srcId="{F0B8AC67-1506-447A-8FFF-1313DDF13FD9}" destId="{C82916F4-168B-4AD5-9BDB-B47B7A8EC5CC}" srcOrd="1" destOrd="0" presId="urn:microsoft.com/office/officeart/2005/8/layout/orgChart1"/>
    <dgm:cxn modelId="{A116245F-5E87-4362-B818-C62EFCABC2CE}" type="presOf" srcId="{5F7C12CE-B9A6-48E3-B3A3-8467BFB7C182}" destId="{2950B11F-AFF5-4B32-9660-F485757C15D6}" srcOrd="0" destOrd="0" presId="urn:microsoft.com/office/officeart/2005/8/layout/orgChart1"/>
    <dgm:cxn modelId="{C289EE42-8FB4-4682-8ACB-D9286C1DCC1B}" type="presOf" srcId="{B3A44168-3E84-47F5-A454-E6E06B03701F}" destId="{22C55D8D-8835-4772-B796-18A5A6431D71}" srcOrd="1" destOrd="0" presId="urn:microsoft.com/office/officeart/2005/8/layout/orgChart1"/>
    <dgm:cxn modelId="{B6A6A464-DC6B-4B51-BD15-AEB88A9360E1}" type="presOf" srcId="{DF9F723B-E539-4A57-A42A-4AA2EB96CCF9}" destId="{156BD593-6D3C-4D47-8BC9-5222FD10F628}" srcOrd="1" destOrd="0" presId="urn:microsoft.com/office/officeart/2005/8/layout/orgChart1"/>
    <dgm:cxn modelId="{4889586A-A304-47E5-9EA7-D9383C59E7BC}" type="presOf" srcId="{94906FA8-CDD6-46E4-B33E-16C14E310284}" destId="{E32A4396-45B2-4292-B710-F168F3447C78}" srcOrd="0" destOrd="0" presId="urn:microsoft.com/office/officeart/2005/8/layout/orgChart1"/>
    <dgm:cxn modelId="{8BC4C16C-1039-4C2E-9839-CF303B8EBE24}" srcId="{3BC1DC2D-69F0-475E-ACDC-ACEA6FA4C17B}" destId="{F0B8AC67-1506-447A-8FFF-1313DDF13FD9}" srcOrd="1" destOrd="0" parTransId="{88621FCE-10DA-4A0D-A542-0B4E3F0C373C}" sibTransId="{00596A23-7912-4A04-BFEE-063BC8A0817F}"/>
    <dgm:cxn modelId="{BAADA26E-2DF9-47A5-89C7-05E9EB16AE55}" type="presOf" srcId="{14291019-AB91-402A-893F-BFB78F04AFFA}" destId="{F9E9323C-BE5B-471A-9439-DA61A4703BB5}" srcOrd="0" destOrd="0" presId="urn:microsoft.com/office/officeart/2005/8/layout/orgChart1"/>
    <dgm:cxn modelId="{FB84FE4E-121F-4E9B-ABFB-1DD6CD97D151}" type="presOf" srcId="{3BC1DC2D-69F0-475E-ACDC-ACEA6FA4C17B}" destId="{634990F0-BE3A-442C-B465-F0E99A22D61F}" srcOrd="0" destOrd="0" presId="urn:microsoft.com/office/officeart/2005/8/layout/orgChart1"/>
    <dgm:cxn modelId="{5E60AF6F-BD84-47B8-8F69-C9E179FD6DD6}" type="presOf" srcId="{949D0B00-9025-443B-B701-7BDF81C16807}" destId="{2FD527C1-3C46-4DE1-AD85-684FEDD85221}" srcOrd="0" destOrd="0" presId="urn:microsoft.com/office/officeart/2005/8/layout/orgChart1"/>
    <dgm:cxn modelId="{563A4659-7674-4FD0-9F86-520461ED0BF1}" type="presOf" srcId="{305285DC-3179-4C99-B416-D7512D9610E4}" destId="{5EC10774-D814-436A-9EF8-8C1A0796F180}" srcOrd="0" destOrd="0" presId="urn:microsoft.com/office/officeart/2005/8/layout/orgChart1"/>
    <dgm:cxn modelId="{06665B8D-D36A-4BD2-AFDE-47BA2B844095}" type="presOf" srcId="{DF9F723B-E539-4A57-A42A-4AA2EB96CCF9}" destId="{1F70787A-A75D-4861-A8BF-F9D5CB9F6FE6}" srcOrd="0" destOrd="0" presId="urn:microsoft.com/office/officeart/2005/8/layout/orgChart1"/>
    <dgm:cxn modelId="{70BEA48E-D69A-45E2-AC52-37187FFDB8F4}" type="presOf" srcId="{DC29C842-A56A-439C-B15F-C4723921D054}" destId="{846720C6-6227-42A1-B68E-E120E2FA303D}" srcOrd="0" destOrd="0" presId="urn:microsoft.com/office/officeart/2005/8/layout/orgChart1"/>
    <dgm:cxn modelId="{1AD942A2-CDAC-49E0-8D14-656C2E845E4E}" srcId="{B3A44168-3E84-47F5-A454-E6E06B03701F}" destId="{3BC1DC2D-69F0-475E-ACDC-ACEA6FA4C17B}" srcOrd="0" destOrd="0" parTransId="{949D0B00-9025-443B-B701-7BDF81C16807}" sibTransId="{E3E142F9-0363-4797-8CD5-13A88DE114C6}"/>
    <dgm:cxn modelId="{6BAF9CA5-1767-424E-8A54-35D2E0B6B791}" type="presOf" srcId="{F0B8AC67-1506-447A-8FFF-1313DDF13FD9}" destId="{524D5C49-4D8A-46F5-B07F-4201519CE9D3}" srcOrd="0" destOrd="0" presId="urn:microsoft.com/office/officeart/2005/8/layout/orgChart1"/>
    <dgm:cxn modelId="{A0D79DAB-920E-4A0C-9653-616C15ADBEC4}" type="presOf" srcId="{3BC1DC2D-69F0-475E-ACDC-ACEA6FA4C17B}" destId="{206ADAB5-4629-477D-B396-1DC6E8EA89F0}" srcOrd="1" destOrd="0" presId="urn:microsoft.com/office/officeart/2005/8/layout/orgChart1"/>
    <dgm:cxn modelId="{C1BE8CB2-3A92-4662-9B61-FF07A92CE595}" type="presOf" srcId="{D2339607-A4B2-4078-A132-7501093E8423}" destId="{8A8CB40F-ECAA-4DC3-AE08-14E1455AC02D}" srcOrd="0" destOrd="0" presId="urn:microsoft.com/office/officeart/2005/8/layout/orgChart1"/>
    <dgm:cxn modelId="{045420BC-53C1-4390-99BF-7383058A8608}" srcId="{3BC1DC2D-69F0-475E-ACDC-ACEA6FA4C17B}" destId="{DF9F723B-E539-4A57-A42A-4AA2EB96CCF9}" srcOrd="5" destOrd="0" parTransId="{14291019-AB91-402A-893F-BFB78F04AFFA}" sibTransId="{7961E717-4F14-4D87-B2E8-4E886C8719D9}"/>
    <dgm:cxn modelId="{2921E8C0-E14E-47A1-BD02-3D6BCCB80682}" type="presOf" srcId="{9633EC7D-62D3-47A5-8670-BED428362AE4}" destId="{B67F5BAF-D38A-42B2-B0EE-1A1974332DFA}" srcOrd="0" destOrd="0" presId="urn:microsoft.com/office/officeart/2005/8/layout/orgChart1"/>
    <dgm:cxn modelId="{EEAF3AC2-5CE0-4F79-BE39-853961F2E3CB}" type="presOf" srcId="{88621FCE-10DA-4A0D-A542-0B4E3F0C373C}" destId="{9A03F23E-E14B-4941-ABDD-3911DCE86916}" srcOrd="0" destOrd="0" presId="urn:microsoft.com/office/officeart/2005/8/layout/orgChart1"/>
    <dgm:cxn modelId="{6CD6BDDB-AA24-4AF2-A3DC-62C58A084BF0}" srcId="{3989CE36-FC90-46E0-A5AD-AA0F8C9FE323}" destId="{B3A44168-3E84-47F5-A454-E6E06B03701F}" srcOrd="0" destOrd="0" parTransId="{EEAF7823-B6FD-45F0-8C23-C5E3749D00CD}" sibTransId="{530E59B7-8C50-43B7-9BA3-C155F9100C74}"/>
    <dgm:cxn modelId="{EE3661DE-B8B5-4276-B67C-58B5AD9C5C26}" type="presOf" srcId="{B3A44168-3E84-47F5-A454-E6E06B03701F}" destId="{8381D9EB-904A-4257-9C94-C0DD8ACA1B2E}" srcOrd="0" destOrd="0" presId="urn:microsoft.com/office/officeart/2005/8/layout/orgChart1"/>
    <dgm:cxn modelId="{EC7C44E1-7314-4628-8670-7A5614FE92E2}" srcId="{3BC1DC2D-69F0-475E-ACDC-ACEA6FA4C17B}" destId="{9633EC7D-62D3-47A5-8670-BED428362AE4}" srcOrd="0" destOrd="0" parTransId="{305285DC-3179-4C99-B416-D7512D9610E4}" sibTransId="{6A9BC837-430E-4FED-8894-2917289404EC}"/>
    <dgm:cxn modelId="{6F078EE4-8BAC-4F4D-9C7C-BB306A612220}" type="presOf" srcId="{94906FA8-CDD6-46E4-B33E-16C14E310284}" destId="{38A5453A-F144-4819-A3D9-82F1E981422C}" srcOrd="1" destOrd="0" presId="urn:microsoft.com/office/officeart/2005/8/layout/orgChart1"/>
    <dgm:cxn modelId="{C95E6FE5-6E65-4543-9DB5-A15CCE304E64}" type="presOf" srcId="{3989CE36-FC90-46E0-A5AD-AA0F8C9FE323}" destId="{85EC196F-DE3E-4D91-86E1-36A71FF1FA31}" srcOrd="0" destOrd="0" presId="urn:microsoft.com/office/officeart/2005/8/layout/orgChart1"/>
    <dgm:cxn modelId="{BEBE73F8-D81E-4532-9706-9A1448090EE1}" type="presOf" srcId="{5D5E57BF-C994-4D14-A531-D37C08AB2F0E}" destId="{1EEDC177-AC23-4386-8975-82012C390612}" srcOrd="0" destOrd="0" presId="urn:microsoft.com/office/officeart/2005/8/layout/orgChart1"/>
    <dgm:cxn modelId="{9B0BE8F9-11E8-47F3-AC4A-EEFE1019879C}" type="presOf" srcId="{D2339607-A4B2-4078-A132-7501093E8423}" destId="{79ED1805-0ADF-46B8-9671-197661AA0115}" srcOrd="1" destOrd="0" presId="urn:microsoft.com/office/officeart/2005/8/layout/orgChart1"/>
    <dgm:cxn modelId="{52959BFB-EBBC-4853-8A20-DEE5F5834EDB}" type="presOf" srcId="{B1F983FA-0B4D-4E94-9F77-88DA74B20F13}" destId="{8670AA9D-AA89-47B3-818B-67EE065C2E3D}" srcOrd="0" destOrd="0" presId="urn:microsoft.com/office/officeart/2005/8/layout/orgChart1"/>
    <dgm:cxn modelId="{44602745-69FC-4EA8-B6F6-373DC7FE0EA6}" type="presParOf" srcId="{85EC196F-DE3E-4D91-86E1-36A71FF1FA31}" destId="{DD86F3DA-759D-46E5-B415-827BE915956A}" srcOrd="0" destOrd="0" presId="urn:microsoft.com/office/officeart/2005/8/layout/orgChart1"/>
    <dgm:cxn modelId="{1BB28533-AE43-4639-AE6B-EA4C4A4AA281}" type="presParOf" srcId="{DD86F3DA-759D-46E5-B415-827BE915956A}" destId="{01168DE6-7AD4-4F21-A741-70C80395ACA7}" srcOrd="0" destOrd="0" presId="urn:microsoft.com/office/officeart/2005/8/layout/orgChart1"/>
    <dgm:cxn modelId="{62010045-ED75-43B9-A12A-50405FE8B51D}" type="presParOf" srcId="{01168DE6-7AD4-4F21-A741-70C80395ACA7}" destId="{8381D9EB-904A-4257-9C94-C0DD8ACA1B2E}" srcOrd="0" destOrd="0" presId="urn:microsoft.com/office/officeart/2005/8/layout/orgChart1"/>
    <dgm:cxn modelId="{1CF8AC7D-F7CF-46D8-9511-B5D25E30D4E9}" type="presParOf" srcId="{01168DE6-7AD4-4F21-A741-70C80395ACA7}" destId="{22C55D8D-8835-4772-B796-18A5A6431D71}" srcOrd="1" destOrd="0" presId="urn:microsoft.com/office/officeart/2005/8/layout/orgChart1"/>
    <dgm:cxn modelId="{4FDFACF2-64A3-4CE1-B256-8B7A7BC070E4}" type="presParOf" srcId="{DD86F3DA-759D-46E5-B415-827BE915956A}" destId="{B5EEAE9B-59ED-413A-BDB4-2D156CFBF2F4}" srcOrd="1" destOrd="0" presId="urn:microsoft.com/office/officeart/2005/8/layout/orgChart1"/>
    <dgm:cxn modelId="{C8E79314-4665-44F5-8CC8-3F53B5542A04}" type="presParOf" srcId="{B5EEAE9B-59ED-413A-BDB4-2D156CFBF2F4}" destId="{2FD527C1-3C46-4DE1-AD85-684FEDD85221}" srcOrd="0" destOrd="0" presId="urn:microsoft.com/office/officeart/2005/8/layout/orgChart1"/>
    <dgm:cxn modelId="{7B8406B0-C42A-44AE-A9E3-030274941846}" type="presParOf" srcId="{B5EEAE9B-59ED-413A-BDB4-2D156CFBF2F4}" destId="{18D9B490-B01A-4C04-958D-D3E0ABB215E7}" srcOrd="1" destOrd="0" presId="urn:microsoft.com/office/officeart/2005/8/layout/orgChart1"/>
    <dgm:cxn modelId="{4C1178FA-22A5-442E-9D86-4614406E8468}" type="presParOf" srcId="{18D9B490-B01A-4C04-958D-D3E0ABB215E7}" destId="{27955EA6-F21D-4B3F-9A4B-9A7637CB1959}" srcOrd="0" destOrd="0" presId="urn:microsoft.com/office/officeart/2005/8/layout/orgChart1"/>
    <dgm:cxn modelId="{4DD1B97D-B0BB-4664-9AC2-DC077851D518}" type="presParOf" srcId="{27955EA6-F21D-4B3F-9A4B-9A7637CB1959}" destId="{634990F0-BE3A-442C-B465-F0E99A22D61F}" srcOrd="0" destOrd="0" presId="urn:microsoft.com/office/officeart/2005/8/layout/orgChart1"/>
    <dgm:cxn modelId="{BD05A88A-44B1-45E2-9D9F-48C452A83226}" type="presParOf" srcId="{27955EA6-F21D-4B3F-9A4B-9A7637CB1959}" destId="{206ADAB5-4629-477D-B396-1DC6E8EA89F0}" srcOrd="1" destOrd="0" presId="urn:microsoft.com/office/officeart/2005/8/layout/orgChart1"/>
    <dgm:cxn modelId="{D2477721-7509-4AF4-8074-B90BB5309CFB}" type="presParOf" srcId="{18D9B490-B01A-4C04-958D-D3E0ABB215E7}" destId="{676FA189-D4B6-409E-B526-F26DB48AC7EB}" srcOrd="1" destOrd="0" presId="urn:microsoft.com/office/officeart/2005/8/layout/orgChart1"/>
    <dgm:cxn modelId="{1E8D7261-A3B8-4270-943D-4048011FFC79}" type="presParOf" srcId="{676FA189-D4B6-409E-B526-F26DB48AC7EB}" destId="{5EC10774-D814-436A-9EF8-8C1A0796F180}" srcOrd="0" destOrd="0" presId="urn:microsoft.com/office/officeart/2005/8/layout/orgChart1"/>
    <dgm:cxn modelId="{7FA3A324-279D-4E68-9BD2-CCF69C834B0F}" type="presParOf" srcId="{676FA189-D4B6-409E-B526-F26DB48AC7EB}" destId="{B4ABEF02-1596-4E09-A11E-DBD42917F028}" srcOrd="1" destOrd="0" presId="urn:microsoft.com/office/officeart/2005/8/layout/orgChart1"/>
    <dgm:cxn modelId="{BDCA4D89-958D-444C-9466-770540BA2DA0}" type="presParOf" srcId="{B4ABEF02-1596-4E09-A11E-DBD42917F028}" destId="{5F3FC4AB-849A-484C-9055-24F342106705}" srcOrd="0" destOrd="0" presId="urn:microsoft.com/office/officeart/2005/8/layout/orgChart1"/>
    <dgm:cxn modelId="{28310F21-AFF9-4C9B-AB02-598FBE78646F}" type="presParOf" srcId="{5F3FC4AB-849A-484C-9055-24F342106705}" destId="{B67F5BAF-D38A-42B2-B0EE-1A1974332DFA}" srcOrd="0" destOrd="0" presId="urn:microsoft.com/office/officeart/2005/8/layout/orgChart1"/>
    <dgm:cxn modelId="{4B4C9B09-9DC2-41FF-AD0C-5EB61B330397}" type="presParOf" srcId="{5F3FC4AB-849A-484C-9055-24F342106705}" destId="{662370D0-48D9-4C6F-B8AD-F024CDEB90DE}" srcOrd="1" destOrd="0" presId="urn:microsoft.com/office/officeart/2005/8/layout/orgChart1"/>
    <dgm:cxn modelId="{95CC5E47-FAC5-4A1E-BA6D-5366A89200D8}" type="presParOf" srcId="{B4ABEF02-1596-4E09-A11E-DBD42917F028}" destId="{0408B52C-D9CC-428C-BE34-BCDDBDD1D6C9}" srcOrd="1" destOrd="0" presId="urn:microsoft.com/office/officeart/2005/8/layout/orgChart1"/>
    <dgm:cxn modelId="{1F0F4C46-D3AB-44E5-88D5-2910F9772140}" type="presParOf" srcId="{B4ABEF02-1596-4E09-A11E-DBD42917F028}" destId="{6D4E978B-C2CA-493C-BA53-87247CC37390}" srcOrd="2" destOrd="0" presId="urn:microsoft.com/office/officeart/2005/8/layout/orgChart1"/>
    <dgm:cxn modelId="{73EEFFC9-0063-46B4-B0CF-DE6E681132FE}" type="presParOf" srcId="{676FA189-D4B6-409E-B526-F26DB48AC7EB}" destId="{9A03F23E-E14B-4941-ABDD-3911DCE86916}" srcOrd="2" destOrd="0" presId="urn:microsoft.com/office/officeart/2005/8/layout/orgChart1"/>
    <dgm:cxn modelId="{088AC8C9-B524-4E38-98FB-F35DA781D9BD}" type="presParOf" srcId="{676FA189-D4B6-409E-B526-F26DB48AC7EB}" destId="{9BE8BA59-ABB5-4513-9685-84EC040C4856}" srcOrd="3" destOrd="0" presId="urn:microsoft.com/office/officeart/2005/8/layout/orgChart1"/>
    <dgm:cxn modelId="{B23A40CD-4222-4AC6-A63D-D6CC56B97748}" type="presParOf" srcId="{9BE8BA59-ABB5-4513-9685-84EC040C4856}" destId="{13168804-884B-44C1-A24E-9821E2B70262}" srcOrd="0" destOrd="0" presId="urn:microsoft.com/office/officeart/2005/8/layout/orgChart1"/>
    <dgm:cxn modelId="{2F614ADD-FD68-45B3-BAB3-EBD1694B201F}" type="presParOf" srcId="{13168804-884B-44C1-A24E-9821E2B70262}" destId="{524D5C49-4D8A-46F5-B07F-4201519CE9D3}" srcOrd="0" destOrd="0" presId="urn:microsoft.com/office/officeart/2005/8/layout/orgChart1"/>
    <dgm:cxn modelId="{612CBE6F-A96C-4EB0-B4AD-B8B8D1D3DAF8}" type="presParOf" srcId="{13168804-884B-44C1-A24E-9821E2B70262}" destId="{C82916F4-168B-4AD5-9BDB-B47B7A8EC5CC}" srcOrd="1" destOrd="0" presId="urn:microsoft.com/office/officeart/2005/8/layout/orgChart1"/>
    <dgm:cxn modelId="{5656607A-9EF0-4717-A4E7-BD4561C08562}" type="presParOf" srcId="{9BE8BA59-ABB5-4513-9685-84EC040C4856}" destId="{1E59CA86-A56E-49C9-A512-6EDCD6B10522}" srcOrd="1" destOrd="0" presId="urn:microsoft.com/office/officeart/2005/8/layout/orgChart1"/>
    <dgm:cxn modelId="{16424C89-4026-4B56-9843-11FCF4F431BA}" type="presParOf" srcId="{9BE8BA59-ABB5-4513-9685-84EC040C4856}" destId="{5190FD8E-8AFF-45C3-9909-B7D0AA011D5B}" srcOrd="2" destOrd="0" presId="urn:microsoft.com/office/officeart/2005/8/layout/orgChart1"/>
    <dgm:cxn modelId="{93BD1F7C-D82E-4CFF-97BF-4A193A95043D}" type="presParOf" srcId="{676FA189-D4B6-409E-B526-F26DB48AC7EB}" destId="{2950B11F-AFF5-4B32-9660-F485757C15D6}" srcOrd="4" destOrd="0" presId="urn:microsoft.com/office/officeart/2005/8/layout/orgChart1"/>
    <dgm:cxn modelId="{E73CAD5B-CC05-410C-9554-90EE712B1FD8}" type="presParOf" srcId="{676FA189-D4B6-409E-B526-F26DB48AC7EB}" destId="{CF5BAE1A-0852-42C8-8FBF-CFB5B163FB0B}" srcOrd="5" destOrd="0" presId="urn:microsoft.com/office/officeart/2005/8/layout/orgChart1"/>
    <dgm:cxn modelId="{325C8F99-D095-4CE1-AD4B-6A767B3F4333}" type="presParOf" srcId="{CF5BAE1A-0852-42C8-8FBF-CFB5B163FB0B}" destId="{A71BE32D-18D9-4349-A40D-E35ACBB3F473}" srcOrd="0" destOrd="0" presId="urn:microsoft.com/office/officeart/2005/8/layout/orgChart1"/>
    <dgm:cxn modelId="{D5ED9F79-A3CB-46C9-9D11-F2D36BD8FE11}" type="presParOf" srcId="{A71BE32D-18D9-4349-A40D-E35ACBB3F473}" destId="{8A8CB40F-ECAA-4DC3-AE08-14E1455AC02D}" srcOrd="0" destOrd="0" presId="urn:microsoft.com/office/officeart/2005/8/layout/orgChart1"/>
    <dgm:cxn modelId="{35519B43-28D0-465C-AAEC-14F49178FDD6}" type="presParOf" srcId="{A71BE32D-18D9-4349-A40D-E35ACBB3F473}" destId="{79ED1805-0ADF-46B8-9671-197661AA0115}" srcOrd="1" destOrd="0" presId="urn:microsoft.com/office/officeart/2005/8/layout/orgChart1"/>
    <dgm:cxn modelId="{929A7DD5-3A8F-4A37-87CD-AE17F98EF5EF}" type="presParOf" srcId="{CF5BAE1A-0852-42C8-8FBF-CFB5B163FB0B}" destId="{752CF1ED-8D9B-42C6-BEFC-6A2A66D5A06C}" srcOrd="1" destOrd="0" presId="urn:microsoft.com/office/officeart/2005/8/layout/orgChart1"/>
    <dgm:cxn modelId="{9437EEF1-F601-4EA1-88A5-FB31F8DBEA64}" type="presParOf" srcId="{CF5BAE1A-0852-42C8-8FBF-CFB5B163FB0B}" destId="{6876E015-B919-4E04-B21D-098F3914C7ED}" srcOrd="2" destOrd="0" presId="urn:microsoft.com/office/officeart/2005/8/layout/orgChart1"/>
    <dgm:cxn modelId="{9D0AEBA0-B95C-45F6-B433-8F4DB3A34F26}" type="presParOf" srcId="{676FA189-D4B6-409E-B526-F26DB48AC7EB}" destId="{1EEDC177-AC23-4386-8975-82012C390612}" srcOrd="6" destOrd="0" presId="urn:microsoft.com/office/officeart/2005/8/layout/orgChart1"/>
    <dgm:cxn modelId="{6AA229F5-E1D8-4145-974F-28EC176512EE}" type="presParOf" srcId="{676FA189-D4B6-409E-B526-F26DB48AC7EB}" destId="{6E75BC88-157F-49AC-95B0-7B89152DF28C}" srcOrd="7" destOrd="0" presId="urn:microsoft.com/office/officeart/2005/8/layout/orgChart1"/>
    <dgm:cxn modelId="{24DC8084-D092-4F8E-82F5-2056FCE7A2FA}" type="presParOf" srcId="{6E75BC88-157F-49AC-95B0-7B89152DF28C}" destId="{700D5EB7-4682-4FAF-868F-A6A58F1724AB}" srcOrd="0" destOrd="0" presId="urn:microsoft.com/office/officeart/2005/8/layout/orgChart1"/>
    <dgm:cxn modelId="{8ECF8165-53B0-49BD-87E5-34A032C6C44C}" type="presParOf" srcId="{700D5EB7-4682-4FAF-868F-A6A58F1724AB}" destId="{846720C6-6227-42A1-B68E-E120E2FA303D}" srcOrd="0" destOrd="0" presId="urn:microsoft.com/office/officeart/2005/8/layout/orgChart1"/>
    <dgm:cxn modelId="{8D8437A7-DDB8-49DF-B79F-A5C895797A6C}" type="presParOf" srcId="{700D5EB7-4682-4FAF-868F-A6A58F1724AB}" destId="{B9C0AAB4-7C68-43E3-B86F-CA9706E38E42}" srcOrd="1" destOrd="0" presId="urn:microsoft.com/office/officeart/2005/8/layout/orgChart1"/>
    <dgm:cxn modelId="{8E675B8E-20B1-4035-B6FA-DC2D59584A0D}" type="presParOf" srcId="{6E75BC88-157F-49AC-95B0-7B89152DF28C}" destId="{E80F4820-BA24-4795-93E0-68893B0C8177}" srcOrd="1" destOrd="0" presId="urn:microsoft.com/office/officeart/2005/8/layout/orgChart1"/>
    <dgm:cxn modelId="{47B3EA0F-05EF-4D73-8B27-8569DFDCCD60}" type="presParOf" srcId="{6E75BC88-157F-49AC-95B0-7B89152DF28C}" destId="{B69B8835-61F6-414B-ADE0-0307E97162E9}" srcOrd="2" destOrd="0" presId="urn:microsoft.com/office/officeart/2005/8/layout/orgChart1"/>
    <dgm:cxn modelId="{5E8CA18F-2BE8-4BC3-9AA8-D3D25EF5E0EB}" type="presParOf" srcId="{676FA189-D4B6-409E-B526-F26DB48AC7EB}" destId="{8670AA9D-AA89-47B3-818B-67EE065C2E3D}" srcOrd="8" destOrd="0" presId="urn:microsoft.com/office/officeart/2005/8/layout/orgChart1"/>
    <dgm:cxn modelId="{3ABB94C0-EF6C-4587-9A9D-AF3C4F3301A3}" type="presParOf" srcId="{676FA189-D4B6-409E-B526-F26DB48AC7EB}" destId="{3ADADB40-B3E7-48E8-BC95-9D0EE09F2F6F}" srcOrd="9" destOrd="0" presId="urn:microsoft.com/office/officeart/2005/8/layout/orgChart1"/>
    <dgm:cxn modelId="{AB42864B-7BF3-4EFE-80D9-DD64B171046C}" type="presParOf" srcId="{3ADADB40-B3E7-48E8-BC95-9D0EE09F2F6F}" destId="{35A2C34A-B71E-4722-8201-22D3D072EEC7}" srcOrd="0" destOrd="0" presId="urn:microsoft.com/office/officeart/2005/8/layout/orgChart1"/>
    <dgm:cxn modelId="{6374CC64-50F1-4173-AA8E-A4FFBB5477B3}" type="presParOf" srcId="{35A2C34A-B71E-4722-8201-22D3D072EEC7}" destId="{E32A4396-45B2-4292-B710-F168F3447C78}" srcOrd="0" destOrd="0" presId="urn:microsoft.com/office/officeart/2005/8/layout/orgChart1"/>
    <dgm:cxn modelId="{06809F8C-83C2-4E2B-9034-B8F47391A8CA}" type="presParOf" srcId="{35A2C34A-B71E-4722-8201-22D3D072EEC7}" destId="{38A5453A-F144-4819-A3D9-82F1E981422C}" srcOrd="1" destOrd="0" presId="urn:microsoft.com/office/officeart/2005/8/layout/orgChart1"/>
    <dgm:cxn modelId="{1A7EAED7-9B7A-4F4A-AF7E-6BC590E427E8}" type="presParOf" srcId="{3ADADB40-B3E7-48E8-BC95-9D0EE09F2F6F}" destId="{738E7958-FF87-4D64-BFD3-83610121DB52}" srcOrd="1" destOrd="0" presId="urn:microsoft.com/office/officeart/2005/8/layout/orgChart1"/>
    <dgm:cxn modelId="{366E1765-92AA-4F9F-945A-42FC678BA619}" type="presParOf" srcId="{3ADADB40-B3E7-48E8-BC95-9D0EE09F2F6F}" destId="{B6E3E530-41F1-45E9-8C11-59D354C12789}" srcOrd="2" destOrd="0" presId="urn:microsoft.com/office/officeart/2005/8/layout/orgChart1"/>
    <dgm:cxn modelId="{20009524-6207-49F6-B330-53A98C6A8C71}" type="presParOf" srcId="{676FA189-D4B6-409E-B526-F26DB48AC7EB}" destId="{F9E9323C-BE5B-471A-9439-DA61A4703BB5}" srcOrd="10" destOrd="0" presId="urn:microsoft.com/office/officeart/2005/8/layout/orgChart1"/>
    <dgm:cxn modelId="{685D4671-D603-45A4-885D-10A85DB14783}" type="presParOf" srcId="{676FA189-D4B6-409E-B526-F26DB48AC7EB}" destId="{F24B759A-1E4E-4EE2-BD84-9548A80381EC}" srcOrd="11" destOrd="0" presId="urn:microsoft.com/office/officeart/2005/8/layout/orgChart1"/>
    <dgm:cxn modelId="{FF9C1C5C-FA03-4AFF-96FD-5FE80ED4EDD1}" type="presParOf" srcId="{F24B759A-1E4E-4EE2-BD84-9548A80381EC}" destId="{9EB44DE7-A81E-48D4-BCDC-E2A7888CCB78}" srcOrd="0" destOrd="0" presId="urn:microsoft.com/office/officeart/2005/8/layout/orgChart1"/>
    <dgm:cxn modelId="{B1ED6A66-854B-4E92-8442-DDE020BD0B77}" type="presParOf" srcId="{9EB44DE7-A81E-48D4-BCDC-E2A7888CCB78}" destId="{1F70787A-A75D-4861-A8BF-F9D5CB9F6FE6}" srcOrd="0" destOrd="0" presId="urn:microsoft.com/office/officeart/2005/8/layout/orgChart1"/>
    <dgm:cxn modelId="{A16D4B22-5D8B-4231-A758-2635A36BFD7B}" type="presParOf" srcId="{9EB44DE7-A81E-48D4-BCDC-E2A7888CCB78}" destId="{156BD593-6D3C-4D47-8BC9-5222FD10F628}" srcOrd="1" destOrd="0" presId="urn:microsoft.com/office/officeart/2005/8/layout/orgChart1"/>
    <dgm:cxn modelId="{59A0B261-EA73-41C5-9371-3DB935C51D02}" type="presParOf" srcId="{F24B759A-1E4E-4EE2-BD84-9548A80381EC}" destId="{9B50F4FD-8371-4640-964B-27EDFB1F62E6}" srcOrd="1" destOrd="0" presId="urn:microsoft.com/office/officeart/2005/8/layout/orgChart1"/>
    <dgm:cxn modelId="{62E7FA5F-B39C-4D31-B06D-C1AF24E02E3C}" type="presParOf" srcId="{F24B759A-1E4E-4EE2-BD84-9548A80381EC}" destId="{05802FDD-D8DF-49C0-A4D4-06F1414D584E}" srcOrd="2" destOrd="0" presId="urn:microsoft.com/office/officeart/2005/8/layout/orgChart1"/>
    <dgm:cxn modelId="{B96C31A3-180F-42BC-B168-BB91C0913BCF}" type="presParOf" srcId="{18D9B490-B01A-4C04-958D-D3E0ABB215E7}" destId="{E8639DAE-8716-42A2-9062-2B6EFDF90650}" srcOrd="2" destOrd="0" presId="urn:microsoft.com/office/officeart/2005/8/layout/orgChart1"/>
    <dgm:cxn modelId="{0E59580F-5189-4BD0-9DA8-5D57D9C51A9C}" type="presParOf" srcId="{DD86F3DA-759D-46E5-B415-827BE915956A}" destId="{774938C5-301A-4C34-BF83-5F4548DDED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9323C-BE5B-471A-9439-DA61A4703BB5}">
      <dsp:nvSpPr>
        <dsp:cNvPr id="0" name=""/>
        <dsp:cNvSpPr/>
      </dsp:nvSpPr>
      <dsp:spPr>
        <a:xfrm>
          <a:off x="4000500" y="3163903"/>
          <a:ext cx="3430879" cy="238176"/>
        </a:xfrm>
        <a:custGeom>
          <a:avLst/>
          <a:gdLst/>
          <a:ahLst/>
          <a:cxnLst/>
          <a:rect l="0" t="0" r="0" b="0"/>
          <a:pathLst>
            <a:path>
              <a:moveTo>
                <a:pt x="0" y="0"/>
              </a:moveTo>
              <a:lnTo>
                <a:pt x="0" y="119088"/>
              </a:lnTo>
              <a:lnTo>
                <a:pt x="3430879" y="119088"/>
              </a:lnTo>
              <a:lnTo>
                <a:pt x="3430879" y="2381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0AA9D-AA89-47B3-818B-67EE065C2E3D}">
      <dsp:nvSpPr>
        <dsp:cNvPr id="0" name=""/>
        <dsp:cNvSpPr/>
      </dsp:nvSpPr>
      <dsp:spPr>
        <a:xfrm>
          <a:off x="4000500" y="3163903"/>
          <a:ext cx="2058527" cy="238176"/>
        </a:xfrm>
        <a:custGeom>
          <a:avLst/>
          <a:gdLst/>
          <a:ahLst/>
          <a:cxnLst/>
          <a:rect l="0" t="0" r="0" b="0"/>
          <a:pathLst>
            <a:path>
              <a:moveTo>
                <a:pt x="0" y="0"/>
              </a:moveTo>
              <a:lnTo>
                <a:pt x="0" y="119088"/>
              </a:lnTo>
              <a:lnTo>
                <a:pt x="2058527" y="119088"/>
              </a:lnTo>
              <a:lnTo>
                <a:pt x="2058527" y="2381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EDC177-AC23-4386-8975-82012C390612}">
      <dsp:nvSpPr>
        <dsp:cNvPr id="0" name=""/>
        <dsp:cNvSpPr/>
      </dsp:nvSpPr>
      <dsp:spPr>
        <a:xfrm>
          <a:off x="4000500" y="3163903"/>
          <a:ext cx="686175" cy="238176"/>
        </a:xfrm>
        <a:custGeom>
          <a:avLst/>
          <a:gdLst/>
          <a:ahLst/>
          <a:cxnLst/>
          <a:rect l="0" t="0" r="0" b="0"/>
          <a:pathLst>
            <a:path>
              <a:moveTo>
                <a:pt x="0" y="0"/>
              </a:moveTo>
              <a:lnTo>
                <a:pt x="0" y="119088"/>
              </a:lnTo>
              <a:lnTo>
                <a:pt x="686175" y="119088"/>
              </a:lnTo>
              <a:lnTo>
                <a:pt x="686175" y="2381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0B11F-AFF5-4B32-9660-F485757C15D6}">
      <dsp:nvSpPr>
        <dsp:cNvPr id="0" name=""/>
        <dsp:cNvSpPr/>
      </dsp:nvSpPr>
      <dsp:spPr>
        <a:xfrm>
          <a:off x="3314324" y="3163903"/>
          <a:ext cx="686175" cy="238176"/>
        </a:xfrm>
        <a:custGeom>
          <a:avLst/>
          <a:gdLst/>
          <a:ahLst/>
          <a:cxnLst/>
          <a:rect l="0" t="0" r="0" b="0"/>
          <a:pathLst>
            <a:path>
              <a:moveTo>
                <a:pt x="686175" y="0"/>
              </a:moveTo>
              <a:lnTo>
                <a:pt x="686175" y="119088"/>
              </a:lnTo>
              <a:lnTo>
                <a:pt x="0" y="119088"/>
              </a:lnTo>
              <a:lnTo>
                <a:pt x="0" y="2381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3F23E-E14B-4941-ABDD-3911DCE86916}">
      <dsp:nvSpPr>
        <dsp:cNvPr id="0" name=""/>
        <dsp:cNvSpPr/>
      </dsp:nvSpPr>
      <dsp:spPr>
        <a:xfrm>
          <a:off x="1941972" y="3163903"/>
          <a:ext cx="2058527" cy="238176"/>
        </a:xfrm>
        <a:custGeom>
          <a:avLst/>
          <a:gdLst/>
          <a:ahLst/>
          <a:cxnLst/>
          <a:rect l="0" t="0" r="0" b="0"/>
          <a:pathLst>
            <a:path>
              <a:moveTo>
                <a:pt x="2058527" y="0"/>
              </a:moveTo>
              <a:lnTo>
                <a:pt x="2058527" y="119088"/>
              </a:lnTo>
              <a:lnTo>
                <a:pt x="0" y="119088"/>
              </a:lnTo>
              <a:lnTo>
                <a:pt x="0" y="2381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10774-D814-436A-9EF8-8C1A0796F180}">
      <dsp:nvSpPr>
        <dsp:cNvPr id="0" name=""/>
        <dsp:cNvSpPr/>
      </dsp:nvSpPr>
      <dsp:spPr>
        <a:xfrm>
          <a:off x="569620" y="3163903"/>
          <a:ext cx="3430879" cy="238176"/>
        </a:xfrm>
        <a:custGeom>
          <a:avLst/>
          <a:gdLst/>
          <a:ahLst/>
          <a:cxnLst/>
          <a:rect l="0" t="0" r="0" b="0"/>
          <a:pathLst>
            <a:path>
              <a:moveTo>
                <a:pt x="3430879" y="0"/>
              </a:moveTo>
              <a:lnTo>
                <a:pt x="3430879" y="119088"/>
              </a:lnTo>
              <a:lnTo>
                <a:pt x="0" y="119088"/>
              </a:lnTo>
              <a:lnTo>
                <a:pt x="0" y="2381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527C1-3C46-4DE1-AD85-684FEDD85221}">
      <dsp:nvSpPr>
        <dsp:cNvPr id="0" name=""/>
        <dsp:cNvSpPr/>
      </dsp:nvSpPr>
      <dsp:spPr>
        <a:xfrm>
          <a:off x="3954780" y="2358639"/>
          <a:ext cx="91440" cy="238176"/>
        </a:xfrm>
        <a:custGeom>
          <a:avLst/>
          <a:gdLst/>
          <a:ahLst/>
          <a:cxnLst/>
          <a:rect l="0" t="0" r="0" b="0"/>
          <a:pathLst>
            <a:path>
              <a:moveTo>
                <a:pt x="45720" y="0"/>
              </a:moveTo>
              <a:lnTo>
                <a:pt x="45720" y="23817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1D9EB-904A-4257-9C94-C0DD8ACA1B2E}">
      <dsp:nvSpPr>
        <dsp:cNvPr id="0" name=""/>
        <dsp:cNvSpPr/>
      </dsp:nvSpPr>
      <dsp:spPr>
        <a:xfrm>
          <a:off x="3433412" y="1791552"/>
          <a:ext cx="1134174" cy="5670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IEEE MEMBERS</a:t>
          </a:r>
          <a:endPar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endParaRPr>
        </a:p>
      </dsp:txBody>
      <dsp:txXfrm>
        <a:off x="3433412" y="1791552"/>
        <a:ext cx="1134174" cy="567087"/>
      </dsp:txXfrm>
    </dsp:sp>
    <dsp:sp modelId="{634990F0-BE3A-442C-B465-F0E99A22D61F}">
      <dsp:nvSpPr>
        <dsp:cNvPr id="0" name=""/>
        <dsp:cNvSpPr/>
      </dsp:nvSpPr>
      <dsp:spPr>
        <a:xfrm>
          <a:off x="3433412" y="2596816"/>
          <a:ext cx="1134174" cy="5670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dirty="0">
              <a:ln/>
              <a:solidFill>
                <a:schemeClr val="bg1"/>
              </a:solidFill>
              <a:effectLst/>
              <a:latin typeface="Arial" panose="020B0604020202020204" pitchFamily="34" charset="0"/>
              <a:cs typeface="Arial" panose="020B0604020202020204" pitchFamily="34" charset="0"/>
            </a:rPr>
            <a:t>IEEE Board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dirty="0">
              <a:ln/>
              <a:solidFill>
                <a:schemeClr val="bg1"/>
              </a:solidFill>
              <a:effectLst/>
              <a:latin typeface="Arial" panose="020B0604020202020204" pitchFamily="34" charset="0"/>
              <a:cs typeface="Arial" panose="020B0604020202020204" pitchFamily="34" charset="0"/>
            </a:rPr>
            <a:t>of Directors</a:t>
          </a:r>
          <a:endParaRPr kumimoji="0" lang="en-US" altLang="en-US" sz="1000" b="1" i="0" u="none" strike="noStrike" kern="1200" cap="none" normalizeH="0" baseline="0" dirty="0">
            <a:ln/>
            <a:solidFill>
              <a:schemeClr val="bg1"/>
            </a:solidFill>
            <a:effectLst/>
            <a:latin typeface="Arial" panose="020B0604020202020204" pitchFamily="34" charset="0"/>
            <a:cs typeface="Arial" panose="020B0604020202020204" pitchFamily="34" charset="0"/>
          </a:endParaRPr>
        </a:p>
      </dsp:txBody>
      <dsp:txXfrm>
        <a:off x="3433412" y="2596816"/>
        <a:ext cx="1134174" cy="567087"/>
      </dsp:txXfrm>
    </dsp:sp>
    <dsp:sp modelId="{B67F5BAF-D38A-42B2-B0EE-1A1974332DFA}">
      <dsp:nvSpPr>
        <dsp:cNvPr id="0" name=""/>
        <dsp:cNvSpPr/>
      </dsp:nvSpPr>
      <dsp:spPr>
        <a:xfrm>
          <a:off x="2533" y="3402080"/>
          <a:ext cx="1134174" cy="5670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Member &amp; Geographic Activities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Board</a:t>
          </a:r>
        </a:p>
      </dsp:txBody>
      <dsp:txXfrm>
        <a:off x="2533" y="3402080"/>
        <a:ext cx="1134174" cy="567087"/>
      </dsp:txXfrm>
    </dsp:sp>
    <dsp:sp modelId="{524D5C49-4D8A-46F5-B07F-4201519CE9D3}">
      <dsp:nvSpPr>
        <dsp:cNvPr id="0" name=""/>
        <dsp:cNvSpPr/>
      </dsp:nvSpPr>
      <dsp:spPr>
        <a:xfrm>
          <a:off x="1374884" y="3402080"/>
          <a:ext cx="1134174" cy="5670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Educational</a:t>
          </a:r>
          <a:r>
            <a:rPr kumimoji="0" lang="sl-SI"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 </a:t>
          </a:r>
          <a: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Activities</a:t>
          </a:r>
          <a:r>
            <a:rPr kumimoji="0" lang="sl-SI"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 </a:t>
          </a:r>
          <a:endPar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Board</a:t>
          </a:r>
        </a:p>
      </dsp:txBody>
      <dsp:txXfrm>
        <a:off x="1374884" y="3402080"/>
        <a:ext cx="1134174" cy="567087"/>
      </dsp:txXfrm>
    </dsp:sp>
    <dsp:sp modelId="{8A8CB40F-ECAA-4DC3-AE08-14E1455AC02D}">
      <dsp:nvSpPr>
        <dsp:cNvPr id="0" name=""/>
        <dsp:cNvSpPr/>
      </dsp:nvSpPr>
      <dsp:spPr>
        <a:xfrm>
          <a:off x="2747236" y="3402080"/>
          <a:ext cx="1134174" cy="5670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a:ln/>
              <a:solidFill>
                <a:schemeClr val="tx1"/>
              </a:solidFill>
              <a:effectLst/>
              <a:latin typeface="Arial" panose="020B0604020202020204" pitchFamily="34" charset="0"/>
              <a:cs typeface="Arial" panose="020B0604020202020204" pitchFamily="34" charset="0"/>
            </a:rPr>
            <a:t>IEEE-USA </a:t>
          </a:r>
          <a:endParaRPr kumimoji="0" lang="en-US" altLang="en-US" sz="1000" b="1" i="0" u="none" strike="noStrike" kern="1200" cap="none" normalizeH="0" baseline="0">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solidFill>
                <a:schemeClr val="tx1"/>
              </a:solidFill>
              <a:effectLst/>
              <a:latin typeface="Arial" panose="020B0604020202020204" pitchFamily="34" charset="0"/>
              <a:cs typeface="Arial" panose="020B0604020202020204" pitchFamily="34" charset="0"/>
            </a:rPr>
            <a:t>Board</a:t>
          </a:r>
          <a:endPar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endParaRPr>
        </a:p>
      </dsp:txBody>
      <dsp:txXfrm>
        <a:off x="2747236" y="3402080"/>
        <a:ext cx="1134174" cy="567087"/>
      </dsp:txXfrm>
    </dsp:sp>
    <dsp:sp modelId="{846720C6-6227-42A1-B68E-E120E2FA303D}">
      <dsp:nvSpPr>
        <dsp:cNvPr id="0" name=""/>
        <dsp:cNvSpPr/>
      </dsp:nvSpPr>
      <dsp:spPr>
        <a:xfrm>
          <a:off x="4119588" y="3402080"/>
          <a:ext cx="1134174" cy="5670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Publication </a:t>
          </a:r>
          <a: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Services </a:t>
          </a:r>
          <a:b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br>
          <a:r>
            <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&amp; Products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Board</a:t>
          </a:r>
          <a:endPar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endParaRPr>
        </a:p>
      </dsp:txBody>
      <dsp:txXfrm>
        <a:off x="4119588" y="3402080"/>
        <a:ext cx="1134174" cy="567087"/>
      </dsp:txXfrm>
    </dsp:sp>
    <dsp:sp modelId="{E32A4396-45B2-4292-B710-F168F3447C78}">
      <dsp:nvSpPr>
        <dsp:cNvPr id="0" name=""/>
        <dsp:cNvSpPr/>
      </dsp:nvSpPr>
      <dsp:spPr>
        <a:xfrm>
          <a:off x="5491940" y="3402080"/>
          <a:ext cx="1134174" cy="5670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a:ln/>
              <a:solidFill>
                <a:schemeClr val="tx1"/>
              </a:solidFill>
              <a:effectLst/>
              <a:latin typeface="Arial" panose="020B0604020202020204" pitchFamily="34" charset="0"/>
              <a:cs typeface="Arial" panose="020B0604020202020204" pitchFamily="34" charset="0"/>
            </a:rPr>
            <a:t>Standards Association</a:t>
          </a:r>
          <a:r>
            <a:rPr kumimoji="0" lang="en-US" altLang="en-US" sz="1000" b="1" i="0" u="none" strike="noStrike" kern="1200" cap="none" normalizeH="0" baseline="0">
              <a:ln/>
              <a:solidFill>
                <a:schemeClr val="tx1"/>
              </a:solidFill>
              <a:effectLst/>
              <a:latin typeface="Arial" panose="020B0604020202020204" pitchFamily="34" charset="0"/>
              <a:cs typeface="Arial" panose="020B0604020202020204" pitchFamily="34" charset="0"/>
            </a:rPr>
            <a:t> Board </a:t>
          </a:r>
          <a:endPar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endParaRPr>
        </a:p>
      </dsp:txBody>
      <dsp:txXfrm>
        <a:off x="5491940" y="3402080"/>
        <a:ext cx="1134174" cy="567087"/>
      </dsp:txXfrm>
    </dsp:sp>
    <dsp:sp modelId="{1F70787A-A75D-4861-A8BF-F9D5CB9F6FE6}">
      <dsp:nvSpPr>
        <dsp:cNvPr id="0" name=""/>
        <dsp:cNvSpPr/>
      </dsp:nvSpPr>
      <dsp:spPr>
        <a:xfrm>
          <a:off x="6864291" y="3402080"/>
          <a:ext cx="1134174" cy="5670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Technical Activities </a:t>
          </a:r>
          <a:endPar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rPr>
            <a:t>Board</a:t>
          </a:r>
          <a:endParaRPr kumimoji="0" lang="en-US" altLang="en-US" sz="1000" b="1" i="0" u="none" strike="noStrike" kern="1200" cap="none" normalizeH="0" baseline="0" dirty="0">
            <a:ln/>
            <a:solidFill>
              <a:schemeClr val="tx1"/>
            </a:solidFill>
            <a:effectLst/>
            <a:latin typeface="Arial" panose="020B0604020202020204" pitchFamily="34" charset="0"/>
            <a:cs typeface="Arial" panose="020B0604020202020204" pitchFamily="34" charset="0"/>
          </a:endParaRPr>
        </a:p>
      </dsp:txBody>
      <dsp:txXfrm>
        <a:off x="6864291" y="3402080"/>
        <a:ext cx="1134174" cy="5670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3"/>
          </p:nvPr>
        </p:nvSpPr>
        <p:spPr bwMode="auto">
          <a:xfrm>
            <a:off x="3851275" y="9410700"/>
            <a:ext cx="2946400" cy="493713"/>
          </a:xfrm>
          <a:prstGeom prst="rect">
            <a:avLst/>
          </a:prstGeom>
          <a:noFill/>
          <a:ln w="9525">
            <a:noFill/>
            <a:miter lim="800000"/>
            <a:headEnd/>
            <a:tailEnd/>
          </a:ln>
          <a:effectLst/>
        </p:spPr>
        <p:txBody>
          <a:bodyPr vert="horz" wrap="square" lIns="19315" tIns="0" rIns="19315" bIns="0" numCol="1" anchor="t" anchorCtr="1" compatLnSpc="1">
            <a:prstTxWarp prst="textNoShape">
              <a:avLst/>
            </a:prstTxWarp>
          </a:bodyPr>
          <a:lstStyle>
            <a:lvl1pPr algn="r" defTabSz="927100">
              <a:defRPr sz="1000" b="1" i="1">
                <a:latin typeface="Arial" panose="020B0604020202020204" pitchFamily="34" charset="0"/>
              </a:defRPr>
            </a:lvl1pPr>
          </a:lstStyle>
          <a:p>
            <a:pPr>
              <a:defRPr/>
            </a:pPr>
            <a:r>
              <a:rPr lang="en-US" altLang="en-US"/>
              <a:t>Page </a:t>
            </a:r>
            <a:fld id="{CC2C0084-5D32-439B-A1A3-72B72DF208D3}" type="slidenum">
              <a:rPr lang="en-US" altLang="en-US"/>
              <a:pPr>
                <a:defRPr/>
              </a:pPr>
              <a:t>‹#›</a:t>
            </a:fld>
            <a:endParaRPr lang="en-US" altLang="en-US"/>
          </a:p>
        </p:txBody>
      </p:sp>
      <p:sp>
        <p:nvSpPr>
          <p:cNvPr id="4099" name="Rectangle 3"/>
          <p:cNvSpPr>
            <a:spLocks noGrp="1" noChangeArrowheads="1"/>
          </p:cNvSpPr>
          <p:nvPr>
            <p:ph type="dt" sz="quarter" idx="1"/>
          </p:nvPr>
        </p:nvSpPr>
        <p:spPr bwMode="auto">
          <a:xfrm>
            <a:off x="1588" y="9410700"/>
            <a:ext cx="2946400" cy="493713"/>
          </a:xfrm>
          <a:prstGeom prst="rect">
            <a:avLst/>
          </a:prstGeom>
          <a:noFill/>
          <a:ln w="9525">
            <a:noFill/>
            <a:miter lim="800000"/>
            <a:headEnd/>
            <a:tailEnd/>
          </a:ln>
          <a:effectLst/>
        </p:spPr>
        <p:txBody>
          <a:bodyPr vert="horz" wrap="square" lIns="19315" tIns="0" rIns="19315" bIns="0" numCol="1" anchor="t" anchorCtr="1" compatLnSpc="1">
            <a:prstTxWarp prst="textNoShape">
              <a:avLst/>
            </a:prstTxWarp>
          </a:bodyPr>
          <a:lstStyle>
            <a:lvl1pPr algn="r" defTabSz="927100">
              <a:defRPr sz="1000" i="1">
                <a:latin typeface="Arial" charset="0"/>
              </a:defRPr>
            </a:lvl1pPr>
          </a:lstStyle>
          <a:p>
            <a:pPr>
              <a:defRPr/>
            </a:pPr>
            <a:fld id="{6FF9B87B-E742-49A7-8C26-31FF42AB739D}" type="datetime3">
              <a:rPr lang="en-US" altLang="en-US"/>
              <a:pPr>
                <a:defRPr/>
              </a:pPr>
              <a:t>24 May 2024</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46400" cy="498476"/>
          </a:xfrm>
          <a:prstGeom prst="rect">
            <a:avLst/>
          </a:prstGeom>
          <a:noFill/>
          <a:ln w="9525">
            <a:noFill/>
            <a:miter lim="800000"/>
            <a:headEnd/>
            <a:tailEnd/>
          </a:ln>
          <a:effectLst/>
        </p:spPr>
        <p:txBody>
          <a:bodyPr vert="horz" wrap="square" lIns="19315" tIns="0" rIns="19315" bIns="0" numCol="1" anchor="t" anchorCtr="0" compatLnSpc="1">
            <a:prstTxWarp prst="textNoShape">
              <a:avLst/>
            </a:prstTxWarp>
          </a:bodyPr>
          <a:lstStyle>
            <a:lvl1pPr algn="l" defTabSz="927100">
              <a:defRPr sz="1000" i="1"/>
            </a:lvl1pPr>
          </a:lstStyle>
          <a:p>
            <a:pPr>
              <a:defRPr/>
            </a:pPr>
            <a:endParaRPr lang="en-US" altLang="en-US"/>
          </a:p>
        </p:txBody>
      </p:sp>
      <p:sp>
        <p:nvSpPr>
          <p:cNvPr id="2051" name="Rectangle 3"/>
          <p:cNvSpPr>
            <a:spLocks noGrp="1" noChangeArrowheads="1"/>
          </p:cNvSpPr>
          <p:nvPr>
            <p:ph type="dt" idx="1"/>
          </p:nvPr>
        </p:nvSpPr>
        <p:spPr bwMode="auto">
          <a:xfrm>
            <a:off x="3851275" y="-1588"/>
            <a:ext cx="2946400" cy="498476"/>
          </a:xfrm>
          <a:prstGeom prst="rect">
            <a:avLst/>
          </a:prstGeom>
          <a:noFill/>
          <a:ln w="9525">
            <a:noFill/>
            <a:miter lim="800000"/>
            <a:headEnd/>
            <a:tailEnd/>
          </a:ln>
          <a:effectLst/>
        </p:spPr>
        <p:txBody>
          <a:bodyPr vert="horz" wrap="square" lIns="19315" tIns="0" rIns="19315" bIns="0" numCol="1" anchor="t" anchorCtr="0" compatLnSpc="1">
            <a:prstTxWarp prst="textNoShape">
              <a:avLst/>
            </a:prstTxWarp>
          </a:bodyPr>
          <a:lstStyle>
            <a:lvl1pPr algn="r" defTabSz="927100">
              <a:defRPr sz="1000" i="1"/>
            </a:lvl1pPr>
          </a:lstStyle>
          <a:p>
            <a:pPr>
              <a:defRPr/>
            </a:pPr>
            <a:fld id="{E6E983E8-5EF5-4B81-BDA1-5C551776ECB6}" type="datetime3">
              <a:rPr lang="en-US" altLang="en-US"/>
              <a:pPr>
                <a:defRPr/>
              </a:pPr>
              <a:t>24 May 2024</a:t>
            </a:fld>
            <a:endParaRPr lang="en-US" altLang="en-US"/>
          </a:p>
        </p:txBody>
      </p:sp>
      <p:sp>
        <p:nvSpPr>
          <p:cNvPr id="2052" name="Rectangle 4"/>
          <p:cNvSpPr>
            <a:spLocks noGrp="1" noChangeArrowheads="1"/>
          </p:cNvSpPr>
          <p:nvPr>
            <p:ph type="ftr" sz="quarter" idx="4"/>
          </p:nvPr>
        </p:nvSpPr>
        <p:spPr bwMode="auto">
          <a:xfrm>
            <a:off x="0" y="9428163"/>
            <a:ext cx="2946400" cy="498475"/>
          </a:xfrm>
          <a:prstGeom prst="rect">
            <a:avLst/>
          </a:prstGeom>
          <a:noFill/>
          <a:ln w="9525">
            <a:noFill/>
            <a:miter lim="800000"/>
            <a:headEnd/>
            <a:tailEnd/>
          </a:ln>
          <a:effectLst/>
        </p:spPr>
        <p:txBody>
          <a:bodyPr vert="horz" wrap="square" lIns="19315" tIns="0" rIns="19315" bIns="0" numCol="1" anchor="b" anchorCtr="0" compatLnSpc="1">
            <a:prstTxWarp prst="textNoShape">
              <a:avLst/>
            </a:prstTxWarp>
          </a:bodyPr>
          <a:lstStyle>
            <a:lvl1pPr algn="l" defTabSz="927100">
              <a:defRPr sz="1000" i="1"/>
            </a:lvl1pPr>
          </a:lstStyle>
          <a:p>
            <a:pPr>
              <a:defRPr/>
            </a:pPr>
            <a:endParaRPr lang="en-US" altLang="en-US"/>
          </a:p>
        </p:txBody>
      </p:sp>
      <p:sp>
        <p:nvSpPr>
          <p:cNvPr id="2053" name="Rectangle 5"/>
          <p:cNvSpPr>
            <a:spLocks noGrp="1" noChangeArrowheads="1"/>
          </p:cNvSpPr>
          <p:nvPr>
            <p:ph type="sldNum" sz="quarter" idx="5"/>
          </p:nvPr>
        </p:nvSpPr>
        <p:spPr bwMode="auto">
          <a:xfrm>
            <a:off x="3851275" y="9428163"/>
            <a:ext cx="2946400" cy="498475"/>
          </a:xfrm>
          <a:prstGeom prst="rect">
            <a:avLst/>
          </a:prstGeom>
          <a:noFill/>
          <a:ln w="9525">
            <a:noFill/>
            <a:miter lim="800000"/>
            <a:headEnd/>
            <a:tailEnd/>
          </a:ln>
          <a:effectLst/>
        </p:spPr>
        <p:txBody>
          <a:bodyPr vert="horz" wrap="square" lIns="19315" tIns="0" rIns="19315" bIns="0" numCol="1" anchor="b" anchorCtr="0" compatLnSpc="1">
            <a:prstTxWarp prst="textNoShape">
              <a:avLst/>
            </a:prstTxWarp>
          </a:bodyPr>
          <a:lstStyle>
            <a:lvl1pPr algn="r" defTabSz="927100">
              <a:defRPr sz="1000" i="1"/>
            </a:lvl1pPr>
          </a:lstStyle>
          <a:p>
            <a:pPr>
              <a:defRPr/>
            </a:pPr>
            <a:fld id="{92C876D7-BF9C-4CE9-9A4A-D5B58D167B62}" type="slidenum">
              <a:rPr lang="en-US" altLang="en-US"/>
              <a:pPr>
                <a:defRPr/>
              </a:pPr>
              <a:t>‹#›</a:t>
            </a:fld>
            <a:endParaRPr lang="en-US" altLang="en-US"/>
          </a:p>
        </p:txBody>
      </p:sp>
      <p:sp>
        <p:nvSpPr>
          <p:cNvPr id="2054" name="Rectangle 6"/>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3352" tIns="46677" rIns="93352" bIns="4667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5" name="Rectangle 7"/>
          <p:cNvSpPr>
            <a:spLocks noGrp="1" noRot="1" noChangeAspect="1" noChangeArrowheads="1" noTextEdit="1"/>
          </p:cNvSpPr>
          <p:nvPr>
            <p:ph type="sldImg" idx="2"/>
          </p:nvPr>
        </p:nvSpPr>
        <p:spPr bwMode="auto">
          <a:xfrm>
            <a:off x="920750" y="744538"/>
            <a:ext cx="4960938" cy="3721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eee.org/about/today/at-a-glanc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Updated on 24 May 2024</a:t>
            </a:r>
          </a:p>
          <a:p>
            <a:r>
              <a:rPr lang="en-US" altLang="en-US" dirty="0">
                <a:latin typeface="Arial" panose="020B0604020202020204" pitchFamily="34" charset="0"/>
              </a:rPr>
              <a:t>Presentation Templates prepared by Ewell Tan, IEEE Asia-Pacific Limited</a:t>
            </a:r>
          </a:p>
          <a:p>
            <a:endParaRPr lang="en-US" altLang="en-US" dirty="0">
              <a:latin typeface="Arial" panose="020B0604020202020204" pitchFamily="34" charset="0"/>
            </a:endParaRPr>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E00F3845-2FEA-4887-A740-B6A133EBC813}" type="datetime3">
              <a:rPr lang="en-US" altLang="en-US" sz="1000" smtClean="0"/>
              <a:pPr/>
              <a:t>24 May 2024</a:t>
            </a:fld>
            <a:endParaRPr lang="en-US" altLang="en-US" sz="1000"/>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927F5848-32BE-4EA0-ACAB-C1F36EB0041B}" type="slidenum">
              <a:rPr lang="en-US" altLang="en-US" sz="1000" smtClean="0"/>
              <a:pPr/>
              <a:t>1</a:t>
            </a:fld>
            <a:endParaRPr lang="en-US" altLang="en-US" sz="1000"/>
          </a:p>
        </p:txBody>
      </p:sp>
      <p:sp>
        <p:nvSpPr>
          <p:cNvPr id="3072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b="1">
                <a:solidFill>
                  <a:schemeClr val="tx2"/>
                </a:solidFill>
                <a:latin typeface="Comic Sans MS" panose="030F0702030302020204" pitchFamily="66" charset="0"/>
              </a:defRPr>
            </a:lvl1pPr>
            <a:lvl2pPr marL="742950" indent="-285750" defTabSz="930275">
              <a:defRPr sz="2000" b="1">
                <a:solidFill>
                  <a:schemeClr val="tx2"/>
                </a:solidFill>
                <a:latin typeface="Comic Sans MS" panose="030F0702030302020204" pitchFamily="66" charset="0"/>
              </a:defRPr>
            </a:lvl2pPr>
            <a:lvl3pPr marL="1143000" indent="-228600" defTabSz="930275">
              <a:defRPr sz="2000" b="1">
                <a:solidFill>
                  <a:schemeClr val="tx2"/>
                </a:solidFill>
                <a:latin typeface="Comic Sans MS" panose="030F0702030302020204" pitchFamily="66" charset="0"/>
              </a:defRPr>
            </a:lvl3pPr>
            <a:lvl4pPr marL="1600200" indent="-228600" defTabSz="930275">
              <a:defRPr sz="2000" b="1">
                <a:solidFill>
                  <a:schemeClr val="tx2"/>
                </a:solidFill>
                <a:latin typeface="Comic Sans MS" panose="030F0702030302020204" pitchFamily="66" charset="0"/>
              </a:defRPr>
            </a:lvl4pPr>
            <a:lvl5pPr marL="2057400" indent="-228600" defTabSz="930275">
              <a:defRPr sz="2000" b="1">
                <a:solidFill>
                  <a:schemeClr val="tx2"/>
                </a:solidFill>
                <a:latin typeface="Comic Sans MS" panose="030F0702030302020204" pitchFamily="66" charset="0"/>
              </a:defRPr>
            </a:lvl5pPr>
            <a:lvl6pPr marL="2514600" indent="-228600" defTabSz="930275" eaLnBrk="0" fontAlgn="base" hangingPunct="0">
              <a:spcBef>
                <a:spcPct val="0"/>
              </a:spcBef>
              <a:spcAft>
                <a:spcPct val="0"/>
              </a:spcAft>
              <a:defRPr sz="2000" b="1">
                <a:solidFill>
                  <a:schemeClr val="tx2"/>
                </a:solidFill>
                <a:latin typeface="Comic Sans MS" panose="030F0702030302020204" pitchFamily="66" charset="0"/>
              </a:defRPr>
            </a:lvl6pPr>
            <a:lvl7pPr marL="2971800" indent="-228600" defTabSz="930275" eaLnBrk="0" fontAlgn="base" hangingPunct="0">
              <a:spcBef>
                <a:spcPct val="0"/>
              </a:spcBef>
              <a:spcAft>
                <a:spcPct val="0"/>
              </a:spcAft>
              <a:defRPr sz="2000" b="1">
                <a:solidFill>
                  <a:schemeClr val="tx2"/>
                </a:solidFill>
                <a:latin typeface="Comic Sans MS" panose="030F0702030302020204" pitchFamily="66" charset="0"/>
              </a:defRPr>
            </a:lvl7pPr>
            <a:lvl8pPr marL="3429000" indent="-228600" defTabSz="930275" eaLnBrk="0" fontAlgn="base" hangingPunct="0">
              <a:spcBef>
                <a:spcPct val="0"/>
              </a:spcBef>
              <a:spcAft>
                <a:spcPct val="0"/>
              </a:spcAft>
              <a:defRPr sz="2000" b="1">
                <a:solidFill>
                  <a:schemeClr val="tx2"/>
                </a:solidFill>
                <a:latin typeface="Comic Sans MS" panose="030F0702030302020204" pitchFamily="66" charset="0"/>
              </a:defRPr>
            </a:lvl8pPr>
            <a:lvl9pPr marL="3886200" indent="-228600" defTabSz="930275" eaLnBrk="0" fontAlgn="base" hangingPunct="0">
              <a:spcBef>
                <a:spcPct val="0"/>
              </a:spcBef>
              <a:spcAft>
                <a:spcPct val="0"/>
              </a:spcAft>
              <a:defRPr sz="2000" b="1">
                <a:solidFill>
                  <a:schemeClr val="tx2"/>
                </a:solidFill>
                <a:latin typeface="Comic Sans MS" panose="030F0702030302020204" pitchFamily="66"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A759597D-E5AD-4608-AFED-1F767539285D}" type="slidenum">
              <a:rPr kumimoji="0" lang="en-US" altLang="en-US" sz="12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B0CDEA05-F8F2-4923-924F-742664B58A13}" type="datetime3">
              <a:rPr lang="en-US" altLang="en-US" sz="1000" smtClean="0"/>
              <a:pPr/>
              <a:t>24 May 2024</a:t>
            </a:fld>
            <a:endParaRPr lang="en-US" altLang="en-US" sz="1000"/>
          </a:p>
        </p:txBody>
      </p:sp>
      <p:sp>
        <p:nvSpPr>
          <p:cNvPr id="4915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DE19C278-BCEB-41BF-BBA1-662F48196456}" type="slidenum">
              <a:rPr lang="en-US" altLang="en-US" sz="1000" smtClean="0"/>
              <a:pPr/>
              <a:t>11</a:t>
            </a:fld>
            <a:endParaRPr lang="en-US" altLang="en-US" sz="10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Geographic Unit Relationships</a:t>
            </a:r>
          </a:p>
          <a:p>
            <a:pPr>
              <a:spcBef>
                <a:spcPct val="40000"/>
              </a:spcBef>
            </a:pPr>
            <a:r>
              <a:rPr lang="en-US" altLang="en-US" b="1" dirty="0">
                <a:latin typeface="Arial" panose="020B0604020202020204" pitchFamily="34" charset="0"/>
              </a:rPr>
              <a:t>Regions oversee Sections</a:t>
            </a:r>
          </a:p>
          <a:p>
            <a:pPr>
              <a:spcBef>
                <a:spcPct val="40000"/>
              </a:spcBef>
            </a:pPr>
            <a:r>
              <a:rPr lang="en-US" altLang="en-US" b="1" dirty="0">
                <a:latin typeface="Arial" panose="020B0604020202020204" pitchFamily="34" charset="0"/>
              </a:rPr>
              <a:t>Sections oversee Subsections, Chapters, Student Branches and Affinity Groups</a:t>
            </a:r>
          </a:p>
          <a:p>
            <a:pPr>
              <a:spcBef>
                <a:spcPct val="40000"/>
              </a:spcBef>
            </a:pPr>
            <a:r>
              <a:rPr lang="en-US" altLang="en-US" b="1" dirty="0">
                <a:latin typeface="Arial" panose="020B0604020202020204" pitchFamily="34" charset="0"/>
              </a:rPr>
              <a:t>Councils are comprised of Sections, and exist at the pleasure of the member Sections</a:t>
            </a:r>
          </a:p>
        </p:txBody>
      </p:sp>
      <p:sp>
        <p:nvSpPr>
          <p:cNvPr id="4915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F7D8FCB6-419E-4A39-AE3C-D8C513F5C66B}" type="datetime3">
              <a:rPr lang="en-US" altLang="en-US" sz="1000" smtClean="0"/>
              <a:pPr/>
              <a:t>24 May 2024</a:t>
            </a:fld>
            <a:endParaRPr lang="en-US" altLang="en-US" sz="1000"/>
          </a:p>
        </p:txBody>
      </p:sp>
      <p:sp>
        <p:nvSpPr>
          <p:cNvPr id="5222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860BF407-1303-4A8E-8589-1F4A7F362BAC}" type="slidenum">
              <a:rPr lang="en-US" altLang="en-US" sz="1000" smtClean="0"/>
              <a:pPr/>
              <a:t>12</a:t>
            </a:fld>
            <a:endParaRPr lang="en-US" altLang="en-US" sz="10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altLang="en-US">
              <a:latin typeface="Arial" panose="020B0604020202020204" pitchFamily="34" charset="0"/>
            </a:endParaRPr>
          </a:p>
        </p:txBody>
      </p:sp>
      <p:sp>
        <p:nvSpPr>
          <p:cNvPr id="5223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020D7BFE-9EF9-41E0-B015-D8BB8E42709C}" type="datetime3">
              <a:rPr lang="en-US" altLang="en-US" sz="1000" smtClean="0"/>
              <a:pPr/>
              <a:t>24 May 2024</a:t>
            </a:fld>
            <a:endParaRPr lang="en-US" altLang="en-US" sz="1000"/>
          </a:p>
        </p:txBody>
      </p:sp>
      <p:sp>
        <p:nvSpPr>
          <p:cNvPr id="327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
        <p:nvSpPr>
          <p:cNvPr id="327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20C9DEAE-A4C3-49F3-9B72-27E3D2CFE6C1}" type="slidenum">
              <a:rPr lang="en-US" altLang="en-US" sz="1000" smtClean="0"/>
              <a:pPr/>
              <a:t>2</a:t>
            </a:fld>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DE316474-1DA8-447E-B075-9C27EDB8C5C2}" type="datetime3">
              <a:rPr lang="en-US" altLang="en-US" sz="1000" smtClean="0"/>
              <a:pPr/>
              <a:t>24 May 2024</a:t>
            </a:fld>
            <a:endParaRPr lang="en-US" altLang="en-US" sz="100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
        <p:nvSpPr>
          <p:cNvPr id="348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3268BD06-E5C1-4F0E-9CF1-8DDF321F20D6}" type="slidenum">
              <a:rPr lang="en-US" altLang="en-US" sz="1000" smtClean="0"/>
              <a:pPr/>
              <a:t>3</a:t>
            </a:fld>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5B570B4A-306C-4217-86D6-893B68722036}" type="datetime3">
              <a:rPr lang="en-US" altLang="en-US" sz="1000" smtClean="0"/>
              <a:pPr/>
              <a:t>24 May 2024</a:t>
            </a:fld>
            <a:endParaRPr lang="en-US" altLang="en-US" sz="1000"/>
          </a:p>
        </p:txBody>
      </p:sp>
      <p:sp>
        <p:nvSpPr>
          <p:cNvPr id="3686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26728981-D7AF-4904-9BE4-050D6DF5B026}" type="slidenum">
              <a:rPr lang="en-US" altLang="en-US" sz="1000" smtClean="0"/>
              <a:pPr/>
              <a:t>4</a:t>
            </a:fld>
            <a:endParaRPr lang="en-US" altLang="en-US" sz="10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7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Source: </a:t>
            </a:r>
            <a:r>
              <a:rPr lang="en-US" altLang="en-US" dirty="0">
                <a:latin typeface="Arial" panose="020B0604020202020204" pitchFamily="34" charset="0"/>
                <a:hlinkClick r:id="rId3"/>
              </a:rPr>
              <a:t>https://www.ieee.org/about/today/at-a-glance.html</a:t>
            </a:r>
            <a:r>
              <a:rPr lang="en-US" altLang="en-US" dirty="0">
                <a:latin typeface="Arial" panose="020B0604020202020204" pitchFamily="34" charset="0"/>
              </a:rPr>
              <a:t> </a:t>
            </a:r>
          </a:p>
          <a:p>
            <a:pPr marL="171450" indent="-171450">
              <a:buFontTx/>
              <a:buChar char="•"/>
            </a:pPr>
            <a:r>
              <a:rPr lang="en-US" altLang="en-US" dirty="0">
                <a:latin typeface="Arial" panose="020B0604020202020204" pitchFamily="34" charset="0"/>
              </a:rPr>
              <a:t>Data as of December 2023</a:t>
            </a:r>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EE72D0F5-A8B9-49EF-A30A-4896E34A9789}" type="datetime3">
              <a:rPr lang="en-US" altLang="en-US" sz="1000" smtClean="0"/>
              <a:pPr/>
              <a:t>24 May 2024</a:t>
            </a:fld>
            <a:endParaRPr lang="en-US" altLang="en-US" sz="1000"/>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BF5E53BA-5EA7-46C8-8B67-80FF91D6C9BE}" type="slidenum">
              <a:rPr lang="en-US" altLang="en-US" sz="1000" smtClean="0"/>
              <a:pPr/>
              <a:t>5</a:t>
            </a:fld>
            <a:endParaRPr lang="en-US" altLang="en-US" sz="1000"/>
          </a:p>
        </p:txBody>
      </p:sp>
      <p:sp>
        <p:nvSpPr>
          <p:cNvPr id="3891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Source: http://www.ieee.org/about/today/at_a_glance.html </a:t>
            </a:r>
          </a:p>
          <a:p>
            <a:r>
              <a:rPr lang="en-US" altLang="en-US" dirty="0">
                <a:latin typeface="Arial" panose="020B0604020202020204" pitchFamily="34" charset="0"/>
              </a:rPr>
              <a:t>Data as of December 2023</a:t>
            </a:r>
          </a:p>
        </p:txBody>
      </p:sp>
      <p:sp>
        <p:nvSpPr>
          <p:cNvPr id="409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5E86C293-80C6-40D6-BB14-398BCF0C4984}" type="datetime3">
              <a:rPr lang="en-US" altLang="en-US" sz="1000" smtClean="0"/>
              <a:pPr/>
              <a:t>24 May 2024</a:t>
            </a:fld>
            <a:endParaRPr lang="en-US" altLang="en-US" sz="1000"/>
          </a:p>
        </p:txBody>
      </p:sp>
      <p:sp>
        <p:nvSpPr>
          <p:cNvPr id="40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79726BE1-980F-4BA6-955A-78A6B02833EC}" type="slidenum">
              <a:rPr lang="en-US" altLang="en-US" sz="1000" smtClean="0"/>
              <a:pPr/>
              <a:t>6</a:t>
            </a:fld>
            <a:endParaRPr lang="en-US" altLang="en-US" sz="1000"/>
          </a:p>
        </p:txBody>
      </p:sp>
      <p:sp>
        <p:nvSpPr>
          <p:cNvPr id="4096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424A2884-FE19-4BFA-B7A6-D4A96FE78A9A}" type="datetime3">
              <a:rPr lang="en-US" altLang="en-US" sz="1000" smtClean="0"/>
              <a:pPr/>
              <a:t>24 May 2024</a:t>
            </a:fld>
            <a:endParaRPr lang="en-US" altLang="en-US" sz="1000"/>
          </a:p>
        </p:txBody>
      </p:sp>
      <p:sp>
        <p:nvSpPr>
          <p:cNvPr id="5017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44173BD1-9EA6-403D-ACAF-2370E2E675F8}" type="slidenum">
              <a:rPr lang="en-US" altLang="en-US" sz="1000" smtClean="0"/>
              <a:pPr/>
              <a:t>7</a:t>
            </a:fld>
            <a:endParaRPr lang="en-US" altLang="en-US" sz="10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018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C1A08259-89C4-43E9-A37A-AD5002665C50}" type="datetime3">
              <a:rPr lang="en-US" altLang="en-US" sz="1000" smtClean="0"/>
              <a:pPr/>
              <a:t>24 May 2024</a:t>
            </a:fld>
            <a:endParaRPr lang="en-US" altLang="en-US" sz="1000"/>
          </a:p>
        </p:txBody>
      </p:sp>
      <p:sp>
        <p:nvSpPr>
          <p:cNvPr id="430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4B84BD5E-0A90-4D9F-9876-22722C07C075}" type="slidenum">
              <a:rPr lang="en-US" altLang="en-US" sz="1000" smtClean="0"/>
              <a:pPr/>
              <a:t>8</a:t>
            </a:fld>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b="1">
                <a:solidFill>
                  <a:schemeClr val="tx2"/>
                </a:solidFill>
                <a:latin typeface="Comic Sans MS" panose="030F0702030302020204" pitchFamily="66" charset="0"/>
              </a:defRPr>
            </a:lvl1pPr>
            <a:lvl2pPr marL="742950" indent="-285750" defTabSz="930275">
              <a:defRPr sz="2000" b="1">
                <a:solidFill>
                  <a:schemeClr val="tx2"/>
                </a:solidFill>
                <a:latin typeface="Comic Sans MS" panose="030F0702030302020204" pitchFamily="66" charset="0"/>
              </a:defRPr>
            </a:lvl2pPr>
            <a:lvl3pPr marL="1143000" indent="-228600" defTabSz="930275">
              <a:defRPr sz="2000" b="1">
                <a:solidFill>
                  <a:schemeClr val="tx2"/>
                </a:solidFill>
                <a:latin typeface="Comic Sans MS" panose="030F0702030302020204" pitchFamily="66" charset="0"/>
              </a:defRPr>
            </a:lvl3pPr>
            <a:lvl4pPr marL="1600200" indent="-228600" defTabSz="930275">
              <a:defRPr sz="2000" b="1">
                <a:solidFill>
                  <a:schemeClr val="tx2"/>
                </a:solidFill>
                <a:latin typeface="Comic Sans MS" panose="030F0702030302020204" pitchFamily="66" charset="0"/>
              </a:defRPr>
            </a:lvl4pPr>
            <a:lvl5pPr marL="2057400" indent="-228600" defTabSz="930275">
              <a:defRPr sz="2000" b="1">
                <a:solidFill>
                  <a:schemeClr val="tx2"/>
                </a:solidFill>
                <a:latin typeface="Comic Sans MS" panose="030F0702030302020204" pitchFamily="66" charset="0"/>
              </a:defRPr>
            </a:lvl5pPr>
            <a:lvl6pPr marL="2514600" indent="-228600" defTabSz="930275" eaLnBrk="0" fontAlgn="base" hangingPunct="0">
              <a:spcBef>
                <a:spcPct val="0"/>
              </a:spcBef>
              <a:spcAft>
                <a:spcPct val="0"/>
              </a:spcAft>
              <a:defRPr sz="2000" b="1">
                <a:solidFill>
                  <a:schemeClr val="tx2"/>
                </a:solidFill>
                <a:latin typeface="Comic Sans MS" panose="030F0702030302020204" pitchFamily="66" charset="0"/>
              </a:defRPr>
            </a:lvl6pPr>
            <a:lvl7pPr marL="2971800" indent="-228600" defTabSz="930275" eaLnBrk="0" fontAlgn="base" hangingPunct="0">
              <a:spcBef>
                <a:spcPct val="0"/>
              </a:spcBef>
              <a:spcAft>
                <a:spcPct val="0"/>
              </a:spcAft>
              <a:defRPr sz="2000" b="1">
                <a:solidFill>
                  <a:schemeClr val="tx2"/>
                </a:solidFill>
                <a:latin typeface="Comic Sans MS" panose="030F0702030302020204" pitchFamily="66" charset="0"/>
              </a:defRPr>
            </a:lvl7pPr>
            <a:lvl8pPr marL="3429000" indent="-228600" defTabSz="930275" eaLnBrk="0" fontAlgn="base" hangingPunct="0">
              <a:spcBef>
                <a:spcPct val="0"/>
              </a:spcBef>
              <a:spcAft>
                <a:spcPct val="0"/>
              </a:spcAft>
              <a:defRPr sz="2000" b="1">
                <a:solidFill>
                  <a:schemeClr val="tx2"/>
                </a:solidFill>
                <a:latin typeface="Comic Sans MS" panose="030F0702030302020204" pitchFamily="66" charset="0"/>
              </a:defRPr>
            </a:lvl8pPr>
            <a:lvl9pPr marL="3886200" indent="-228600" defTabSz="930275" eaLnBrk="0" fontAlgn="base" hangingPunct="0">
              <a:spcBef>
                <a:spcPct val="0"/>
              </a:spcBef>
              <a:spcAft>
                <a:spcPct val="0"/>
              </a:spcAft>
              <a:defRPr sz="2000" b="1">
                <a:solidFill>
                  <a:schemeClr val="tx2"/>
                </a:solidFill>
                <a:latin typeface="Comic Sans MS" panose="030F0702030302020204" pitchFamily="66" charset="0"/>
              </a:defRPr>
            </a:lvl9pPr>
          </a:lstStyle>
          <a:p>
            <a:fld id="{7EB687BF-7754-4B05-B8AB-74266A32A5BC}" type="slidenum">
              <a:rPr lang="en-US" altLang="en-US" sz="1200" smtClean="0"/>
              <a:pPr/>
              <a:t>9</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083304975"/>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Slide Number Placeholder 10"/>
          <p:cNvSpPr>
            <a:spLocks noGrp="1"/>
          </p:cNvSpPr>
          <p:nvPr>
            <p:ph type="sldNum" sz="quarter" idx="11"/>
          </p:nvPr>
        </p:nvSpPr>
        <p:spPr/>
        <p:txBody>
          <a:bodyPr/>
          <a:lstStyle>
            <a:lvl1pPr>
              <a:defRPr/>
            </a:lvl1pPr>
          </a:lstStyle>
          <a:p>
            <a:pPr>
              <a:defRPr/>
            </a:pPr>
            <a:fld id="{6967F5E2-13B7-427B-B620-4A8D075DADF0}" type="slidenum">
              <a:rPr lang="en-US" altLang="en-US"/>
              <a:pPr>
                <a:defRPr/>
              </a:pPr>
              <a:t>‹#›</a:t>
            </a:fld>
            <a:endParaRPr lang="en-US" altLang="en-US"/>
          </a:p>
        </p:txBody>
      </p:sp>
    </p:spTree>
    <p:extLst>
      <p:ext uri="{BB962C8B-B14F-4D97-AF65-F5344CB8AC3E}">
        <p14:creationId xmlns:p14="http://schemas.microsoft.com/office/powerpoint/2010/main" val="3652607269"/>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5BA30489-CF12-40BD-BC6C-2AC8DD40969A}" type="slidenum">
              <a:rPr lang="en-US" altLang="en-US"/>
              <a:pPr>
                <a:defRPr/>
              </a:pPr>
              <a:t>‹#›</a:t>
            </a:fld>
            <a:endParaRPr lang="en-US" altLang="en-US"/>
          </a:p>
        </p:txBody>
      </p:sp>
    </p:spTree>
    <p:extLst>
      <p:ext uri="{BB962C8B-B14F-4D97-AF65-F5344CB8AC3E}">
        <p14:creationId xmlns:p14="http://schemas.microsoft.com/office/powerpoint/2010/main" val="2969736826"/>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3094D5C4-85F4-4E09-8C51-61599C362090}" type="slidenum">
              <a:rPr lang="en-US" altLang="en-US"/>
              <a:pPr>
                <a:defRPr/>
              </a:pPr>
              <a:t>‹#›</a:t>
            </a:fld>
            <a:endParaRPr lang="en-US" altLang="en-US"/>
          </a:p>
        </p:txBody>
      </p:sp>
    </p:spTree>
    <p:extLst>
      <p:ext uri="{BB962C8B-B14F-4D97-AF65-F5344CB8AC3E}">
        <p14:creationId xmlns:p14="http://schemas.microsoft.com/office/powerpoint/2010/main" val="1629070626"/>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76275" y="200025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6775" y="20002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6775" y="41338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0510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96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53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007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762000" y="1676400"/>
            <a:ext cx="7772400" cy="4114800"/>
          </a:xfrm>
        </p:spPr>
        <p:txBody>
          <a:bodyPr/>
          <a:lstStyle/>
          <a:p>
            <a:pPr lvl="0"/>
            <a:endParaRPr lang="en-US" noProof="0"/>
          </a:p>
        </p:txBody>
      </p:sp>
    </p:spTree>
    <p:extLst>
      <p:ext uri="{BB962C8B-B14F-4D97-AF65-F5344CB8AC3E}">
        <p14:creationId xmlns:p14="http://schemas.microsoft.com/office/powerpoint/2010/main" val="1947884033"/>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extLst>
      <p:ext uri="{BB962C8B-B14F-4D97-AF65-F5344CB8AC3E}">
        <p14:creationId xmlns:p14="http://schemas.microsoft.com/office/powerpoint/2010/main" val="1067819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extLst>
      <p:ext uri="{BB962C8B-B14F-4D97-AF65-F5344CB8AC3E}">
        <p14:creationId xmlns:p14="http://schemas.microsoft.com/office/powerpoint/2010/main" val="342420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1CB4C085-C5A3-4E13-9B7A-4AD1DADB8007}" type="slidenum">
              <a:rPr lang="en-US" altLang="en-US"/>
              <a:pPr>
                <a:defRPr/>
              </a:pPr>
              <a:t>‹#›</a:t>
            </a:fld>
            <a:endParaRPr lang="en-US" altLang="en-US"/>
          </a:p>
        </p:txBody>
      </p:sp>
    </p:spTree>
    <p:extLst>
      <p:ext uri="{BB962C8B-B14F-4D97-AF65-F5344CB8AC3E}">
        <p14:creationId xmlns:p14="http://schemas.microsoft.com/office/powerpoint/2010/main" val="3853144084"/>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extLst>
      <p:ext uri="{BB962C8B-B14F-4D97-AF65-F5344CB8AC3E}">
        <p14:creationId xmlns:p14="http://schemas.microsoft.com/office/powerpoint/2010/main" val="3014632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Slide Number Placeholder 10"/>
          <p:cNvSpPr>
            <a:spLocks noGrp="1"/>
          </p:cNvSpPr>
          <p:nvPr>
            <p:ph type="sldNum" sz="quarter" idx="11"/>
          </p:nvPr>
        </p:nvSpPr>
        <p:spPr/>
        <p:txBody>
          <a:bodyPr/>
          <a:lstStyle>
            <a:lvl1pPr>
              <a:defRPr/>
            </a:lvl1pPr>
          </a:lstStyle>
          <a:p>
            <a:pPr>
              <a:defRPr/>
            </a:pPr>
            <a:fld id="{5681D303-0BBB-4A91-87CE-4140EEF41A01}" type="slidenum">
              <a:rPr lang="en-US" altLang="en-US"/>
              <a:pPr>
                <a:defRPr/>
              </a:pPr>
              <a:t>‹#›</a:t>
            </a:fld>
            <a:endParaRPr lang="en-US" altLang="en-US"/>
          </a:p>
        </p:txBody>
      </p:sp>
    </p:spTree>
    <p:extLst>
      <p:ext uri="{BB962C8B-B14F-4D97-AF65-F5344CB8AC3E}">
        <p14:creationId xmlns:p14="http://schemas.microsoft.com/office/powerpoint/2010/main" val="3337588817"/>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AC4C55C0-5255-4808-A8C5-57C78AC960C9}" type="slidenum">
              <a:rPr lang="en-US" altLang="en-US"/>
              <a:pPr>
                <a:defRPr/>
              </a:pPr>
              <a:t>‹#›</a:t>
            </a:fld>
            <a:endParaRPr lang="en-US" altLang="en-US"/>
          </a:p>
        </p:txBody>
      </p:sp>
    </p:spTree>
    <p:extLst>
      <p:ext uri="{BB962C8B-B14F-4D97-AF65-F5344CB8AC3E}">
        <p14:creationId xmlns:p14="http://schemas.microsoft.com/office/powerpoint/2010/main" val="2332501847"/>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Slide Number Placeholder 10"/>
          <p:cNvSpPr>
            <a:spLocks noGrp="1"/>
          </p:cNvSpPr>
          <p:nvPr>
            <p:ph type="sldNum" sz="quarter" idx="11"/>
          </p:nvPr>
        </p:nvSpPr>
        <p:spPr/>
        <p:txBody>
          <a:bodyPr/>
          <a:lstStyle>
            <a:lvl1pPr>
              <a:defRPr/>
            </a:lvl1pPr>
          </a:lstStyle>
          <a:p>
            <a:pPr>
              <a:defRPr/>
            </a:pPr>
            <a:fld id="{EABA5381-8550-4F09-8EFC-B9076C62020B}" type="slidenum">
              <a:rPr lang="en-US" altLang="en-US"/>
              <a:pPr>
                <a:defRPr/>
              </a:pPr>
              <a:t>‹#›</a:t>
            </a:fld>
            <a:endParaRPr lang="en-US" altLang="en-US"/>
          </a:p>
        </p:txBody>
      </p:sp>
    </p:spTree>
    <p:extLst>
      <p:ext uri="{BB962C8B-B14F-4D97-AF65-F5344CB8AC3E}">
        <p14:creationId xmlns:p14="http://schemas.microsoft.com/office/powerpoint/2010/main" val="142844931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762000" y="1676400"/>
            <a:ext cx="7772400" cy="4114800"/>
          </a:xfrm>
        </p:spPr>
        <p:txBody>
          <a:bodyPr/>
          <a:lstStyle/>
          <a:p>
            <a:pPr lvl="0"/>
            <a:endParaRPr lang="en-US" noProof="0"/>
          </a:p>
        </p:txBody>
      </p:sp>
    </p:spTree>
    <p:extLst>
      <p:ext uri="{BB962C8B-B14F-4D97-AF65-F5344CB8AC3E}">
        <p14:creationId xmlns:p14="http://schemas.microsoft.com/office/powerpoint/2010/main" val="383210482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a:p>
        </p:txBody>
      </p:sp>
      <p:sp>
        <p:nvSpPr>
          <p:cNvPr id="4" name="Slide Number Placeholder 10"/>
          <p:cNvSpPr>
            <a:spLocks noGrp="1"/>
          </p:cNvSpPr>
          <p:nvPr>
            <p:ph type="sldNum" sz="quarter" idx="11"/>
          </p:nvPr>
        </p:nvSpPr>
        <p:spPr/>
        <p:txBody>
          <a:bodyPr/>
          <a:lstStyle>
            <a:lvl1pPr>
              <a:defRPr/>
            </a:lvl1pPr>
          </a:lstStyle>
          <a:p>
            <a:pPr>
              <a:defRPr/>
            </a:pPr>
            <a:fld id="{5A405A54-1CBA-487A-9F4D-B326EFF3D010}" type="slidenum">
              <a:rPr lang="en-US" altLang="en-US"/>
              <a:pPr>
                <a:defRPr/>
              </a:pPr>
              <a:t>‹#›</a:t>
            </a:fld>
            <a:endParaRPr lang="en-US" altLang="en-US"/>
          </a:p>
        </p:txBody>
      </p:sp>
    </p:spTree>
    <p:extLst>
      <p:ext uri="{BB962C8B-B14F-4D97-AF65-F5344CB8AC3E}">
        <p14:creationId xmlns:p14="http://schemas.microsoft.com/office/powerpoint/2010/main" val="1706762447"/>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Al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8C9CBB-56BA-D142-9CD6-7FCD2E89CDE7}"/>
              </a:ext>
            </a:extLst>
          </p:cNvPr>
          <p:cNvPicPr>
            <a:picLocks noChangeAspect="1"/>
          </p:cNvPicPr>
          <p:nvPr/>
        </p:nvPicPr>
        <p:blipFill rotWithShape="1">
          <a:blip r:embed="rId2">
            <a:alphaModFix amt="20000"/>
          </a:blip>
          <a:srcRect l="7293" t="-1536" r="32247" b="3262"/>
          <a:stretch/>
        </p:blipFill>
        <p:spPr>
          <a:xfrm rot="5400000">
            <a:off x="751112" y="-751113"/>
            <a:ext cx="6858000" cy="8360226"/>
          </a:xfrm>
          <a:prstGeom prst="rect">
            <a:avLst/>
          </a:prstGeom>
        </p:spPr>
      </p:pic>
      <p:sp>
        <p:nvSpPr>
          <p:cNvPr id="16" name="Snip Single Corner Rectangle 15">
            <a:extLst>
              <a:ext uri="{FF2B5EF4-FFF2-40B4-BE49-F238E27FC236}">
                <a16:creationId xmlns:a16="http://schemas.microsoft.com/office/drawing/2014/main" id="{4F42A90F-4B13-5545-8C5D-39D422D1B6B6}"/>
              </a:ext>
            </a:extLst>
          </p:cNvPr>
          <p:cNvSpPr/>
          <p:nvPr/>
        </p:nvSpPr>
        <p:spPr>
          <a:xfrm>
            <a:off x="-2255" y="0"/>
            <a:ext cx="8116389" cy="6858000"/>
          </a:xfrm>
          <a:prstGeom prst="snip1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 name="Group 2">
            <a:extLst>
              <a:ext uri="{FF2B5EF4-FFF2-40B4-BE49-F238E27FC236}">
                <a16:creationId xmlns:a16="http://schemas.microsoft.com/office/drawing/2014/main" id="{E1015957-F898-F341-96AA-CD4C9DEE6915}"/>
              </a:ext>
            </a:extLst>
          </p:cNvPr>
          <p:cNvGrpSpPr/>
          <p:nvPr/>
        </p:nvGrpSpPr>
        <p:grpSpPr>
          <a:xfrm>
            <a:off x="7239485" y="1"/>
            <a:ext cx="1961158" cy="6858001"/>
            <a:chOff x="7239485" y="0"/>
            <a:chExt cx="1961158" cy="5143501"/>
          </a:xfrm>
        </p:grpSpPr>
        <p:sp>
          <p:nvSpPr>
            <p:cNvPr id="35" name="Snip Single Corner Rectangle 34">
              <a:extLst>
                <a:ext uri="{FF2B5EF4-FFF2-40B4-BE49-F238E27FC236}">
                  <a16:creationId xmlns:a16="http://schemas.microsoft.com/office/drawing/2014/main" id="{2A3DA995-B02E-9147-B547-CE3989931016}"/>
                </a:ext>
              </a:extLst>
            </p:cNvPr>
            <p:cNvSpPr/>
            <p:nvPr userDrawn="1"/>
          </p:nvSpPr>
          <p:spPr>
            <a:xfrm flipH="1">
              <a:off x="8037870" y="1"/>
              <a:ext cx="1162773" cy="5143500"/>
            </a:xfrm>
            <a:prstGeom prst="snip1Rect">
              <a:avLst>
                <a:gd name="adj" fmla="val 50000"/>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Right Triangle 35">
              <a:extLst>
                <a:ext uri="{FF2B5EF4-FFF2-40B4-BE49-F238E27FC236}">
                  <a16:creationId xmlns:a16="http://schemas.microsoft.com/office/drawing/2014/main" id="{57E901BE-D0E6-A24E-8EBC-CF2F2253D331}"/>
                </a:ext>
              </a:extLst>
            </p:cNvPr>
            <p:cNvSpPr/>
            <p:nvPr userDrawn="1"/>
          </p:nvSpPr>
          <p:spPr>
            <a:xfrm rot="5400000" flipV="1">
              <a:off x="7239485" y="0"/>
              <a:ext cx="1958904" cy="1958904"/>
            </a:xfrm>
            <a:prstGeom prst="rtTriangle">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37" name="Picture 36">
            <a:extLst>
              <a:ext uri="{FF2B5EF4-FFF2-40B4-BE49-F238E27FC236}">
                <a16:creationId xmlns:a16="http://schemas.microsoft.com/office/drawing/2014/main" id="{3681D134-C851-054D-AE71-80FED5B08E50}"/>
              </a:ext>
            </a:extLst>
          </p:cNvPr>
          <p:cNvPicPr>
            <a:picLocks noChangeAspect="1"/>
          </p:cNvPicPr>
          <p:nvPr/>
        </p:nvPicPr>
        <p:blipFill>
          <a:blip r:embed="rId3"/>
          <a:stretch>
            <a:fillRect/>
          </a:stretch>
        </p:blipFill>
        <p:spPr>
          <a:xfrm>
            <a:off x="8037141" y="266817"/>
            <a:ext cx="931635" cy="701601"/>
          </a:xfrm>
          <a:prstGeom prst="rect">
            <a:avLst/>
          </a:prstGeom>
        </p:spPr>
      </p:pic>
      <p:sp>
        <p:nvSpPr>
          <p:cNvPr id="42" name="Subtitle 2">
            <a:extLst>
              <a:ext uri="{FF2B5EF4-FFF2-40B4-BE49-F238E27FC236}">
                <a16:creationId xmlns:a16="http://schemas.microsoft.com/office/drawing/2014/main" id="{EA6C5E46-002A-964E-8146-084325828475}"/>
              </a:ext>
            </a:extLst>
          </p:cNvPr>
          <p:cNvSpPr>
            <a:spLocks noGrp="1"/>
          </p:cNvSpPr>
          <p:nvPr>
            <p:ph type="subTitle" idx="1" hasCustomPrompt="1"/>
          </p:nvPr>
        </p:nvSpPr>
        <p:spPr>
          <a:xfrm>
            <a:off x="627333" y="4755909"/>
            <a:ext cx="6898820" cy="1206481"/>
          </a:xfrm>
        </p:spPr>
        <p:txBody>
          <a:bodyPr>
            <a:normAutofit/>
          </a:bodyPr>
          <a:lstStyle>
            <a:lvl1pPr marL="0" indent="0" algn="l">
              <a:buNone/>
              <a:defRPr sz="2600" b="1" i="1">
                <a:solidFill>
                  <a:srgbClr val="01B4E3"/>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Placeholder Text</a:t>
            </a:r>
          </a:p>
        </p:txBody>
      </p:sp>
      <p:sp>
        <p:nvSpPr>
          <p:cNvPr id="43" name="Text Placeholder 3">
            <a:extLst>
              <a:ext uri="{FF2B5EF4-FFF2-40B4-BE49-F238E27FC236}">
                <a16:creationId xmlns:a16="http://schemas.microsoft.com/office/drawing/2014/main" id="{80EA1B85-ABCA-874B-8C49-1798C2FE1BE0}"/>
              </a:ext>
            </a:extLst>
          </p:cNvPr>
          <p:cNvSpPr>
            <a:spLocks noGrp="1"/>
          </p:cNvSpPr>
          <p:nvPr>
            <p:ph type="body" sz="quarter" idx="15" hasCustomPrompt="1"/>
          </p:nvPr>
        </p:nvSpPr>
        <p:spPr>
          <a:xfrm>
            <a:off x="628651" y="5961226"/>
            <a:ext cx="6898821" cy="396031"/>
          </a:xfrm>
        </p:spPr>
        <p:txBody>
          <a:bodyPr>
            <a:normAutofit/>
          </a:bodyPr>
          <a:lstStyle>
            <a:lvl1pPr marL="0" indent="0">
              <a:buNone/>
              <a:defRPr sz="1800" b="1" i="1">
                <a:solidFill>
                  <a:srgbClr val="0073AE"/>
                </a:solidFill>
              </a:defRPr>
            </a:lvl1pPr>
          </a:lstStyle>
          <a:p>
            <a:pPr lvl="0"/>
            <a:r>
              <a:rPr lang="en-US" dirty="0"/>
              <a:t>Placeholder text or delete</a:t>
            </a:r>
          </a:p>
        </p:txBody>
      </p:sp>
      <p:sp>
        <p:nvSpPr>
          <p:cNvPr id="2" name="Rectangle 1">
            <a:extLst>
              <a:ext uri="{FF2B5EF4-FFF2-40B4-BE49-F238E27FC236}">
                <a16:creationId xmlns:a16="http://schemas.microsoft.com/office/drawing/2014/main" id="{D3BA96F0-1B51-AE49-880A-23E3859FC50E}"/>
              </a:ext>
            </a:extLst>
          </p:cNvPr>
          <p:cNvSpPr/>
          <p:nvPr/>
        </p:nvSpPr>
        <p:spPr>
          <a:xfrm>
            <a:off x="-1" y="0"/>
            <a:ext cx="129473" cy="6858000"/>
          </a:xfrm>
          <a:prstGeom prst="rect">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ubtitle 2">
            <a:extLst>
              <a:ext uri="{FF2B5EF4-FFF2-40B4-BE49-F238E27FC236}">
                <a16:creationId xmlns:a16="http://schemas.microsoft.com/office/drawing/2014/main" id="{F1880E1B-2009-A645-A39C-DFB42591620A}"/>
              </a:ext>
            </a:extLst>
          </p:cNvPr>
          <p:cNvSpPr txBox="1">
            <a:spLocks/>
          </p:cNvSpPr>
          <p:nvPr/>
        </p:nvSpPr>
        <p:spPr>
          <a:xfrm>
            <a:off x="8049987" y="6407834"/>
            <a:ext cx="1094014" cy="450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2100" b="1" i="1" kern="1200">
                <a:solidFill>
                  <a:schemeClr val="tx1">
                    <a:lumMod val="50000"/>
                    <a:lumOff val="50000"/>
                  </a:schemeClr>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rgbClr val="0066A1"/>
              </a:buClr>
              <a:buFont typeface="LucidaGrande"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0066A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0066A1"/>
              </a:buClr>
              <a:buFont typeface="Wingdings"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0066A1"/>
              </a:buClr>
              <a:buFont typeface="Courier New"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800" i="0" dirty="0" err="1">
                <a:solidFill>
                  <a:schemeClr val="bg1"/>
                </a:solidFill>
              </a:rPr>
              <a:t>www.ieee.org</a:t>
            </a:r>
            <a:endParaRPr lang="en-US" sz="800" i="0" dirty="0">
              <a:solidFill>
                <a:schemeClr val="bg1"/>
              </a:solidFill>
            </a:endParaRPr>
          </a:p>
        </p:txBody>
      </p:sp>
      <p:sp>
        <p:nvSpPr>
          <p:cNvPr id="17" name="Picture Placeholder 4">
            <a:extLst>
              <a:ext uri="{FF2B5EF4-FFF2-40B4-BE49-F238E27FC236}">
                <a16:creationId xmlns:a16="http://schemas.microsoft.com/office/drawing/2014/main" id="{25F9F5B5-9A4A-C147-A14A-863D1D9F200B}"/>
              </a:ext>
            </a:extLst>
          </p:cNvPr>
          <p:cNvSpPr>
            <a:spLocks noGrp="1"/>
          </p:cNvSpPr>
          <p:nvPr>
            <p:ph type="pic" sz="quarter" idx="16" hasCustomPrompt="1"/>
          </p:nvPr>
        </p:nvSpPr>
        <p:spPr>
          <a:xfrm>
            <a:off x="660498" y="1516913"/>
            <a:ext cx="5159294" cy="2108199"/>
          </a:xfrm>
        </p:spPr>
        <p:txBody>
          <a:bodyPr anchor="ctr">
            <a:normAutofit/>
          </a:bodyPr>
          <a:lstStyle>
            <a:lvl1pPr marL="0" indent="0" algn="ctr">
              <a:buNone/>
              <a:defRPr sz="1600" b="1" baseline="0"/>
            </a:lvl1pPr>
          </a:lstStyle>
          <a:p>
            <a:r>
              <a:rPr lang="en-US" dirty="0"/>
              <a:t>Sub-brand Logo, Icon or Image</a:t>
            </a:r>
          </a:p>
        </p:txBody>
      </p:sp>
    </p:spTree>
    <p:extLst>
      <p:ext uri="{BB962C8B-B14F-4D97-AF65-F5344CB8AC3E}">
        <p14:creationId xmlns:p14="http://schemas.microsoft.com/office/powerpoint/2010/main" val="181541556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8C9CBB-56BA-D142-9CD6-7FCD2E89CDE7}"/>
              </a:ext>
            </a:extLst>
          </p:cNvPr>
          <p:cNvPicPr>
            <a:picLocks noChangeAspect="1"/>
          </p:cNvPicPr>
          <p:nvPr/>
        </p:nvPicPr>
        <p:blipFill rotWithShape="1">
          <a:blip r:embed="rId2">
            <a:alphaModFix amt="20000"/>
          </a:blip>
          <a:srcRect l="7293" t="-1536" r="32247" b="3262"/>
          <a:stretch/>
        </p:blipFill>
        <p:spPr>
          <a:xfrm rot="5400000">
            <a:off x="751112" y="-751113"/>
            <a:ext cx="6858000" cy="8360226"/>
          </a:xfrm>
          <a:prstGeom prst="rect">
            <a:avLst/>
          </a:prstGeom>
        </p:spPr>
      </p:pic>
      <p:sp>
        <p:nvSpPr>
          <p:cNvPr id="14" name="Snip Single Corner Rectangle 13">
            <a:extLst>
              <a:ext uri="{FF2B5EF4-FFF2-40B4-BE49-F238E27FC236}">
                <a16:creationId xmlns:a16="http://schemas.microsoft.com/office/drawing/2014/main" id="{5C4EB9A0-6BC7-7742-A70D-39678A3FC384}"/>
              </a:ext>
            </a:extLst>
          </p:cNvPr>
          <p:cNvSpPr/>
          <p:nvPr/>
        </p:nvSpPr>
        <p:spPr>
          <a:xfrm>
            <a:off x="-2255" y="0"/>
            <a:ext cx="8116389" cy="6858000"/>
          </a:xfrm>
          <a:prstGeom prst="snip1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 name="Group 2">
            <a:extLst>
              <a:ext uri="{FF2B5EF4-FFF2-40B4-BE49-F238E27FC236}">
                <a16:creationId xmlns:a16="http://schemas.microsoft.com/office/drawing/2014/main" id="{E1015957-F898-F341-96AA-CD4C9DEE6915}"/>
              </a:ext>
            </a:extLst>
          </p:cNvPr>
          <p:cNvGrpSpPr/>
          <p:nvPr/>
        </p:nvGrpSpPr>
        <p:grpSpPr>
          <a:xfrm>
            <a:off x="7239485" y="1"/>
            <a:ext cx="1961158" cy="6858001"/>
            <a:chOff x="7239485" y="0"/>
            <a:chExt cx="1961158" cy="5143501"/>
          </a:xfrm>
        </p:grpSpPr>
        <p:sp>
          <p:nvSpPr>
            <p:cNvPr id="35" name="Snip Single Corner Rectangle 34">
              <a:extLst>
                <a:ext uri="{FF2B5EF4-FFF2-40B4-BE49-F238E27FC236}">
                  <a16:creationId xmlns:a16="http://schemas.microsoft.com/office/drawing/2014/main" id="{2A3DA995-B02E-9147-B547-CE3989931016}"/>
                </a:ext>
              </a:extLst>
            </p:cNvPr>
            <p:cNvSpPr/>
            <p:nvPr userDrawn="1"/>
          </p:nvSpPr>
          <p:spPr>
            <a:xfrm flipH="1">
              <a:off x="8037870" y="1"/>
              <a:ext cx="1162773" cy="5143500"/>
            </a:xfrm>
            <a:prstGeom prst="snip1Rect">
              <a:avLst>
                <a:gd name="adj" fmla="val 50000"/>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ight Triangle 35">
              <a:extLst>
                <a:ext uri="{FF2B5EF4-FFF2-40B4-BE49-F238E27FC236}">
                  <a16:creationId xmlns:a16="http://schemas.microsoft.com/office/drawing/2014/main" id="{57E901BE-D0E6-A24E-8EBC-CF2F2253D331}"/>
                </a:ext>
              </a:extLst>
            </p:cNvPr>
            <p:cNvSpPr/>
            <p:nvPr userDrawn="1"/>
          </p:nvSpPr>
          <p:spPr>
            <a:xfrm rot="5400000" flipV="1">
              <a:off x="7239485" y="0"/>
              <a:ext cx="1958904" cy="1958904"/>
            </a:xfrm>
            <a:prstGeom prst="rtTriangle">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37" name="Picture 36">
            <a:extLst>
              <a:ext uri="{FF2B5EF4-FFF2-40B4-BE49-F238E27FC236}">
                <a16:creationId xmlns:a16="http://schemas.microsoft.com/office/drawing/2014/main" id="{3681D134-C851-054D-AE71-80FED5B08E50}"/>
              </a:ext>
            </a:extLst>
          </p:cNvPr>
          <p:cNvPicPr>
            <a:picLocks noChangeAspect="1"/>
          </p:cNvPicPr>
          <p:nvPr/>
        </p:nvPicPr>
        <p:blipFill>
          <a:blip r:embed="rId3"/>
          <a:stretch>
            <a:fillRect/>
          </a:stretch>
        </p:blipFill>
        <p:spPr>
          <a:xfrm>
            <a:off x="8037141" y="266817"/>
            <a:ext cx="931635" cy="701601"/>
          </a:xfrm>
          <a:prstGeom prst="rect">
            <a:avLst/>
          </a:prstGeom>
        </p:spPr>
      </p:pic>
      <p:sp>
        <p:nvSpPr>
          <p:cNvPr id="41" name="Title 1">
            <a:extLst>
              <a:ext uri="{FF2B5EF4-FFF2-40B4-BE49-F238E27FC236}">
                <a16:creationId xmlns:a16="http://schemas.microsoft.com/office/drawing/2014/main" id="{83F85E39-8DC6-4541-AE75-979B7FA1469A}"/>
              </a:ext>
            </a:extLst>
          </p:cNvPr>
          <p:cNvSpPr>
            <a:spLocks noGrp="1"/>
          </p:cNvSpPr>
          <p:nvPr>
            <p:ph type="ctrTitle" hasCustomPrompt="1"/>
          </p:nvPr>
        </p:nvSpPr>
        <p:spPr>
          <a:xfrm>
            <a:off x="627333" y="2605415"/>
            <a:ext cx="6898820" cy="1262552"/>
          </a:xfrm>
        </p:spPr>
        <p:txBody>
          <a:bodyPr anchor="b">
            <a:normAutofit/>
          </a:bodyPr>
          <a:lstStyle>
            <a:lvl1pPr algn="l">
              <a:defRPr sz="3300" i="0">
                <a:solidFill>
                  <a:srgbClr val="0073AE"/>
                </a:solidFill>
              </a:defRPr>
            </a:lvl1pPr>
          </a:lstStyle>
          <a:p>
            <a:r>
              <a:rPr lang="en-US" dirty="0"/>
              <a:t>Presentation Title</a:t>
            </a:r>
          </a:p>
        </p:txBody>
      </p:sp>
      <p:sp>
        <p:nvSpPr>
          <p:cNvPr id="42" name="Subtitle 2">
            <a:extLst>
              <a:ext uri="{FF2B5EF4-FFF2-40B4-BE49-F238E27FC236}">
                <a16:creationId xmlns:a16="http://schemas.microsoft.com/office/drawing/2014/main" id="{EA6C5E46-002A-964E-8146-084325828475}"/>
              </a:ext>
            </a:extLst>
          </p:cNvPr>
          <p:cNvSpPr>
            <a:spLocks noGrp="1"/>
          </p:cNvSpPr>
          <p:nvPr>
            <p:ph type="subTitle" idx="1" hasCustomPrompt="1"/>
          </p:nvPr>
        </p:nvSpPr>
        <p:spPr>
          <a:xfrm>
            <a:off x="627333" y="3960041"/>
            <a:ext cx="6898820" cy="1275747"/>
          </a:xfrm>
        </p:spPr>
        <p:txBody>
          <a:bodyPr>
            <a:normAutofit/>
          </a:bodyPr>
          <a:lstStyle>
            <a:lvl1pPr marL="0" indent="0" algn="l">
              <a:buNone/>
              <a:defRPr sz="2500" b="1" i="1">
                <a:solidFill>
                  <a:srgbClr val="01B4E3"/>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43" name="Text Placeholder 3">
            <a:extLst>
              <a:ext uri="{FF2B5EF4-FFF2-40B4-BE49-F238E27FC236}">
                <a16:creationId xmlns:a16="http://schemas.microsoft.com/office/drawing/2014/main" id="{80EA1B85-ABCA-874B-8C49-1798C2FE1BE0}"/>
              </a:ext>
            </a:extLst>
          </p:cNvPr>
          <p:cNvSpPr>
            <a:spLocks noGrp="1"/>
          </p:cNvSpPr>
          <p:nvPr>
            <p:ph type="body" sz="quarter" idx="15" hasCustomPrompt="1"/>
          </p:nvPr>
        </p:nvSpPr>
        <p:spPr>
          <a:xfrm>
            <a:off x="628651" y="5961226"/>
            <a:ext cx="6898821" cy="396031"/>
          </a:xfrm>
        </p:spPr>
        <p:txBody>
          <a:bodyPr>
            <a:normAutofit/>
          </a:bodyPr>
          <a:lstStyle>
            <a:lvl1pPr marL="0" indent="0">
              <a:buNone/>
              <a:defRPr sz="1800" b="1" i="1">
                <a:solidFill>
                  <a:srgbClr val="0073AE"/>
                </a:solidFill>
              </a:defRPr>
            </a:lvl1pPr>
          </a:lstStyle>
          <a:p>
            <a:pPr lvl="0"/>
            <a:r>
              <a:rPr lang="en-US" dirty="0"/>
              <a:t>Speaker Name</a:t>
            </a:r>
          </a:p>
        </p:txBody>
      </p:sp>
      <p:sp>
        <p:nvSpPr>
          <p:cNvPr id="2" name="Rectangle 1">
            <a:extLst>
              <a:ext uri="{FF2B5EF4-FFF2-40B4-BE49-F238E27FC236}">
                <a16:creationId xmlns:a16="http://schemas.microsoft.com/office/drawing/2014/main" id="{D3BA96F0-1B51-AE49-880A-23E3859FC50E}"/>
              </a:ext>
            </a:extLst>
          </p:cNvPr>
          <p:cNvSpPr/>
          <p:nvPr/>
        </p:nvSpPr>
        <p:spPr>
          <a:xfrm>
            <a:off x="-1" y="0"/>
            <a:ext cx="129473" cy="6858000"/>
          </a:xfrm>
          <a:prstGeom prst="rect">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ubtitle 2">
            <a:extLst>
              <a:ext uri="{FF2B5EF4-FFF2-40B4-BE49-F238E27FC236}">
                <a16:creationId xmlns:a16="http://schemas.microsoft.com/office/drawing/2014/main" id="{F1880E1B-2009-A645-A39C-DFB42591620A}"/>
              </a:ext>
            </a:extLst>
          </p:cNvPr>
          <p:cNvSpPr txBox="1">
            <a:spLocks/>
          </p:cNvSpPr>
          <p:nvPr/>
        </p:nvSpPr>
        <p:spPr>
          <a:xfrm>
            <a:off x="8049987" y="6407834"/>
            <a:ext cx="1094014" cy="450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2100" b="1" i="1" kern="1200">
                <a:solidFill>
                  <a:schemeClr val="tx1">
                    <a:lumMod val="50000"/>
                    <a:lumOff val="50000"/>
                  </a:schemeClr>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rgbClr val="0066A1"/>
              </a:buClr>
              <a:buFont typeface="LucidaGrande"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0066A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0066A1"/>
              </a:buClr>
              <a:buFont typeface="Wingdings"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0066A1"/>
              </a:buClr>
              <a:buFont typeface="Courier New"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900" i="0" dirty="0" err="1">
                <a:solidFill>
                  <a:schemeClr val="bg1"/>
                </a:solidFill>
              </a:rPr>
              <a:t>www.ieee.org</a:t>
            </a:r>
            <a:endParaRPr lang="en-US" sz="900" i="0" dirty="0">
              <a:solidFill>
                <a:schemeClr val="bg1"/>
              </a:solidFill>
            </a:endParaRPr>
          </a:p>
        </p:txBody>
      </p:sp>
      <p:sp>
        <p:nvSpPr>
          <p:cNvPr id="15" name="Picture Placeholder 4"/>
          <p:cNvSpPr>
            <a:spLocks noGrp="1"/>
          </p:cNvSpPr>
          <p:nvPr>
            <p:ph type="pic" sz="quarter" idx="16" hasCustomPrompt="1"/>
          </p:nvPr>
        </p:nvSpPr>
        <p:spPr>
          <a:xfrm>
            <a:off x="627063" y="836084"/>
            <a:ext cx="2203450" cy="1201483"/>
          </a:xfrm>
        </p:spPr>
        <p:txBody>
          <a:bodyPr anchor="ctr"/>
          <a:lstStyle>
            <a:lvl1pPr marL="0" indent="0" algn="ctr">
              <a:buNone/>
              <a:defRPr b="1" baseline="0"/>
            </a:lvl1pPr>
          </a:lstStyle>
          <a:p>
            <a:r>
              <a:rPr lang="en-US" dirty="0"/>
              <a:t>Sub-brand Logo </a:t>
            </a:r>
          </a:p>
        </p:txBody>
      </p:sp>
    </p:spTree>
    <p:extLst>
      <p:ext uri="{BB962C8B-B14F-4D97-AF65-F5344CB8AC3E}">
        <p14:creationId xmlns:p14="http://schemas.microsoft.com/office/powerpoint/2010/main" val="372890160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4E0EA5B4-2A13-5945-AE96-0E29FD3F5AC4}"/>
              </a:ext>
            </a:extLst>
          </p:cNvPr>
          <p:cNvPicPr>
            <a:picLocks noChangeAspect="1"/>
          </p:cNvPicPr>
          <p:nvPr/>
        </p:nvPicPr>
        <p:blipFill rotWithShape="1">
          <a:blip r:embed="rId2">
            <a:alphaModFix amt="20000"/>
          </a:blip>
          <a:srcRect l="3023" t="22335" r="2942" b="24768"/>
          <a:stretch/>
        </p:blipFill>
        <p:spPr>
          <a:xfrm rot="10800000">
            <a:off x="-1" y="0"/>
            <a:ext cx="9143999" cy="6858000"/>
          </a:xfrm>
          <a:prstGeom prst="rect">
            <a:avLst/>
          </a:prstGeom>
        </p:spPr>
      </p:pic>
      <p:sp>
        <p:nvSpPr>
          <p:cNvPr id="17" name="Snip Single Corner Rectangle 16">
            <a:extLst>
              <a:ext uri="{FF2B5EF4-FFF2-40B4-BE49-F238E27FC236}">
                <a16:creationId xmlns:a16="http://schemas.microsoft.com/office/drawing/2014/main" id="{B7E9D976-E311-B641-978A-11C6FFF87F74}"/>
              </a:ext>
            </a:extLst>
          </p:cNvPr>
          <p:cNvSpPr/>
          <p:nvPr/>
        </p:nvSpPr>
        <p:spPr>
          <a:xfrm>
            <a:off x="-2255" y="0"/>
            <a:ext cx="8116389" cy="6858000"/>
          </a:xfrm>
          <a:prstGeom prst="snip1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hasCustomPrompt="1"/>
          </p:nvPr>
        </p:nvSpPr>
        <p:spPr>
          <a:xfrm>
            <a:off x="627332" y="2395593"/>
            <a:ext cx="6862040" cy="697311"/>
          </a:xfrm>
        </p:spPr>
        <p:txBody>
          <a:bodyPr anchor="b">
            <a:normAutofit/>
          </a:bodyPr>
          <a:lstStyle>
            <a:lvl1pPr algn="l">
              <a:defRPr sz="3300" i="0">
                <a:solidFill>
                  <a:srgbClr val="0073AE"/>
                </a:solidFill>
              </a:defRPr>
            </a:lvl1pPr>
          </a:lstStyle>
          <a:p>
            <a:r>
              <a:rPr lang="en-US" dirty="0"/>
              <a:t>Divider Title</a:t>
            </a:r>
          </a:p>
        </p:txBody>
      </p:sp>
      <p:sp>
        <p:nvSpPr>
          <p:cNvPr id="3" name="Subtitle 2"/>
          <p:cNvSpPr>
            <a:spLocks noGrp="1"/>
          </p:cNvSpPr>
          <p:nvPr>
            <p:ph type="subTitle" idx="1" hasCustomPrompt="1"/>
          </p:nvPr>
        </p:nvSpPr>
        <p:spPr>
          <a:xfrm>
            <a:off x="627331" y="3184979"/>
            <a:ext cx="6862040" cy="1275747"/>
          </a:xfrm>
        </p:spPr>
        <p:txBody>
          <a:bodyPr>
            <a:normAutofit/>
          </a:bodyPr>
          <a:lstStyle>
            <a:lvl1pPr marL="0" indent="0" algn="l">
              <a:buNone/>
              <a:defRPr sz="2100" b="1" i="1">
                <a:solidFill>
                  <a:srgbClr val="01B4E3"/>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8" name="Rectangle 7">
            <a:extLst>
              <a:ext uri="{FF2B5EF4-FFF2-40B4-BE49-F238E27FC236}">
                <a16:creationId xmlns:a16="http://schemas.microsoft.com/office/drawing/2014/main" id="{15A63398-9A0A-8E41-B673-3FA96B4B5B68}"/>
              </a:ext>
            </a:extLst>
          </p:cNvPr>
          <p:cNvSpPr/>
          <p:nvPr/>
        </p:nvSpPr>
        <p:spPr>
          <a:xfrm>
            <a:off x="-1" y="0"/>
            <a:ext cx="129473" cy="6858000"/>
          </a:xfrm>
          <a:prstGeom prst="rect">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4"/>
          <p:cNvSpPr>
            <a:spLocks noGrp="1"/>
          </p:cNvSpPr>
          <p:nvPr>
            <p:ph type="pic" sz="quarter" idx="16" hasCustomPrompt="1"/>
          </p:nvPr>
        </p:nvSpPr>
        <p:spPr>
          <a:xfrm>
            <a:off x="627331" y="263529"/>
            <a:ext cx="1760992" cy="989073"/>
          </a:xfrm>
        </p:spPr>
        <p:txBody>
          <a:bodyPr anchor="ctr">
            <a:normAutofit/>
          </a:bodyPr>
          <a:lstStyle>
            <a:lvl1pPr marL="0" indent="0" algn="ctr">
              <a:buNone/>
              <a:defRPr sz="1400" b="1" baseline="0"/>
            </a:lvl1pPr>
          </a:lstStyle>
          <a:p>
            <a:r>
              <a:rPr lang="en-US" dirty="0"/>
              <a:t>Sub-brand Logo </a:t>
            </a:r>
          </a:p>
        </p:txBody>
      </p:sp>
      <p:grpSp>
        <p:nvGrpSpPr>
          <p:cNvPr id="10" name="Group 9">
            <a:extLst>
              <a:ext uri="{FF2B5EF4-FFF2-40B4-BE49-F238E27FC236}">
                <a16:creationId xmlns:a16="http://schemas.microsoft.com/office/drawing/2014/main" id="{E1015957-F898-F341-96AA-CD4C9DEE6915}"/>
              </a:ext>
            </a:extLst>
          </p:cNvPr>
          <p:cNvGrpSpPr/>
          <p:nvPr/>
        </p:nvGrpSpPr>
        <p:grpSpPr>
          <a:xfrm>
            <a:off x="7239485" y="1"/>
            <a:ext cx="1961158" cy="6858001"/>
            <a:chOff x="7239485" y="0"/>
            <a:chExt cx="1961158" cy="5143501"/>
          </a:xfrm>
        </p:grpSpPr>
        <p:sp>
          <p:nvSpPr>
            <p:cNvPr id="13" name="Snip Single Corner Rectangle 12">
              <a:extLst>
                <a:ext uri="{FF2B5EF4-FFF2-40B4-BE49-F238E27FC236}">
                  <a16:creationId xmlns:a16="http://schemas.microsoft.com/office/drawing/2014/main" id="{2A3DA995-B02E-9147-B547-CE3989931016}"/>
                </a:ext>
              </a:extLst>
            </p:cNvPr>
            <p:cNvSpPr/>
            <p:nvPr userDrawn="1"/>
          </p:nvSpPr>
          <p:spPr>
            <a:xfrm flipH="1">
              <a:off x="8037870" y="1"/>
              <a:ext cx="1162773" cy="5143500"/>
            </a:xfrm>
            <a:prstGeom prst="snip1Rect">
              <a:avLst>
                <a:gd name="adj" fmla="val 50000"/>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ight Triangle 13">
              <a:extLst>
                <a:ext uri="{FF2B5EF4-FFF2-40B4-BE49-F238E27FC236}">
                  <a16:creationId xmlns:a16="http://schemas.microsoft.com/office/drawing/2014/main" id="{57E901BE-D0E6-A24E-8EBC-CF2F2253D331}"/>
                </a:ext>
              </a:extLst>
            </p:cNvPr>
            <p:cNvSpPr/>
            <p:nvPr userDrawn="1"/>
          </p:nvSpPr>
          <p:spPr>
            <a:xfrm rot="5400000" flipV="1">
              <a:off x="7239485" y="0"/>
              <a:ext cx="1958904" cy="1958904"/>
            </a:xfrm>
            <a:prstGeom prst="rtTriangle">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15" name="Picture 14">
            <a:extLst>
              <a:ext uri="{FF2B5EF4-FFF2-40B4-BE49-F238E27FC236}">
                <a16:creationId xmlns:a16="http://schemas.microsoft.com/office/drawing/2014/main" id="{3681D134-C851-054D-AE71-80FED5B08E50}"/>
              </a:ext>
            </a:extLst>
          </p:cNvPr>
          <p:cNvPicPr>
            <a:picLocks noChangeAspect="1"/>
          </p:cNvPicPr>
          <p:nvPr/>
        </p:nvPicPr>
        <p:blipFill>
          <a:blip r:embed="rId3"/>
          <a:stretch>
            <a:fillRect/>
          </a:stretch>
        </p:blipFill>
        <p:spPr>
          <a:xfrm>
            <a:off x="8037141" y="266817"/>
            <a:ext cx="931635" cy="701601"/>
          </a:xfrm>
          <a:prstGeom prst="rect">
            <a:avLst/>
          </a:prstGeom>
        </p:spPr>
      </p:pic>
      <p:sp>
        <p:nvSpPr>
          <p:cNvPr id="16" name="Subtitle 2">
            <a:extLst>
              <a:ext uri="{FF2B5EF4-FFF2-40B4-BE49-F238E27FC236}">
                <a16:creationId xmlns:a16="http://schemas.microsoft.com/office/drawing/2014/main" id="{F1880E1B-2009-A645-A39C-DFB42591620A}"/>
              </a:ext>
            </a:extLst>
          </p:cNvPr>
          <p:cNvSpPr txBox="1">
            <a:spLocks/>
          </p:cNvSpPr>
          <p:nvPr/>
        </p:nvSpPr>
        <p:spPr>
          <a:xfrm>
            <a:off x="8049987" y="6407834"/>
            <a:ext cx="1094014" cy="450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2100" b="1" i="1" kern="1200">
                <a:solidFill>
                  <a:schemeClr val="tx1">
                    <a:lumMod val="50000"/>
                    <a:lumOff val="50000"/>
                  </a:schemeClr>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rgbClr val="0066A1"/>
              </a:buClr>
              <a:buFont typeface="LucidaGrande"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0066A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0066A1"/>
              </a:buClr>
              <a:buFont typeface="Wingdings"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0066A1"/>
              </a:buClr>
              <a:buFont typeface="Courier New"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900" i="0" dirty="0" err="1">
                <a:solidFill>
                  <a:schemeClr val="bg1"/>
                </a:solidFill>
              </a:rPr>
              <a:t>www.ieee.org</a:t>
            </a:r>
            <a:endParaRPr lang="en-US" sz="900" i="0" dirty="0">
              <a:solidFill>
                <a:schemeClr val="bg1"/>
              </a:solidFill>
            </a:endParaRPr>
          </a:p>
        </p:txBody>
      </p:sp>
      <p:sp>
        <p:nvSpPr>
          <p:cNvPr id="22" name="Slide Number Placeholder 25"/>
          <p:cNvSpPr>
            <a:spLocks noGrp="1"/>
          </p:cNvSpPr>
          <p:nvPr>
            <p:ph type="sldNum" sz="quarter" idx="4"/>
          </p:nvPr>
        </p:nvSpPr>
        <p:spPr>
          <a:xfrm>
            <a:off x="222245" y="6376771"/>
            <a:ext cx="313582" cy="365125"/>
          </a:xfrm>
          <a:prstGeom prst="rect">
            <a:avLst/>
          </a:prstGeom>
        </p:spPr>
        <p:txBody>
          <a:bodyPr vert="horz" lIns="91440" tIns="45720" rIns="91440" bIns="45720" rtlCol="0" anchor="ctr"/>
          <a:lstStyle>
            <a:lvl1pPr algn="l">
              <a:defRPr sz="800">
                <a:solidFill>
                  <a:srgbClr val="0066A1"/>
                </a:solidFill>
              </a:defRPr>
            </a:lvl1pPr>
          </a:lstStyle>
          <a:p>
            <a:pPr>
              <a:defRPr/>
            </a:pPr>
            <a:fld id="{3066753D-522B-477F-9723-F6086DA12D32}" type="slidenum">
              <a:rPr lang="en-US" altLang="en-US" smtClean="0"/>
              <a:pPr>
                <a:defRPr/>
              </a:pPr>
              <a:t>‹#›</a:t>
            </a:fld>
            <a:endParaRPr lang="en-US" altLang="en-US"/>
          </a:p>
        </p:txBody>
      </p:sp>
    </p:spTree>
    <p:extLst>
      <p:ext uri="{BB962C8B-B14F-4D97-AF65-F5344CB8AC3E}">
        <p14:creationId xmlns:p14="http://schemas.microsoft.com/office/powerpoint/2010/main" val="1176935878"/>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628650" y="1825626"/>
            <a:ext cx="7192736" cy="4176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37D3293-C8E3-8B4D-849D-84C3442398B6}"/>
              </a:ext>
            </a:extLst>
          </p:cNvPr>
          <p:cNvSpPr/>
          <p:nvPr/>
        </p:nvSpPr>
        <p:spPr>
          <a:xfrm>
            <a:off x="-1" y="0"/>
            <a:ext cx="129473" cy="6858000"/>
          </a:xfrm>
          <a:prstGeom prst="rect">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C308BC2F-A6A3-8A4F-9078-CD37F7CCE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623" y="263530"/>
            <a:ext cx="957445" cy="712517"/>
          </a:xfrm>
          <a:prstGeom prst="rect">
            <a:avLst/>
          </a:prstGeom>
        </p:spPr>
      </p:pic>
      <p:sp>
        <p:nvSpPr>
          <p:cNvPr id="12" name="Slide Number Placeholder 25">
            <a:extLst>
              <a:ext uri="{FF2B5EF4-FFF2-40B4-BE49-F238E27FC236}">
                <a16:creationId xmlns:a16="http://schemas.microsoft.com/office/drawing/2014/main" id="{90367293-C8F2-4440-841B-88BAEA1AD5C9}"/>
              </a:ext>
            </a:extLst>
          </p:cNvPr>
          <p:cNvSpPr>
            <a:spLocks noGrp="1"/>
          </p:cNvSpPr>
          <p:nvPr>
            <p:ph type="sldNum" sz="quarter" idx="4"/>
          </p:nvPr>
        </p:nvSpPr>
        <p:spPr>
          <a:xfrm>
            <a:off x="222245" y="6376771"/>
            <a:ext cx="313582" cy="365125"/>
          </a:xfrm>
          <a:prstGeom prst="rect">
            <a:avLst/>
          </a:prstGeom>
        </p:spPr>
        <p:txBody>
          <a:bodyPr vert="horz" lIns="91440" tIns="45720" rIns="91440" bIns="45720" rtlCol="0" anchor="ctr"/>
          <a:lstStyle>
            <a:lvl1pPr algn="l">
              <a:defRPr sz="800">
                <a:solidFill>
                  <a:srgbClr val="0066A1"/>
                </a:solidFill>
              </a:defRPr>
            </a:lvl1pPr>
          </a:lstStyle>
          <a:p>
            <a:pPr>
              <a:defRPr/>
            </a:pPr>
            <a:fld id="{3066753D-522B-477F-9723-F6086DA12D32}" type="slidenum">
              <a:rPr lang="en-US" altLang="en-US" smtClean="0"/>
              <a:pPr>
                <a:defRPr/>
              </a:pPr>
              <a:t>‹#›</a:t>
            </a:fld>
            <a:endParaRPr lang="en-US" altLang="en-US"/>
          </a:p>
        </p:txBody>
      </p:sp>
      <p:sp>
        <p:nvSpPr>
          <p:cNvPr id="14" name="Title 1">
            <a:extLst>
              <a:ext uri="{FF2B5EF4-FFF2-40B4-BE49-F238E27FC236}">
                <a16:creationId xmlns:a16="http://schemas.microsoft.com/office/drawing/2014/main" id="{795C4EE3-8D25-6E4C-8D67-76BDD58F917C}"/>
              </a:ext>
            </a:extLst>
          </p:cNvPr>
          <p:cNvSpPr>
            <a:spLocks noGrp="1"/>
          </p:cNvSpPr>
          <p:nvPr>
            <p:ph type="title" hasCustomPrompt="1"/>
          </p:nvPr>
        </p:nvSpPr>
        <p:spPr>
          <a:xfrm>
            <a:off x="628650" y="350988"/>
            <a:ext cx="6634132" cy="813853"/>
          </a:xfrm>
        </p:spPr>
        <p:txBody>
          <a:bodyPr/>
          <a:lstStyle/>
          <a:p>
            <a:r>
              <a:rPr lang="en-US" dirty="0"/>
              <a:t>Topic</a:t>
            </a:r>
          </a:p>
        </p:txBody>
      </p:sp>
      <p:sp>
        <p:nvSpPr>
          <p:cNvPr id="15" name="Text Placeholder 3">
            <a:extLst>
              <a:ext uri="{FF2B5EF4-FFF2-40B4-BE49-F238E27FC236}">
                <a16:creationId xmlns:a16="http://schemas.microsoft.com/office/drawing/2014/main" id="{C079AED3-8035-244E-BACE-D9A32AFE5551}"/>
              </a:ext>
            </a:extLst>
          </p:cNvPr>
          <p:cNvSpPr>
            <a:spLocks noGrp="1"/>
          </p:cNvSpPr>
          <p:nvPr>
            <p:ph type="body" sz="quarter" idx="15"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6" name="Picture Placeholder 4">
            <a:extLst>
              <a:ext uri="{FF2B5EF4-FFF2-40B4-BE49-F238E27FC236}">
                <a16:creationId xmlns:a16="http://schemas.microsoft.com/office/drawing/2014/main" id="{8D676D64-F0B0-FE4A-B268-AB527DCBD904}"/>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347845019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FEE4DF13-B11D-4D89-B3B1-A55B168133D6}" type="slidenum">
              <a:rPr lang="en-US" altLang="en-US"/>
              <a:pPr>
                <a:defRPr/>
              </a:pPr>
              <a:t>‹#›</a:t>
            </a:fld>
            <a:endParaRPr lang="en-US" altLang="en-US"/>
          </a:p>
        </p:txBody>
      </p:sp>
    </p:spTree>
    <p:extLst>
      <p:ext uri="{BB962C8B-B14F-4D97-AF65-F5344CB8AC3E}">
        <p14:creationId xmlns:p14="http://schemas.microsoft.com/office/powerpoint/2010/main" val="1749604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28650" y="1825625"/>
            <a:ext cx="3401699" cy="4195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093324" y="1825625"/>
            <a:ext cx="3792649" cy="4195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pPr>
              <a:defRPr/>
            </a:pPr>
            <a:fld id="{3066753D-522B-477F-9723-F6086DA12D32}" type="slidenum">
              <a:rPr lang="en-US" altLang="en-US" smtClean="0"/>
              <a:pPr>
                <a:defRPr/>
              </a:pPr>
              <a:t>‹#›</a:t>
            </a:fld>
            <a:endParaRPr lang="en-US" altLang="en-US"/>
          </a:p>
        </p:txBody>
      </p:sp>
      <p:sp>
        <p:nvSpPr>
          <p:cNvPr id="10" name="Title 1">
            <a:extLst>
              <a:ext uri="{FF2B5EF4-FFF2-40B4-BE49-F238E27FC236}">
                <a16:creationId xmlns:a16="http://schemas.microsoft.com/office/drawing/2014/main" id="{D28AD0A7-181F-A042-BA08-F9B0155F5BF0}"/>
              </a:ext>
            </a:extLst>
          </p:cNvPr>
          <p:cNvSpPr>
            <a:spLocks noGrp="1"/>
          </p:cNvSpPr>
          <p:nvPr>
            <p:ph type="title" hasCustomPrompt="1"/>
          </p:nvPr>
        </p:nvSpPr>
        <p:spPr>
          <a:xfrm>
            <a:off x="628650" y="350988"/>
            <a:ext cx="6634132" cy="813853"/>
          </a:xfrm>
        </p:spPr>
        <p:txBody>
          <a:bodyPr/>
          <a:lstStyle/>
          <a:p>
            <a:r>
              <a:rPr lang="en-US" dirty="0"/>
              <a:t>Topic</a:t>
            </a:r>
          </a:p>
        </p:txBody>
      </p:sp>
      <p:sp>
        <p:nvSpPr>
          <p:cNvPr id="11" name="Text Placeholder 3">
            <a:extLst>
              <a:ext uri="{FF2B5EF4-FFF2-40B4-BE49-F238E27FC236}">
                <a16:creationId xmlns:a16="http://schemas.microsoft.com/office/drawing/2014/main" id="{7510ABD9-D541-A546-BDA1-282FD178548F}"/>
              </a:ext>
            </a:extLst>
          </p:cNvPr>
          <p:cNvSpPr>
            <a:spLocks noGrp="1"/>
          </p:cNvSpPr>
          <p:nvPr>
            <p:ph type="body" sz="quarter" idx="16"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7" name="Picture Placeholder 4">
            <a:extLst>
              <a:ext uri="{FF2B5EF4-FFF2-40B4-BE49-F238E27FC236}">
                <a16:creationId xmlns:a16="http://schemas.microsoft.com/office/drawing/2014/main" id="{00ED9FB8-9485-2545-93CF-E6B47AEF1B81}"/>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3545104125"/>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268050" y="1825626"/>
            <a:ext cx="3617922" cy="4251617"/>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1" y="1825625"/>
            <a:ext cx="3518183" cy="4232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pPr>
              <a:defRPr/>
            </a:pPr>
            <a:fld id="{3066753D-522B-477F-9723-F6086DA12D32}" type="slidenum">
              <a:rPr lang="en-US" altLang="en-US" smtClean="0"/>
              <a:pPr>
                <a:defRPr/>
              </a:pPr>
              <a:t>‹#›</a:t>
            </a:fld>
            <a:endParaRPr lang="en-US" altLang="en-US"/>
          </a:p>
        </p:txBody>
      </p:sp>
      <p:sp>
        <p:nvSpPr>
          <p:cNvPr id="9" name="Title 1">
            <a:extLst>
              <a:ext uri="{FF2B5EF4-FFF2-40B4-BE49-F238E27FC236}">
                <a16:creationId xmlns:a16="http://schemas.microsoft.com/office/drawing/2014/main" id="{0934FA29-FF78-4247-B422-9CB3C156CD8B}"/>
              </a:ext>
            </a:extLst>
          </p:cNvPr>
          <p:cNvSpPr>
            <a:spLocks noGrp="1"/>
          </p:cNvSpPr>
          <p:nvPr>
            <p:ph type="title" hasCustomPrompt="1"/>
          </p:nvPr>
        </p:nvSpPr>
        <p:spPr>
          <a:xfrm>
            <a:off x="628650" y="350988"/>
            <a:ext cx="6634132" cy="813853"/>
          </a:xfrm>
        </p:spPr>
        <p:txBody>
          <a:bodyPr/>
          <a:lstStyle/>
          <a:p>
            <a:r>
              <a:rPr lang="en-US" dirty="0"/>
              <a:t>Topic</a:t>
            </a:r>
          </a:p>
        </p:txBody>
      </p:sp>
      <p:sp>
        <p:nvSpPr>
          <p:cNvPr id="10" name="Text Placeholder 3">
            <a:extLst>
              <a:ext uri="{FF2B5EF4-FFF2-40B4-BE49-F238E27FC236}">
                <a16:creationId xmlns:a16="http://schemas.microsoft.com/office/drawing/2014/main" id="{021A0F07-0A01-604D-A10A-32D1FE0D1298}"/>
              </a:ext>
            </a:extLst>
          </p:cNvPr>
          <p:cNvSpPr>
            <a:spLocks noGrp="1"/>
          </p:cNvSpPr>
          <p:nvPr>
            <p:ph type="body" sz="quarter" idx="15"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2" name="Picture Placeholder 4">
            <a:extLst>
              <a:ext uri="{FF2B5EF4-FFF2-40B4-BE49-F238E27FC236}">
                <a16:creationId xmlns:a16="http://schemas.microsoft.com/office/drawing/2014/main" id="{2AECC975-C7CA-874B-876A-9AE7B23A075B}"/>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2628468954"/>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122444" y="4038115"/>
            <a:ext cx="3763528" cy="1995759"/>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1" y="1825625"/>
            <a:ext cx="3413347" cy="4157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122444" y="1825626"/>
            <a:ext cx="3763528" cy="2096005"/>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pPr>
              <a:defRPr/>
            </a:pPr>
            <a:fld id="{3066753D-522B-477F-9723-F6086DA12D32}" type="slidenum">
              <a:rPr lang="en-US" altLang="en-US" smtClean="0"/>
              <a:pPr>
                <a:defRPr/>
              </a:pPr>
              <a:t>‹#›</a:t>
            </a:fld>
            <a:endParaRPr lang="en-US" altLang="en-US"/>
          </a:p>
        </p:txBody>
      </p:sp>
      <p:sp>
        <p:nvSpPr>
          <p:cNvPr id="11" name="Title 1">
            <a:extLst>
              <a:ext uri="{FF2B5EF4-FFF2-40B4-BE49-F238E27FC236}">
                <a16:creationId xmlns:a16="http://schemas.microsoft.com/office/drawing/2014/main" id="{69950B52-7DDE-B041-8DAF-12315E820D32}"/>
              </a:ext>
            </a:extLst>
          </p:cNvPr>
          <p:cNvSpPr>
            <a:spLocks noGrp="1"/>
          </p:cNvSpPr>
          <p:nvPr>
            <p:ph type="title" hasCustomPrompt="1"/>
          </p:nvPr>
        </p:nvSpPr>
        <p:spPr>
          <a:xfrm>
            <a:off x="628650" y="350988"/>
            <a:ext cx="6634132" cy="813853"/>
          </a:xfrm>
        </p:spPr>
        <p:txBody>
          <a:bodyPr/>
          <a:lstStyle/>
          <a:p>
            <a:r>
              <a:rPr lang="en-US" dirty="0"/>
              <a:t>Topic</a:t>
            </a:r>
          </a:p>
        </p:txBody>
      </p:sp>
      <p:sp>
        <p:nvSpPr>
          <p:cNvPr id="12" name="Text Placeholder 3">
            <a:extLst>
              <a:ext uri="{FF2B5EF4-FFF2-40B4-BE49-F238E27FC236}">
                <a16:creationId xmlns:a16="http://schemas.microsoft.com/office/drawing/2014/main" id="{76D56426-0BE2-154F-BFC0-7B4136203539}"/>
              </a:ext>
            </a:extLst>
          </p:cNvPr>
          <p:cNvSpPr>
            <a:spLocks noGrp="1"/>
          </p:cNvSpPr>
          <p:nvPr>
            <p:ph type="body" sz="quarter" idx="16"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5" name="Picture Placeholder 4">
            <a:extLst>
              <a:ext uri="{FF2B5EF4-FFF2-40B4-BE49-F238E27FC236}">
                <a16:creationId xmlns:a16="http://schemas.microsoft.com/office/drawing/2014/main" id="{C4BDD425-4C83-F24D-8172-3994E15A7AB9}"/>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338161817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4268050" y="2927633"/>
            <a:ext cx="3617923" cy="314961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1" y="1825626"/>
            <a:ext cx="3582249" cy="4251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268050" y="1825625"/>
            <a:ext cx="3617923" cy="1011843"/>
          </a:xfrm>
        </p:spPr>
        <p:txBody>
          <a:bodyPr>
            <a:noAutofit/>
          </a:bodyPr>
          <a:lstStyle>
            <a:lvl1pPr marL="0" indent="0">
              <a:buNone/>
              <a:defRPr sz="1200" b="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pPr>
              <a:defRPr/>
            </a:pPr>
            <a:fld id="{3066753D-522B-477F-9723-F6086DA12D32}" type="slidenum">
              <a:rPr lang="en-US" altLang="en-US" smtClean="0"/>
              <a:pPr>
                <a:defRPr/>
              </a:pPr>
              <a:t>‹#›</a:t>
            </a:fld>
            <a:endParaRPr lang="en-US" altLang="en-US"/>
          </a:p>
        </p:txBody>
      </p:sp>
      <p:sp>
        <p:nvSpPr>
          <p:cNvPr id="12" name="Title 1">
            <a:extLst>
              <a:ext uri="{FF2B5EF4-FFF2-40B4-BE49-F238E27FC236}">
                <a16:creationId xmlns:a16="http://schemas.microsoft.com/office/drawing/2014/main" id="{62163C31-F925-444C-8BE7-3A845791C027}"/>
              </a:ext>
            </a:extLst>
          </p:cNvPr>
          <p:cNvSpPr>
            <a:spLocks noGrp="1"/>
          </p:cNvSpPr>
          <p:nvPr>
            <p:ph type="title" hasCustomPrompt="1"/>
          </p:nvPr>
        </p:nvSpPr>
        <p:spPr>
          <a:xfrm>
            <a:off x="628650" y="350988"/>
            <a:ext cx="6634132" cy="813853"/>
          </a:xfrm>
        </p:spPr>
        <p:txBody>
          <a:bodyPr/>
          <a:lstStyle/>
          <a:p>
            <a:r>
              <a:rPr lang="en-US" dirty="0"/>
              <a:t>Topic</a:t>
            </a:r>
          </a:p>
        </p:txBody>
      </p:sp>
      <p:sp>
        <p:nvSpPr>
          <p:cNvPr id="14" name="Text Placeholder 3">
            <a:extLst>
              <a:ext uri="{FF2B5EF4-FFF2-40B4-BE49-F238E27FC236}">
                <a16:creationId xmlns:a16="http://schemas.microsoft.com/office/drawing/2014/main" id="{9B9B7C62-A98B-D64A-B870-B0BE17030CA8}"/>
              </a:ext>
            </a:extLst>
          </p:cNvPr>
          <p:cNvSpPr>
            <a:spLocks noGrp="1"/>
          </p:cNvSpPr>
          <p:nvPr>
            <p:ph type="body" sz="quarter" idx="16"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7" name="Picture Placeholder 4">
            <a:extLst>
              <a:ext uri="{FF2B5EF4-FFF2-40B4-BE49-F238E27FC236}">
                <a16:creationId xmlns:a16="http://schemas.microsoft.com/office/drawing/2014/main" id="{20E46EFD-CF71-BA46-ADD6-19823EAC8DA7}"/>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1613292296"/>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628650" y="1815898"/>
            <a:ext cx="3314336" cy="424258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3999772" y="3093509"/>
            <a:ext cx="3886200" cy="3002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3999772" y="1825625"/>
            <a:ext cx="3886200" cy="1156367"/>
          </a:xfrm>
        </p:spPr>
        <p:txBody>
          <a:bodyPr>
            <a:noAutofit/>
          </a:bodyPr>
          <a:lstStyle>
            <a:lvl1pPr marL="0" indent="0">
              <a:buNone/>
              <a:defRPr sz="14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pPr>
              <a:defRPr/>
            </a:pPr>
            <a:fld id="{3066753D-522B-477F-9723-F6086DA12D32}" type="slidenum">
              <a:rPr lang="en-US" altLang="en-US" smtClean="0"/>
              <a:pPr>
                <a:defRPr/>
              </a:pPr>
              <a:t>‹#›</a:t>
            </a:fld>
            <a:endParaRPr lang="en-US" altLang="en-US"/>
          </a:p>
        </p:txBody>
      </p:sp>
      <p:sp>
        <p:nvSpPr>
          <p:cNvPr id="12" name="Title 1">
            <a:extLst>
              <a:ext uri="{FF2B5EF4-FFF2-40B4-BE49-F238E27FC236}">
                <a16:creationId xmlns:a16="http://schemas.microsoft.com/office/drawing/2014/main" id="{14E73C23-9D23-E345-84C3-69AEBC32BB03}"/>
              </a:ext>
            </a:extLst>
          </p:cNvPr>
          <p:cNvSpPr>
            <a:spLocks noGrp="1"/>
          </p:cNvSpPr>
          <p:nvPr>
            <p:ph type="title" hasCustomPrompt="1"/>
          </p:nvPr>
        </p:nvSpPr>
        <p:spPr>
          <a:xfrm>
            <a:off x="628650" y="350988"/>
            <a:ext cx="6634132" cy="813853"/>
          </a:xfrm>
        </p:spPr>
        <p:txBody>
          <a:bodyPr/>
          <a:lstStyle/>
          <a:p>
            <a:r>
              <a:rPr lang="en-US" dirty="0"/>
              <a:t>Topic</a:t>
            </a:r>
          </a:p>
        </p:txBody>
      </p:sp>
      <p:sp>
        <p:nvSpPr>
          <p:cNvPr id="14" name="Text Placeholder 3">
            <a:extLst>
              <a:ext uri="{FF2B5EF4-FFF2-40B4-BE49-F238E27FC236}">
                <a16:creationId xmlns:a16="http://schemas.microsoft.com/office/drawing/2014/main" id="{67608F67-A8D0-9945-9B5D-2D542DDCEFDF}"/>
              </a:ext>
            </a:extLst>
          </p:cNvPr>
          <p:cNvSpPr>
            <a:spLocks noGrp="1"/>
          </p:cNvSpPr>
          <p:nvPr>
            <p:ph type="body" sz="quarter" idx="16"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6" name="Picture Placeholder 4">
            <a:extLst>
              <a:ext uri="{FF2B5EF4-FFF2-40B4-BE49-F238E27FC236}">
                <a16:creationId xmlns:a16="http://schemas.microsoft.com/office/drawing/2014/main" id="{6B43012C-D118-D14F-AF93-458F0A86775E}"/>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3773445380"/>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4629150" y="3905767"/>
            <a:ext cx="3256822" cy="2171476"/>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19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6"/>
            <a:ext cx="3256822" cy="19030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3905767"/>
            <a:ext cx="3886200" cy="2171476"/>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pPr>
              <a:defRPr/>
            </a:pPr>
            <a:fld id="{3066753D-522B-477F-9723-F6086DA12D32}" type="slidenum">
              <a:rPr lang="en-US" altLang="en-US" smtClean="0"/>
              <a:pPr>
                <a:defRPr/>
              </a:pPr>
              <a:t>‹#›</a:t>
            </a:fld>
            <a:endParaRPr lang="en-US" altLang="en-US"/>
          </a:p>
        </p:txBody>
      </p:sp>
      <p:sp>
        <p:nvSpPr>
          <p:cNvPr id="15" name="Title 1">
            <a:extLst>
              <a:ext uri="{FF2B5EF4-FFF2-40B4-BE49-F238E27FC236}">
                <a16:creationId xmlns:a16="http://schemas.microsoft.com/office/drawing/2014/main" id="{8423B85F-611F-D84E-92B9-B014B2FF0BF3}"/>
              </a:ext>
            </a:extLst>
          </p:cNvPr>
          <p:cNvSpPr>
            <a:spLocks noGrp="1"/>
          </p:cNvSpPr>
          <p:nvPr>
            <p:ph type="title" hasCustomPrompt="1"/>
          </p:nvPr>
        </p:nvSpPr>
        <p:spPr>
          <a:xfrm>
            <a:off x="628650" y="350988"/>
            <a:ext cx="6634132" cy="813853"/>
          </a:xfrm>
        </p:spPr>
        <p:txBody>
          <a:bodyPr/>
          <a:lstStyle/>
          <a:p>
            <a:r>
              <a:rPr lang="en-US" dirty="0"/>
              <a:t>Topic</a:t>
            </a:r>
          </a:p>
        </p:txBody>
      </p:sp>
      <p:sp>
        <p:nvSpPr>
          <p:cNvPr id="17" name="Text Placeholder 3">
            <a:extLst>
              <a:ext uri="{FF2B5EF4-FFF2-40B4-BE49-F238E27FC236}">
                <a16:creationId xmlns:a16="http://schemas.microsoft.com/office/drawing/2014/main" id="{BF3D8F41-F60A-FE49-8FD7-146B6D973580}"/>
              </a:ext>
            </a:extLst>
          </p:cNvPr>
          <p:cNvSpPr>
            <a:spLocks noGrp="1"/>
          </p:cNvSpPr>
          <p:nvPr>
            <p:ph type="body" sz="quarter" idx="17"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Tree>
    <p:extLst>
      <p:ext uri="{BB962C8B-B14F-4D97-AF65-F5344CB8AC3E}">
        <p14:creationId xmlns:p14="http://schemas.microsoft.com/office/powerpoint/2010/main" val="544010818"/>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28652" y="1825626"/>
            <a:ext cx="3019523" cy="4232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7" y="1825626"/>
            <a:ext cx="4096396" cy="4251617"/>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pPr>
              <a:defRPr/>
            </a:pPr>
            <a:fld id="{3066753D-522B-477F-9723-F6086DA12D32}" type="slidenum">
              <a:rPr lang="en-US" altLang="en-US" smtClean="0"/>
              <a:pPr>
                <a:defRPr/>
              </a:pPr>
              <a:t>‹#›</a:t>
            </a:fld>
            <a:endParaRPr lang="en-US" altLang="en-US"/>
          </a:p>
        </p:txBody>
      </p:sp>
      <p:sp>
        <p:nvSpPr>
          <p:cNvPr id="11" name="Title 1">
            <a:extLst>
              <a:ext uri="{FF2B5EF4-FFF2-40B4-BE49-F238E27FC236}">
                <a16:creationId xmlns:a16="http://schemas.microsoft.com/office/drawing/2014/main" id="{30621480-2E05-304D-90D5-0074466BCCB6}"/>
              </a:ext>
            </a:extLst>
          </p:cNvPr>
          <p:cNvSpPr>
            <a:spLocks noGrp="1"/>
          </p:cNvSpPr>
          <p:nvPr>
            <p:ph type="title" hasCustomPrompt="1"/>
          </p:nvPr>
        </p:nvSpPr>
        <p:spPr>
          <a:xfrm>
            <a:off x="628650" y="350988"/>
            <a:ext cx="6634132" cy="813853"/>
          </a:xfrm>
        </p:spPr>
        <p:txBody>
          <a:bodyPr/>
          <a:lstStyle/>
          <a:p>
            <a:r>
              <a:rPr lang="en-US" dirty="0"/>
              <a:t>Topic</a:t>
            </a:r>
          </a:p>
        </p:txBody>
      </p:sp>
      <p:sp>
        <p:nvSpPr>
          <p:cNvPr id="12" name="Text Placeholder 3">
            <a:extLst>
              <a:ext uri="{FF2B5EF4-FFF2-40B4-BE49-F238E27FC236}">
                <a16:creationId xmlns:a16="http://schemas.microsoft.com/office/drawing/2014/main" id="{066852DA-5FCA-3C48-B7E0-24647A33D83A}"/>
              </a:ext>
            </a:extLst>
          </p:cNvPr>
          <p:cNvSpPr>
            <a:spLocks noGrp="1"/>
          </p:cNvSpPr>
          <p:nvPr>
            <p:ph type="body" sz="quarter" idx="16"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5" name="Picture Placeholder 4">
            <a:extLst>
              <a:ext uri="{FF2B5EF4-FFF2-40B4-BE49-F238E27FC236}">
                <a16:creationId xmlns:a16="http://schemas.microsoft.com/office/drawing/2014/main" id="{D1AB48A7-CCD3-824A-83A4-C7817B6F04C4}"/>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582901494"/>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4629150" y="1825626"/>
            <a:ext cx="3256822" cy="4251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866474"/>
            <a:ext cx="3886200" cy="1192013"/>
          </a:xfrm>
        </p:spPr>
        <p:txBody>
          <a:bodyPr>
            <a:noAutofit/>
          </a:bodyPr>
          <a:lstStyle>
            <a:lvl1pPr marL="0" indent="0">
              <a:buNone/>
              <a:defRPr sz="14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6"/>
            <a:ext cx="38862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pPr>
              <a:defRPr/>
            </a:pPr>
            <a:fld id="{3066753D-522B-477F-9723-F6086DA12D32}" type="slidenum">
              <a:rPr lang="en-US" altLang="en-US" smtClean="0"/>
              <a:pPr>
                <a:defRPr/>
              </a:pPr>
              <a:t>‹#›</a:t>
            </a:fld>
            <a:endParaRPr lang="en-US" altLang="en-US"/>
          </a:p>
        </p:txBody>
      </p:sp>
      <p:sp>
        <p:nvSpPr>
          <p:cNvPr id="11" name="Title 1">
            <a:extLst>
              <a:ext uri="{FF2B5EF4-FFF2-40B4-BE49-F238E27FC236}">
                <a16:creationId xmlns:a16="http://schemas.microsoft.com/office/drawing/2014/main" id="{829E52AC-48BD-114C-A96C-70541DCBE2A2}"/>
              </a:ext>
            </a:extLst>
          </p:cNvPr>
          <p:cNvSpPr>
            <a:spLocks noGrp="1"/>
          </p:cNvSpPr>
          <p:nvPr>
            <p:ph type="title" hasCustomPrompt="1"/>
          </p:nvPr>
        </p:nvSpPr>
        <p:spPr>
          <a:xfrm>
            <a:off x="628650" y="350988"/>
            <a:ext cx="6634132" cy="813853"/>
          </a:xfrm>
        </p:spPr>
        <p:txBody>
          <a:bodyPr/>
          <a:lstStyle/>
          <a:p>
            <a:r>
              <a:rPr lang="en-US" dirty="0"/>
              <a:t>Topic</a:t>
            </a:r>
          </a:p>
        </p:txBody>
      </p:sp>
      <p:sp>
        <p:nvSpPr>
          <p:cNvPr id="12" name="Text Placeholder 3">
            <a:extLst>
              <a:ext uri="{FF2B5EF4-FFF2-40B4-BE49-F238E27FC236}">
                <a16:creationId xmlns:a16="http://schemas.microsoft.com/office/drawing/2014/main" id="{2ABE92F0-8379-544C-9853-26997417C41F}"/>
              </a:ext>
            </a:extLst>
          </p:cNvPr>
          <p:cNvSpPr>
            <a:spLocks noGrp="1"/>
          </p:cNvSpPr>
          <p:nvPr>
            <p:ph type="body" sz="quarter" idx="17"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4" name="Picture Placeholder 4">
            <a:extLst>
              <a:ext uri="{FF2B5EF4-FFF2-40B4-BE49-F238E27FC236}">
                <a16:creationId xmlns:a16="http://schemas.microsoft.com/office/drawing/2014/main" id="{FDA3FAE0-D3D1-1843-9ADE-85DB24F02ECB}"/>
              </a:ext>
            </a:extLst>
          </p:cNvPr>
          <p:cNvSpPr>
            <a:spLocks noGrp="1"/>
          </p:cNvSpPr>
          <p:nvPr>
            <p:ph type="pic" sz="quarter" idx="18"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2275695912"/>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3066753D-522B-477F-9723-F6086DA12D32}" type="slidenum">
              <a:rPr lang="en-US" altLang="en-US" smtClean="0"/>
              <a:pPr>
                <a:defRPr/>
              </a:pPr>
              <a:t>‹#›</a:t>
            </a:fld>
            <a:endParaRPr lang="en-US" altLang="en-US"/>
          </a:p>
        </p:txBody>
      </p:sp>
      <p:sp>
        <p:nvSpPr>
          <p:cNvPr id="7" name="Picture Placeholder 4">
            <a:extLst>
              <a:ext uri="{FF2B5EF4-FFF2-40B4-BE49-F238E27FC236}">
                <a16:creationId xmlns:a16="http://schemas.microsoft.com/office/drawing/2014/main" id="{32FB1738-29EC-0E4D-93D0-49DC5F2DF7B6}"/>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2262666688"/>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628650" y="2837467"/>
            <a:ext cx="7257322" cy="2505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257322" cy="895755"/>
          </a:xfrm>
        </p:spPr>
        <p:txBody>
          <a:bodyPr>
            <a:normAutofit/>
          </a:bodyPr>
          <a:lstStyle>
            <a:lvl1pPr marL="0" indent="0">
              <a:buNone/>
              <a:defRPr sz="14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5365037"/>
            <a:ext cx="7257322" cy="662891"/>
          </a:xfrm>
        </p:spPr>
        <p:txBody>
          <a:bodyPr>
            <a:normAutofit/>
          </a:bodyPr>
          <a:lstStyle>
            <a:lvl1pPr marL="0" indent="0">
              <a:buNone/>
              <a:defRPr sz="14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pPr>
              <a:defRPr/>
            </a:pPr>
            <a:fld id="{3066753D-522B-477F-9723-F6086DA12D32}" type="slidenum">
              <a:rPr lang="en-US" altLang="en-US" smtClean="0"/>
              <a:pPr>
                <a:defRPr/>
              </a:pPr>
              <a:t>‹#›</a:t>
            </a:fld>
            <a:endParaRPr lang="en-US" altLang="en-US"/>
          </a:p>
        </p:txBody>
      </p:sp>
      <p:sp>
        <p:nvSpPr>
          <p:cNvPr id="11" name="Title 1">
            <a:extLst>
              <a:ext uri="{FF2B5EF4-FFF2-40B4-BE49-F238E27FC236}">
                <a16:creationId xmlns:a16="http://schemas.microsoft.com/office/drawing/2014/main" id="{E0A010C0-C937-414F-B4D6-989D04A369A1}"/>
              </a:ext>
            </a:extLst>
          </p:cNvPr>
          <p:cNvSpPr>
            <a:spLocks noGrp="1"/>
          </p:cNvSpPr>
          <p:nvPr>
            <p:ph type="title" hasCustomPrompt="1"/>
          </p:nvPr>
        </p:nvSpPr>
        <p:spPr>
          <a:xfrm>
            <a:off x="628650" y="350988"/>
            <a:ext cx="6634132" cy="813853"/>
          </a:xfrm>
        </p:spPr>
        <p:txBody>
          <a:bodyPr/>
          <a:lstStyle/>
          <a:p>
            <a:r>
              <a:rPr lang="en-US" dirty="0"/>
              <a:t>Topic</a:t>
            </a:r>
          </a:p>
        </p:txBody>
      </p:sp>
      <p:sp>
        <p:nvSpPr>
          <p:cNvPr id="12" name="Text Placeholder 3">
            <a:extLst>
              <a:ext uri="{FF2B5EF4-FFF2-40B4-BE49-F238E27FC236}">
                <a16:creationId xmlns:a16="http://schemas.microsoft.com/office/drawing/2014/main" id="{387F5892-F465-DC49-9737-4DFCCCFAAEE3}"/>
              </a:ext>
            </a:extLst>
          </p:cNvPr>
          <p:cNvSpPr>
            <a:spLocks noGrp="1"/>
          </p:cNvSpPr>
          <p:nvPr>
            <p:ph type="body" sz="quarter" idx="17"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6" name="Picture Placeholder 4">
            <a:extLst>
              <a:ext uri="{FF2B5EF4-FFF2-40B4-BE49-F238E27FC236}">
                <a16:creationId xmlns:a16="http://schemas.microsoft.com/office/drawing/2014/main" id="{CFE481CE-41B6-9D44-9204-8907CF9C0715}"/>
              </a:ext>
            </a:extLst>
          </p:cNvPr>
          <p:cNvSpPr>
            <a:spLocks noGrp="1"/>
          </p:cNvSpPr>
          <p:nvPr>
            <p:ph type="pic" sz="quarter" idx="18"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345214458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3CA4A719-F97D-4AAD-9B9F-32E06C7ABB48}" type="slidenum">
              <a:rPr lang="en-US" altLang="en-US"/>
              <a:pPr>
                <a:defRPr/>
              </a:pPr>
              <a:t>‹#›</a:t>
            </a:fld>
            <a:endParaRPr lang="en-US" altLang="en-US"/>
          </a:p>
        </p:txBody>
      </p:sp>
    </p:spTree>
    <p:extLst>
      <p:ext uri="{BB962C8B-B14F-4D97-AF65-F5344CB8AC3E}">
        <p14:creationId xmlns:p14="http://schemas.microsoft.com/office/powerpoint/2010/main" val="1802812391"/>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628650" y="4006393"/>
            <a:ext cx="3886200" cy="2014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257322" cy="2075235"/>
          </a:xfrm>
        </p:spPr>
        <p:txBody>
          <a:bodyPr numCol="2" spcCol="274320">
            <a:normAutofit/>
          </a:bodyPr>
          <a:lstStyle>
            <a:lvl1pPr marL="0" indent="0">
              <a:buNone/>
              <a:defRPr sz="14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256822" cy="2014581"/>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pPr>
              <a:defRPr/>
            </a:pPr>
            <a:fld id="{3066753D-522B-477F-9723-F6086DA12D32}" type="slidenum">
              <a:rPr lang="en-US" altLang="en-US" smtClean="0"/>
              <a:pPr>
                <a:defRPr/>
              </a:pPr>
              <a:t>‹#›</a:t>
            </a:fld>
            <a:endParaRPr lang="en-US" altLang="en-US"/>
          </a:p>
        </p:txBody>
      </p:sp>
      <p:sp>
        <p:nvSpPr>
          <p:cNvPr id="11" name="Title 1">
            <a:extLst>
              <a:ext uri="{FF2B5EF4-FFF2-40B4-BE49-F238E27FC236}">
                <a16:creationId xmlns:a16="http://schemas.microsoft.com/office/drawing/2014/main" id="{9843F8A4-18EA-E544-AA3F-489BF4E7C99F}"/>
              </a:ext>
            </a:extLst>
          </p:cNvPr>
          <p:cNvSpPr>
            <a:spLocks noGrp="1"/>
          </p:cNvSpPr>
          <p:nvPr>
            <p:ph type="title" hasCustomPrompt="1"/>
          </p:nvPr>
        </p:nvSpPr>
        <p:spPr>
          <a:xfrm>
            <a:off x="628650" y="350988"/>
            <a:ext cx="6634132" cy="813853"/>
          </a:xfrm>
        </p:spPr>
        <p:txBody>
          <a:bodyPr/>
          <a:lstStyle/>
          <a:p>
            <a:r>
              <a:rPr lang="en-US" dirty="0"/>
              <a:t>Topic</a:t>
            </a:r>
          </a:p>
        </p:txBody>
      </p:sp>
      <p:sp>
        <p:nvSpPr>
          <p:cNvPr id="12" name="Text Placeholder 3">
            <a:extLst>
              <a:ext uri="{FF2B5EF4-FFF2-40B4-BE49-F238E27FC236}">
                <a16:creationId xmlns:a16="http://schemas.microsoft.com/office/drawing/2014/main" id="{A9371046-29F8-4B4F-86CC-821168A1D9ED}"/>
              </a:ext>
            </a:extLst>
          </p:cNvPr>
          <p:cNvSpPr>
            <a:spLocks noGrp="1"/>
          </p:cNvSpPr>
          <p:nvPr>
            <p:ph type="body" sz="quarter" idx="17"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4" name="Picture Placeholder 4">
            <a:extLst>
              <a:ext uri="{FF2B5EF4-FFF2-40B4-BE49-F238E27FC236}">
                <a16:creationId xmlns:a16="http://schemas.microsoft.com/office/drawing/2014/main" id="{87799CC5-2AC5-8C43-823A-3530CA1E72F8}"/>
              </a:ext>
            </a:extLst>
          </p:cNvPr>
          <p:cNvSpPr>
            <a:spLocks noGrp="1"/>
          </p:cNvSpPr>
          <p:nvPr>
            <p:ph type="pic" sz="quarter" idx="18"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1670309047"/>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628651" y="1825625"/>
            <a:ext cx="4473353"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1" y="4799145"/>
            <a:ext cx="4473353" cy="1267153"/>
          </a:xfrm>
        </p:spPr>
        <p:txBody>
          <a:bodyPr>
            <a:normAutofit/>
          </a:bodyPr>
          <a:lstStyle>
            <a:lvl1pPr marL="0" indent="0">
              <a:buNone/>
              <a:defRPr sz="14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188465" y="1825624"/>
            <a:ext cx="2697508" cy="4240673"/>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pPr>
              <a:defRPr/>
            </a:pPr>
            <a:fld id="{3066753D-522B-477F-9723-F6086DA12D32}" type="slidenum">
              <a:rPr lang="en-US" altLang="en-US" smtClean="0"/>
              <a:pPr>
                <a:defRPr/>
              </a:pPr>
              <a:t>‹#›</a:t>
            </a:fld>
            <a:endParaRPr lang="en-US" altLang="en-US"/>
          </a:p>
        </p:txBody>
      </p:sp>
      <p:sp>
        <p:nvSpPr>
          <p:cNvPr id="11" name="Title 1">
            <a:extLst>
              <a:ext uri="{FF2B5EF4-FFF2-40B4-BE49-F238E27FC236}">
                <a16:creationId xmlns:a16="http://schemas.microsoft.com/office/drawing/2014/main" id="{3F334513-C7AD-9347-A732-E092B13A3EB4}"/>
              </a:ext>
            </a:extLst>
          </p:cNvPr>
          <p:cNvSpPr>
            <a:spLocks noGrp="1"/>
          </p:cNvSpPr>
          <p:nvPr>
            <p:ph type="title" hasCustomPrompt="1"/>
          </p:nvPr>
        </p:nvSpPr>
        <p:spPr>
          <a:xfrm>
            <a:off x="628650" y="350988"/>
            <a:ext cx="6634132" cy="813853"/>
          </a:xfrm>
        </p:spPr>
        <p:txBody>
          <a:bodyPr/>
          <a:lstStyle/>
          <a:p>
            <a:r>
              <a:rPr lang="en-US" dirty="0"/>
              <a:t>Topic</a:t>
            </a:r>
          </a:p>
        </p:txBody>
      </p:sp>
      <p:sp>
        <p:nvSpPr>
          <p:cNvPr id="12" name="Text Placeholder 3">
            <a:extLst>
              <a:ext uri="{FF2B5EF4-FFF2-40B4-BE49-F238E27FC236}">
                <a16:creationId xmlns:a16="http://schemas.microsoft.com/office/drawing/2014/main" id="{017773B4-3F24-7F42-BD0E-510D53915455}"/>
              </a:ext>
            </a:extLst>
          </p:cNvPr>
          <p:cNvSpPr>
            <a:spLocks noGrp="1"/>
          </p:cNvSpPr>
          <p:nvPr>
            <p:ph type="body" sz="quarter" idx="17" hasCustomPrompt="1"/>
          </p:nvPr>
        </p:nvSpPr>
        <p:spPr>
          <a:xfrm>
            <a:off x="628600" y="1244083"/>
            <a:ext cx="7257372" cy="356843"/>
          </a:xfrm>
        </p:spPr>
        <p:txBody>
          <a:bodyPr>
            <a:normAutofit/>
          </a:bodyPr>
          <a:lstStyle>
            <a:lvl1pPr marL="0" indent="0">
              <a:buNone/>
              <a:defRPr sz="1800" b="1" i="1">
                <a:solidFill>
                  <a:srgbClr val="01B4E3"/>
                </a:solidFill>
              </a:defRPr>
            </a:lvl1pPr>
          </a:lstStyle>
          <a:p>
            <a:pPr lvl="0"/>
            <a:r>
              <a:rPr lang="en-US" dirty="0"/>
              <a:t>Subhead</a:t>
            </a:r>
          </a:p>
        </p:txBody>
      </p:sp>
      <p:sp>
        <p:nvSpPr>
          <p:cNvPr id="14" name="Picture Placeholder 4">
            <a:extLst>
              <a:ext uri="{FF2B5EF4-FFF2-40B4-BE49-F238E27FC236}">
                <a16:creationId xmlns:a16="http://schemas.microsoft.com/office/drawing/2014/main" id="{68E2EAB6-2D42-8840-B752-CA7550C317BD}"/>
              </a:ext>
            </a:extLst>
          </p:cNvPr>
          <p:cNvSpPr>
            <a:spLocks noGrp="1"/>
          </p:cNvSpPr>
          <p:nvPr>
            <p:ph type="pic" sz="quarter" idx="18"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2721900667"/>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Option">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3066753D-522B-477F-9723-F6086DA12D32}" type="slidenum">
              <a:rPr lang="en-US" altLang="en-US" smtClean="0"/>
              <a:pPr>
                <a:defRPr/>
              </a:pPr>
              <a:t>‹#›</a:t>
            </a:fld>
            <a:endParaRPr lang="en-US" altLang="en-US"/>
          </a:p>
        </p:txBody>
      </p:sp>
      <p:sp>
        <p:nvSpPr>
          <p:cNvPr id="7" name="Picture Placeholder 4">
            <a:extLst>
              <a:ext uri="{FF2B5EF4-FFF2-40B4-BE49-F238E27FC236}">
                <a16:creationId xmlns:a16="http://schemas.microsoft.com/office/drawing/2014/main" id="{A7FE907A-0B6C-614D-8861-FBA93F1B0A1B}"/>
              </a:ext>
            </a:extLst>
          </p:cNvPr>
          <p:cNvSpPr>
            <a:spLocks noGrp="1"/>
          </p:cNvSpPr>
          <p:nvPr>
            <p:ph type="pic" sz="quarter" idx="17" hasCustomPrompt="1"/>
          </p:nvPr>
        </p:nvSpPr>
        <p:spPr>
          <a:xfrm>
            <a:off x="627330" y="6077244"/>
            <a:ext cx="1665703" cy="705728"/>
          </a:xfrm>
        </p:spPr>
        <p:txBody>
          <a:bodyPr anchor="ctr">
            <a:normAutofit/>
          </a:bodyPr>
          <a:lstStyle>
            <a:lvl1pPr marL="0" indent="0" algn="ctr">
              <a:buNone/>
              <a:defRPr sz="1000" b="1" baseline="0"/>
            </a:lvl1pPr>
          </a:lstStyle>
          <a:p>
            <a:r>
              <a:rPr lang="en-US" dirty="0"/>
              <a:t>Sub-brand Logo </a:t>
            </a:r>
          </a:p>
        </p:txBody>
      </p:sp>
    </p:spTree>
    <p:extLst>
      <p:ext uri="{BB962C8B-B14F-4D97-AF65-F5344CB8AC3E}">
        <p14:creationId xmlns:p14="http://schemas.microsoft.com/office/powerpoint/2010/main" val="2976198035"/>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5" name="Title 1"/>
          <p:cNvSpPr>
            <a:spLocks noGrp="1"/>
          </p:cNvSpPr>
          <p:nvPr>
            <p:ph type="ctrTitle"/>
          </p:nvPr>
        </p:nvSpPr>
        <p:spPr>
          <a:xfrm>
            <a:off x="2234381" y="1588365"/>
            <a:ext cx="4800601" cy="732049"/>
          </a:xfrm>
        </p:spPr>
        <p:txBody>
          <a:bodyPr>
            <a:normAutofit/>
          </a:bodyPr>
          <a:lstStyle>
            <a:lvl1pPr algn="l">
              <a:defRPr sz="3300" i="0">
                <a:solidFill>
                  <a:srgbClr val="0066A1"/>
                </a:solidFill>
              </a:defRPr>
            </a:lvl1pPr>
          </a:lstStyle>
          <a:p>
            <a:r>
              <a:rPr lang="en-US"/>
              <a:t>Click to edit Master title style</a:t>
            </a:r>
            <a:endParaRPr lang="en-US" dirty="0"/>
          </a:p>
        </p:txBody>
      </p:sp>
      <p:sp>
        <p:nvSpPr>
          <p:cNvPr id="26" name="Subtitle 2"/>
          <p:cNvSpPr>
            <a:spLocks noGrp="1"/>
          </p:cNvSpPr>
          <p:nvPr>
            <p:ph type="subTitle" idx="1"/>
          </p:nvPr>
        </p:nvSpPr>
        <p:spPr>
          <a:xfrm>
            <a:off x="2234381" y="2377751"/>
            <a:ext cx="4800601" cy="1712469"/>
          </a:xfrm>
        </p:spPr>
        <p:txBody>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73193272"/>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0" y="0"/>
            <a:ext cx="0" cy="0"/>
          </a:xfrm>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0BFCF126-2433-4AA3-B285-28F89D351903}" type="slidenum">
              <a:rPr lang="en-US" altLang="en-US"/>
              <a:pPr>
                <a:defRPr/>
              </a:pPr>
              <a:t>‹#›</a:t>
            </a:fld>
            <a:endParaRPr lang="en-US" altLang="en-US"/>
          </a:p>
        </p:txBody>
      </p:sp>
    </p:spTree>
    <p:extLst>
      <p:ext uri="{BB962C8B-B14F-4D97-AF65-F5344CB8AC3E}">
        <p14:creationId xmlns:p14="http://schemas.microsoft.com/office/powerpoint/2010/main" val="1395095113"/>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0" y="0"/>
            <a:ext cx="0" cy="0"/>
          </a:xfrm>
        </p:spPr>
        <p:txBody>
          <a:bodyPr/>
          <a:lstStyle>
            <a:lvl1pPr>
              <a:defRPr/>
            </a:lvl1pPr>
          </a:lstStyle>
          <a:p>
            <a:pPr>
              <a:defRPr/>
            </a:pPr>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EF1EEAA6-79E5-4C1F-AE91-81E85026141F}" type="slidenum">
              <a:rPr lang="en-US" altLang="en-US"/>
              <a:pPr>
                <a:defRPr/>
              </a:pPr>
              <a:t>‹#›</a:t>
            </a:fld>
            <a:endParaRPr lang="en-US" altLang="en-US"/>
          </a:p>
        </p:txBody>
      </p:sp>
    </p:spTree>
    <p:extLst>
      <p:ext uri="{BB962C8B-B14F-4D97-AF65-F5344CB8AC3E}">
        <p14:creationId xmlns:p14="http://schemas.microsoft.com/office/powerpoint/2010/main" val="3323795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0" y="0"/>
            <a:ext cx="0" cy="0"/>
          </a:xfrm>
        </p:spPr>
        <p:txBody>
          <a:bodyPr/>
          <a:lstStyle>
            <a:lvl1pPr>
              <a:defRPr/>
            </a:lvl1pPr>
          </a:lstStyle>
          <a:p>
            <a:pPr>
              <a:defRPr/>
            </a:pPr>
            <a:endParaRPr lang="en-US" altLang="en-US"/>
          </a:p>
        </p:txBody>
      </p:sp>
      <p:sp>
        <p:nvSpPr>
          <p:cNvPr id="6" name="Slide Number Placeholder 10"/>
          <p:cNvSpPr>
            <a:spLocks noGrp="1"/>
          </p:cNvSpPr>
          <p:nvPr>
            <p:ph type="sldNum" sz="quarter" idx="11"/>
          </p:nvPr>
        </p:nvSpPr>
        <p:spPr/>
        <p:txBody>
          <a:bodyPr/>
          <a:lstStyle>
            <a:lvl1pPr>
              <a:defRPr/>
            </a:lvl1pPr>
          </a:lstStyle>
          <a:p>
            <a:pPr>
              <a:defRPr/>
            </a:pPr>
            <a:fld id="{24A5E827-7FF7-48FC-9959-21F7B7002BB4}" type="slidenum">
              <a:rPr lang="en-US" altLang="en-US"/>
              <a:pPr>
                <a:defRPr/>
              </a:pPr>
              <a:t>‹#›</a:t>
            </a:fld>
            <a:endParaRPr lang="en-US" altLang="en-US"/>
          </a:p>
        </p:txBody>
      </p:sp>
    </p:spTree>
    <p:extLst>
      <p:ext uri="{BB962C8B-B14F-4D97-AF65-F5344CB8AC3E}">
        <p14:creationId xmlns:p14="http://schemas.microsoft.com/office/powerpoint/2010/main" val="1291224072"/>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F68EDEB8-641D-454D-AC68-EF159B31B23C}"/>
              </a:ext>
            </a:extLst>
          </p:cNvPr>
          <p:cNvSpPr>
            <a:spLocks noGrp="1"/>
          </p:cNvSpPr>
          <p:nvPr>
            <p:ph type="sldNum" sz="quarter" idx="10"/>
          </p:nvPr>
        </p:nvSpPr>
        <p:spPr/>
        <p:txBody>
          <a:bodyPr/>
          <a:lstStyle>
            <a:lvl1pPr>
              <a:defRPr/>
            </a:lvl1pPr>
          </a:lstStyle>
          <a:p>
            <a:pPr>
              <a:defRPr/>
            </a:pPr>
            <a:fld id="{41E0292D-7C9B-4B85-A51F-7DD5DFB9B447}" type="slidenum">
              <a:rPr lang="en-US" altLang="en-US"/>
              <a:pPr>
                <a:defRPr/>
              </a:pPr>
              <a:t>‹#›</a:t>
            </a:fld>
            <a:endParaRPr lang="en-US" altLang="en-US"/>
          </a:p>
        </p:txBody>
      </p:sp>
    </p:spTree>
    <p:extLst>
      <p:ext uri="{BB962C8B-B14F-4D97-AF65-F5344CB8AC3E}">
        <p14:creationId xmlns:p14="http://schemas.microsoft.com/office/powerpoint/2010/main" val="40282594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762000" y="16764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871234606"/>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a:xfrm>
            <a:off x="0" y="0"/>
            <a:ext cx="0" cy="0"/>
          </a:xfrm>
        </p:spPr>
        <p:txBody>
          <a:bodyPr/>
          <a:lstStyle>
            <a:lvl1pPr>
              <a:defRPr/>
            </a:lvl1pPr>
          </a:lstStyle>
          <a:p>
            <a:pPr>
              <a:defRPr/>
            </a:pPr>
            <a:endParaRPr lang="en-US" altLang="en-US"/>
          </a:p>
        </p:txBody>
      </p:sp>
      <p:sp>
        <p:nvSpPr>
          <p:cNvPr id="4" name="Slide Number Placeholder 10"/>
          <p:cNvSpPr>
            <a:spLocks noGrp="1"/>
          </p:cNvSpPr>
          <p:nvPr>
            <p:ph type="sldNum" sz="quarter" idx="11"/>
          </p:nvPr>
        </p:nvSpPr>
        <p:spPr/>
        <p:txBody>
          <a:bodyPr/>
          <a:lstStyle>
            <a:lvl1pPr>
              <a:defRPr/>
            </a:lvl1pPr>
          </a:lstStyle>
          <a:p>
            <a:pPr>
              <a:defRPr/>
            </a:pPr>
            <a:fld id="{C9888ABF-1B32-43AE-8D37-FFD94A449F8E}" type="slidenum">
              <a:rPr lang="en-US" altLang="en-US"/>
              <a:pPr>
                <a:defRPr/>
              </a:pPr>
              <a:t>‹#›</a:t>
            </a:fld>
            <a:endParaRPr lang="en-US" altLang="en-US"/>
          </a:p>
        </p:txBody>
      </p:sp>
    </p:spTree>
    <p:extLst>
      <p:ext uri="{BB962C8B-B14F-4D97-AF65-F5344CB8AC3E}">
        <p14:creationId xmlns:p14="http://schemas.microsoft.com/office/powerpoint/2010/main" val="80140426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Slide Number Placeholder 10"/>
          <p:cNvSpPr>
            <a:spLocks noGrp="1"/>
          </p:cNvSpPr>
          <p:nvPr>
            <p:ph type="sldNum" sz="quarter" idx="11"/>
          </p:nvPr>
        </p:nvSpPr>
        <p:spPr/>
        <p:txBody>
          <a:bodyPr/>
          <a:lstStyle>
            <a:lvl1pPr>
              <a:defRPr/>
            </a:lvl1pPr>
          </a:lstStyle>
          <a:p>
            <a:pPr>
              <a:defRPr/>
            </a:pPr>
            <a:fld id="{1F0940A7-D0E4-4C3B-8FA7-275884208563}" type="slidenum">
              <a:rPr lang="en-US" altLang="en-US"/>
              <a:pPr>
                <a:defRPr/>
              </a:pPr>
              <a:t>‹#›</a:t>
            </a:fld>
            <a:endParaRPr lang="en-US" altLang="en-US"/>
          </a:p>
        </p:txBody>
      </p:sp>
    </p:spTree>
    <p:extLst>
      <p:ext uri="{BB962C8B-B14F-4D97-AF65-F5344CB8AC3E}">
        <p14:creationId xmlns:p14="http://schemas.microsoft.com/office/powerpoint/2010/main" val="2729751301"/>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extLst>
      <p:ext uri="{BB962C8B-B14F-4D97-AF65-F5344CB8AC3E}">
        <p14:creationId xmlns:p14="http://schemas.microsoft.com/office/powerpoint/2010/main" val="1510534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extLst>
      <p:ext uri="{BB962C8B-B14F-4D97-AF65-F5344CB8AC3E}">
        <p14:creationId xmlns:p14="http://schemas.microsoft.com/office/powerpoint/2010/main" val="1200398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extLst>
      <p:ext uri="{BB962C8B-B14F-4D97-AF65-F5344CB8AC3E}">
        <p14:creationId xmlns:p14="http://schemas.microsoft.com/office/powerpoint/2010/main" val="1352500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407DFBA7-EC82-4EFE-849B-7BF45075AEDA}" type="datetime1">
              <a:rPr lang="en-US" altLang="en-US"/>
              <a:pPr>
                <a:defRPr/>
              </a:pPr>
              <a:t>5/24/2024</a:t>
            </a:fld>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D2E3AC23-5573-44B5-861E-E789252A7869}" type="slidenum">
              <a:rPr lang="en-US" altLang="en-US"/>
              <a:pPr>
                <a:defRPr/>
              </a:pPr>
              <a:t>‹#›</a:t>
            </a:fld>
            <a:endParaRPr lang="en-US" altLang="en-US"/>
          </a:p>
        </p:txBody>
      </p:sp>
    </p:spTree>
    <p:extLst>
      <p:ext uri="{BB962C8B-B14F-4D97-AF65-F5344CB8AC3E}">
        <p14:creationId xmlns:p14="http://schemas.microsoft.com/office/powerpoint/2010/main" val="375225646"/>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49132855-B04C-4569-B8A6-C9377A3185AC}" type="datetime1">
              <a:rPr lang="en-US" altLang="en-US"/>
              <a:pPr>
                <a:defRPr/>
              </a:pPr>
              <a:t>5/24/2024</a:t>
            </a:fld>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E96D5477-B776-49EF-B457-EFED1819E02F}" type="slidenum">
              <a:rPr lang="en-US" altLang="en-US"/>
              <a:pPr>
                <a:defRPr/>
              </a:pPr>
              <a:t>‹#›</a:t>
            </a:fld>
            <a:endParaRPr lang="en-US" altLang="en-US"/>
          </a:p>
        </p:txBody>
      </p:sp>
    </p:spTree>
    <p:extLst>
      <p:ext uri="{BB962C8B-B14F-4D97-AF65-F5344CB8AC3E}">
        <p14:creationId xmlns:p14="http://schemas.microsoft.com/office/powerpoint/2010/main" val="3659999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EDB5624-8B81-42AA-96B6-0B05A7B12A7A}" type="datetime1">
              <a:rPr lang="en-US" altLang="en-US"/>
              <a:pPr>
                <a:defRPr/>
              </a:pPr>
              <a:t>5/24/2024</a:t>
            </a:fld>
            <a:endParaRPr lang="en-US" altLang="en-US"/>
          </a:p>
        </p:txBody>
      </p:sp>
      <p:sp>
        <p:nvSpPr>
          <p:cNvPr id="4" name="Slide Number Placeholder 10"/>
          <p:cNvSpPr>
            <a:spLocks noGrp="1"/>
          </p:cNvSpPr>
          <p:nvPr>
            <p:ph type="sldNum" sz="quarter" idx="11"/>
          </p:nvPr>
        </p:nvSpPr>
        <p:spPr/>
        <p:txBody>
          <a:bodyPr/>
          <a:lstStyle>
            <a:lvl1pPr>
              <a:defRPr/>
            </a:lvl1pPr>
          </a:lstStyle>
          <a:p>
            <a:pPr>
              <a:defRPr/>
            </a:pPr>
            <a:fld id="{E45C3F3E-D7F4-4A56-BB89-B43A521927D7}" type="slidenum">
              <a:rPr lang="en-US" altLang="en-US"/>
              <a:pPr>
                <a:defRPr/>
              </a:pPr>
              <a:t>‹#›</a:t>
            </a:fld>
            <a:endParaRPr lang="en-US" altLang="en-US"/>
          </a:p>
        </p:txBody>
      </p:sp>
    </p:spTree>
    <p:extLst>
      <p:ext uri="{BB962C8B-B14F-4D97-AF65-F5344CB8AC3E}">
        <p14:creationId xmlns:p14="http://schemas.microsoft.com/office/powerpoint/2010/main" val="264178930"/>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A3D667F9-A1E1-4467-8F47-9F1C749B1DB0}" type="datetime1">
              <a:rPr lang="en-US" altLang="en-US"/>
              <a:pPr>
                <a:defRPr/>
              </a:pPr>
              <a:t>5/24/2024</a:t>
            </a:fld>
            <a:endParaRPr lang="en-US" altLang="en-US"/>
          </a:p>
        </p:txBody>
      </p:sp>
      <p:sp>
        <p:nvSpPr>
          <p:cNvPr id="5" name="Slide Number Placeholder 10"/>
          <p:cNvSpPr>
            <a:spLocks noGrp="1"/>
          </p:cNvSpPr>
          <p:nvPr>
            <p:ph type="sldNum" sz="quarter" idx="11"/>
          </p:nvPr>
        </p:nvSpPr>
        <p:spPr/>
        <p:txBody>
          <a:bodyPr/>
          <a:lstStyle>
            <a:lvl1pPr>
              <a:defRPr/>
            </a:lvl1pPr>
          </a:lstStyle>
          <a:p>
            <a:pPr>
              <a:defRPr/>
            </a:pPr>
            <a:fld id="{06640EB5-119D-4048-84AE-D9B5F81BB1D6}" type="slidenum">
              <a:rPr lang="en-US" altLang="en-US"/>
              <a:pPr>
                <a:defRPr/>
              </a:pPr>
              <a:t>‹#›</a:t>
            </a:fld>
            <a:endParaRPr lang="en-US" altLang="en-US"/>
          </a:p>
        </p:txBody>
      </p:sp>
    </p:spTree>
    <p:extLst>
      <p:ext uri="{BB962C8B-B14F-4D97-AF65-F5344CB8AC3E}">
        <p14:creationId xmlns:p14="http://schemas.microsoft.com/office/powerpoint/2010/main" val="641198495"/>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2074B5D-9919-419E-9731-B6E68A8F24DE}" type="datetime1">
              <a:rPr lang="en-US" altLang="en-US"/>
              <a:pPr>
                <a:defRPr/>
              </a:pPr>
              <a:t>5/24/2024</a:t>
            </a:fld>
            <a:endParaRPr lang="en-US" altLang="en-US"/>
          </a:p>
        </p:txBody>
      </p:sp>
      <p:sp>
        <p:nvSpPr>
          <p:cNvPr id="3" name="Slide Number Placeholder 10"/>
          <p:cNvSpPr>
            <a:spLocks noGrp="1"/>
          </p:cNvSpPr>
          <p:nvPr>
            <p:ph type="sldNum" sz="quarter" idx="11"/>
          </p:nvPr>
        </p:nvSpPr>
        <p:spPr/>
        <p:txBody>
          <a:bodyPr/>
          <a:lstStyle>
            <a:lvl1pPr>
              <a:defRPr/>
            </a:lvl1pPr>
          </a:lstStyle>
          <a:p>
            <a:pPr>
              <a:defRPr/>
            </a:pPr>
            <a:fld id="{238FB8DD-67F2-43D9-BFE1-382716B34BA1}" type="slidenum">
              <a:rPr lang="en-US" altLang="en-US"/>
              <a:pPr>
                <a:defRPr/>
              </a:pPr>
              <a:t>‹#›</a:t>
            </a:fld>
            <a:endParaRPr lang="en-US" altLang="en-US"/>
          </a:p>
        </p:txBody>
      </p:sp>
    </p:spTree>
    <p:extLst>
      <p:ext uri="{BB962C8B-B14F-4D97-AF65-F5344CB8AC3E}">
        <p14:creationId xmlns:p14="http://schemas.microsoft.com/office/powerpoint/2010/main" val="92644713"/>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ltLang="en-US"/>
          </a:p>
        </p:txBody>
      </p:sp>
      <p:sp>
        <p:nvSpPr>
          <p:cNvPr id="8" name="Slide Number Placeholder 10"/>
          <p:cNvSpPr>
            <a:spLocks noGrp="1"/>
          </p:cNvSpPr>
          <p:nvPr>
            <p:ph type="sldNum" sz="quarter" idx="11"/>
          </p:nvPr>
        </p:nvSpPr>
        <p:spPr/>
        <p:txBody>
          <a:bodyPr/>
          <a:lstStyle>
            <a:lvl1pPr>
              <a:defRPr/>
            </a:lvl1pPr>
          </a:lstStyle>
          <a:p>
            <a:pPr>
              <a:defRPr/>
            </a:pPr>
            <a:fld id="{5BA22FB9-1C48-4D35-A236-83A1F0D642BA}" type="slidenum">
              <a:rPr lang="en-US" altLang="en-US"/>
              <a:pPr>
                <a:defRPr/>
              </a:pPr>
              <a:t>‹#›</a:t>
            </a:fld>
            <a:endParaRPr lang="en-US" altLang="en-US"/>
          </a:p>
        </p:txBody>
      </p:sp>
    </p:spTree>
    <p:extLst>
      <p:ext uri="{BB962C8B-B14F-4D97-AF65-F5344CB8AC3E}">
        <p14:creationId xmlns:p14="http://schemas.microsoft.com/office/powerpoint/2010/main" val="173504620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a:p>
        </p:txBody>
      </p:sp>
      <p:sp>
        <p:nvSpPr>
          <p:cNvPr id="4" name="Slide Number Placeholder 10"/>
          <p:cNvSpPr>
            <a:spLocks noGrp="1"/>
          </p:cNvSpPr>
          <p:nvPr>
            <p:ph type="sldNum" sz="quarter" idx="11"/>
          </p:nvPr>
        </p:nvSpPr>
        <p:spPr/>
        <p:txBody>
          <a:bodyPr/>
          <a:lstStyle>
            <a:lvl1pPr>
              <a:defRPr/>
            </a:lvl1pPr>
          </a:lstStyle>
          <a:p>
            <a:pPr>
              <a:defRPr/>
            </a:pPr>
            <a:fld id="{ABFF3C8D-2B96-4D75-9290-46EA00B7C236}" type="slidenum">
              <a:rPr lang="en-US" altLang="en-US"/>
              <a:pPr>
                <a:defRPr/>
              </a:pPr>
              <a:t>‹#›</a:t>
            </a:fld>
            <a:endParaRPr lang="en-US" altLang="en-US"/>
          </a:p>
        </p:txBody>
      </p:sp>
    </p:spTree>
    <p:extLst>
      <p:ext uri="{BB962C8B-B14F-4D97-AF65-F5344CB8AC3E}">
        <p14:creationId xmlns:p14="http://schemas.microsoft.com/office/powerpoint/2010/main" val="962643546"/>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Slide Number Placeholder 10"/>
          <p:cNvSpPr>
            <a:spLocks noGrp="1"/>
          </p:cNvSpPr>
          <p:nvPr>
            <p:ph type="sldNum" sz="quarter" idx="11"/>
          </p:nvPr>
        </p:nvSpPr>
        <p:spPr/>
        <p:txBody>
          <a:bodyPr/>
          <a:lstStyle>
            <a:lvl1pPr>
              <a:defRPr/>
            </a:lvl1pPr>
          </a:lstStyle>
          <a:p>
            <a:pPr>
              <a:defRPr/>
            </a:pPr>
            <a:fld id="{C332390C-B679-46BF-9EA2-469DDC36D09B}" type="slidenum">
              <a:rPr lang="en-US" altLang="en-US"/>
              <a:pPr>
                <a:defRPr/>
              </a:pPr>
              <a:t>‹#›</a:t>
            </a:fld>
            <a:endParaRPr lang="en-US" altLang="en-US"/>
          </a:p>
        </p:txBody>
      </p:sp>
    </p:spTree>
    <p:extLst>
      <p:ext uri="{BB962C8B-B14F-4D97-AF65-F5344CB8AC3E}">
        <p14:creationId xmlns:p14="http://schemas.microsoft.com/office/powerpoint/2010/main" val="3659910267"/>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Slide Number Placeholder 10"/>
          <p:cNvSpPr>
            <a:spLocks noGrp="1"/>
          </p:cNvSpPr>
          <p:nvPr>
            <p:ph type="sldNum" sz="quarter" idx="11"/>
          </p:nvPr>
        </p:nvSpPr>
        <p:spPr/>
        <p:txBody>
          <a:bodyPr/>
          <a:lstStyle>
            <a:lvl1pPr>
              <a:defRPr/>
            </a:lvl1pPr>
          </a:lstStyle>
          <a:p>
            <a:pPr>
              <a:defRPr/>
            </a:pPr>
            <a:fld id="{B2BF11E8-E239-497A-899E-DC639F3E9C4E}" type="slidenum">
              <a:rPr lang="en-US" altLang="en-US"/>
              <a:pPr>
                <a:defRPr/>
              </a:pPr>
              <a:t>‹#›</a:t>
            </a:fld>
            <a:endParaRPr lang="en-US" altLang="en-US"/>
          </a:p>
        </p:txBody>
      </p:sp>
    </p:spTree>
    <p:extLst>
      <p:ext uri="{BB962C8B-B14F-4D97-AF65-F5344CB8AC3E}">
        <p14:creationId xmlns:p14="http://schemas.microsoft.com/office/powerpoint/2010/main" val="3207428846"/>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0.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5.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png"/><Relationship Id="rId5" Type="http://schemas.openxmlformats.org/officeDocument/2006/relationships/slideLayout" Target="../slideLayouts/slideLayout54.xml"/><Relationship Id="rId10" Type="http://schemas.openxmlformats.org/officeDocument/2006/relationships/image" Target="../media/image1.png"/><Relationship Id="rId4" Type="http://schemas.openxmlformats.org/officeDocument/2006/relationships/slideLayout" Target="../slideLayouts/slideLayout5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pPr>
              <a:defRPr/>
            </a:pPr>
            <a:endParaRPr lang="en-US" altLang="en-US"/>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pPr>
              <a:defRPr/>
            </a:pPr>
            <a:fld id="{89CEBCFD-CEEB-4E56-A462-CE8F55618297}" type="slidenum">
              <a:rPr lang="en-US" altLang="en-US"/>
              <a:pPr>
                <a:defRPr/>
              </a:pPr>
              <a:t>‹#›</a:t>
            </a:fld>
            <a:endParaRPr lang="en-US" altLang="en-US"/>
          </a:p>
        </p:txBody>
      </p:sp>
      <p:pic>
        <p:nvPicPr>
          <p:cNvPr id="2054" name="Picture 7" descr="IEEE_TAG_BLU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1"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42" r:id="rId13"/>
    <p:sldLayoutId id="2147484443" r:id="rId14"/>
    <p:sldLayoutId id="2147484444" r:id="rId15"/>
    <p:sldLayoutId id="2147484445" r:id="rId16"/>
    <p:sldLayoutId id="2147484446" r:id="rId17"/>
  </p:sldLayoutIdLst>
  <p:transition spd="med">
    <p:zoom/>
  </p:transition>
  <p:hf sldNum="0" hdr="0" dt="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1"/>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pPr>
              <a:defRPr/>
            </a:pPr>
            <a:endParaRPr lang="en-US" altLang="en-US"/>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pPr>
              <a:defRPr/>
            </a:pPr>
            <a:fld id="{F7FEB134-B659-4860-AFEE-75E9B4E0E426}" type="slidenum">
              <a:rPr lang="en-US" altLang="en-US"/>
              <a:pPr>
                <a:defRPr/>
              </a:pPr>
              <a:t>‹#›</a:t>
            </a:fld>
            <a:endParaRPr lang="en-US" altLang="en-US"/>
          </a:p>
        </p:txBody>
      </p:sp>
      <p:pic>
        <p:nvPicPr>
          <p:cNvPr id="3078" name="Picture 7" descr="IEEE_TAG_BLU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Lst>
  <p:hf sldNum="0" hdr="0" dt="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1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DD368D2A-BF45-FB49-B010-489CE9FD5F20}"/>
              </a:ext>
            </a:extLst>
          </p:cNvPr>
          <p:cNvSpPr/>
          <p:nvPr/>
        </p:nvSpPr>
        <p:spPr>
          <a:xfrm>
            <a:off x="0" y="1"/>
            <a:ext cx="8049986" cy="6858000"/>
          </a:xfrm>
          <a:prstGeom prst="snip1Rect">
            <a:avLst/>
          </a:prstGeom>
          <a:gradFill>
            <a:gsLst>
              <a:gs pos="0">
                <a:srgbClr val="CBE0EB">
                  <a:alpha val="50000"/>
                </a:srgbClr>
              </a:gs>
              <a:gs pos="79000">
                <a:srgbClr val="D8F0FA">
                  <a:alpha val="3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59E710F7-ADD9-5148-91F4-99563CAA19EB}"/>
              </a:ext>
            </a:extLst>
          </p:cNvPr>
          <p:cNvSpPr/>
          <p:nvPr/>
        </p:nvSpPr>
        <p:spPr>
          <a:xfrm>
            <a:off x="-1" y="0"/>
            <a:ext cx="129473" cy="6858000"/>
          </a:xfrm>
          <a:prstGeom prst="rect">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28650" y="350989"/>
            <a:ext cx="6634132" cy="976929"/>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5"/>
            <a:ext cx="7024354" cy="4489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25"/>
          <p:cNvSpPr>
            <a:spLocks noGrp="1"/>
          </p:cNvSpPr>
          <p:nvPr>
            <p:ph type="sldNum" sz="quarter" idx="4"/>
          </p:nvPr>
        </p:nvSpPr>
        <p:spPr>
          <a:xfrm>
            <a:off x="222245" y="6376771"/>
            <a:ext cx="313582" cy="365125"/>
          </a:xfrm>
          <a:prstGeom prst="rect">
            <a:avLst/>
          </a:prstGeom>
        </p:spPr>
        <p:txBody>
          <a:bodyPr vert="horz" lIns="91440" tIns="45720" rIns="91440" bIns="45720" rtlCol="0" anchor="ctr"/>
          <a:lstStyle>
            <a:lvl1pPr algn="l">
              <a:defRPr sz="800">
                <a:solidFill>
                  <a:srgbClr val="0066A1"/>
                </a:solidFill>
              </a:defRPr>
            </a:lvl1pPr>
          </a:lstStyle>
          <a:p>
            <a:pPr>
              <a:defRPr/>
            </a:pPr>
            <a:fld id="{89CEBCFD-CEEB-4E56-A462-CE8F55618297}" type="slidenum">
              <a:rPr lang="en-US" altLang="en-US" smtClean="0"/>
              <a:pPr>
                <a:defRPr/>
              </a:pPr>
              <a:t>‹#›</a:t>
            </a:fld>
            <a:endParaRPr lang="en-US" altLang="en-US"/>
          </a:p>
        </p:txBody>
      </p:sp>
      <p:sp>
        <p:nvSpPr>
          <p:cNvPr id="7" name="Subtitle 2">
            <a:extLst>
              <a:ext uri="{FF2B5EF4-FFF2-40B4-BE49-F238E27FC236}">
                <a16:creationId xmlns:a16="http://schemas.microsoft.com/office/drawing/2014/main" id="{2E5D287C-11AD-1D4B-B4BF-273AF9AD7195}"/>
              </a:ext>
            </a:extLst>
          </p:cNvPr>
          <p:cNvSpPr txBox="1">
            <a:spLocks/>
          </p:cNvSpPr>
          <p:nvPr/>
        </p:nvSpPr>
        <p:spPr>
          <a:xfrm>
            <a:off x="8049987" y="6407834"/>
            <a:ext cx="1094014" cy="450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2100" b="1" i="1" kern="1200">
                <a:solidFill>
                  <a:schemeClr val="tx1">
                    <a:lumMod val="50000"/>
                    <a:lumOff val="50000"/>
                  </a:schemeClr>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rgbClr val="0066A1"/>
              </a:buClr>
              <a:buFont typeface="LucidaGrande"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0066A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0066A1"/>
              </a:buClr>
              <a:buFont typeface="Wingdings"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0066A1"/>
              </a:buClr>
              <a:buFont typeface="Courier New"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900" i="0" dirty="0" err="1">
                <a:solidFill>
                  <a:srgbClr val="0073AE"/>
                </a:solidFill>
              </a:rPr>
              <a:t>www.ieee.org</a:t>
            </a:r>
            <a:endParaRPr lang="en-US" sz="900" i="0" dirty="0">
              <a:solidFill>
                <a:srgbClr val="0073AE"/>
              </a:solidFill>
            </a:endParaRPr>
          </a:p>
        </p:txBody>
      </p:sp>
      <p:pic>
        <p:nvPicPr>
          <p:cNvPr id="8" name="Picture 7">
            <a:extLst>
              <a:ext uri="{FF2B5EF4-FFF2-40B4-BE49-F238E27FC236}">
                <a16:creationId xmlns:a16="http://schemas.microsoft.com/office/drawing/2014/main" id="{31047DF6-4048-284D-9B33-DF1CF4C3322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016623" y="263530"/>
            <a:ext cx="957445" cy="712517"/>
          </a:xfrm>
          <a:prstGeom prst="rect">
            <a:avLst/>
          </a:prstGeom>
        </p:spPr>
      </p:pic>
    </p:spTree>
    <p:extLst>
      <p:ext uri="{BB962C8B-B14F-4D97-AF65-F5344CB8AC3E}">
        <p14:creationId xmlns:p14="http://schemas.microsoft.com/office/powerpoint/2010/main" val="1933243478"/>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 id="2147484477" r:id="rId14"/>
    <p:sldLayoutId id="2147484478" r:id="rId15"/>
    <p:sldLayoutId id="2147484479" r:id="rId16"/>
    <p:sldLayoutId id="2147484480" r:id="rId17"/>
    <p:sldLayoutId id="2147484481" r:id="rId18"/>
    <p:sldLayoutId id="2147484482" r:id="rId19"/>
    <p:sldLayoutId id="2147484483" r:id="rId20"/>
    <p:sldLayoutId id="2147484484" r:id="rId21"/>
    <p:sldLayoutId id="2147484485" r:id="rId22"/>
    <p:sldLayoutId id="2147484486" r:id="rId23"/>
    <p:sldLayoutId id="2147484487" r:id="rId24"/>
  </p:sldLayoutIdLst>
  <p:transition spd="med">
    <p:zoom/>
  </p:transition>
  <p:hf sldNum="0" hd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D198017F-C683-431C-9E58-A7374BF39677}" type="datetime1">
              <a:rPr lang="en-US" altLang="en-US"/>
              <a:pPr>
                <a:defRPr/>
              </a:pPr>
              <a:t>5/24/2024</a:t>
            </a:fld>
            <a:endParaRPr lang="en-US" altLang="en-US"/>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6F07C3AD-882B-4507-BD9C-AC366F788256}" type="slidenum">
              <a:rPr lang="en-US" altLang="en-US"/>
              <a:pPr>
                <a:defRPr/>
              </a:pPr>
              <a:t>‹#›</a:t>
            </a:fld>
            <a:endParaRPr lang="en-US" altLang="en-US"/>
          </a:p>
        </p:txBody>
      </p:sp>
      <p:pic>
        <p:nvPicPr>
          <p:cNvPr id="1030" name="Picture 7" descr="IEEE_TAG_BLU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97768"/>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Lst>
  <p:transition spd="slow">
    <p:zoom/>
  </p:transition>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1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cs typeface="ＭＳ Ｐゴシック"/>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200">
          <a:solidFill>
            <a:schemeClr val="tx1"/>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3" Type="http://schemas.openxmlformats.org/officeDocument/2006/relationships/hyperlink" Target="https://www.ieee.org/communities/societies/index.html#E025" TargetMode="External"/><Relationship Id="rId18" Type="http://schemas.openxmlformats.org/officeDocument/2006/relationships/hyperlink" Target="https://www.ieee.org/communities/societies/index.html#GRS029" TargetMode="External"/><Relationship Id="rId26" Type="http://schemas.openxmlformats.org/officeDocument/2006/relationships/hyperlink" Target="https://www.ieee.org/communities/societies/index.html#NPS005" TargetMode="External"/><Relationship Id="rId39" Type="http://schemas.openxmlformats.org/officeDocument/2006/relationships/hyperlink" Target="https://www.ieee.org/communities/societies/index.html#TEM014" TargetMode="External"/><Relationship Id="rId21" Type="http://schemas.openxmlformats.org/officeDocument/2006/relationships/hyperlink" Target="https://www.ieee.org/communities/societies/index.html#IT012" TargetMode="External"/><Relationship Id="rId34" Type="http://schemas.openxmlformats.org/officeDocument/2006/relationships/hyperlink" Target="https://www.ieee.org/communities/societies/index.html#RA024" TargetMode="External"/><Relationship Id="rId7" Type="http://schemas.openxmlformats.org/officeDocument/2006/relationships/hyperlink" Target="https://www.ieee.org/communities/societies/index.html#COM019" TargetMode="External"/><Relationship Id="rId2" Type="http://schemas.openxmlformats.org/officeDocument/2006/relationships/notesSlide" Target="../notesSlides/notesSlide8.xml"/><Relationship Id="rId16" Type="http://schemas.openxmlformats.org/officeDocument/2006/relationships/hyperlink" Target="https://www.ieee.org/communities/societies/index.html#EP021" TargetMode="External"/><Relationship Id="rId20" Type="http://schemas.openxmlformats.org/officeDocument/2006/relationships/hyperlink" Target="https://www.ieee.org/communities/societies/index.html#IA034" TargetMode="External"/><Relationship Id="rId29" Type="http://schemas.openxmlformats.org/officeDocument/2006/relationships/hyperlink" Target="https://www.ieee.org/communities/societies/index.html#PEL035" TargetMode="External"/><Relationship Id="rId41" Type="http://schemas.openxmlformats.org/officeDocument/2006/relationships/hyperlink" Target="https://www.ieee.org/communities/societies/index.html#VT006" TargetMode="External"/><Relationship Id="rId1" Type="http://schemas.openxmlformats.org/officeDocument/2006/relationships/slideLayout" Target="../slideLayouts/slideLayout44.xml"/><Relationship Id="rId6" Type="http://schemas.openxmlformats.org/officeDocument/2006/relationships/hyperlink" Target="https://www.ieee.org/communities/societies/index.html#CAS004" TargetMode="External"/><Relationship Id="rId11" Type="http://schemas.openxmlformats.org/officeDocument/2006/relationships/hyperlink" Target="https://www.ieee.org/communities/societies/index.html#CS023" TargetMode="External"/><Relationship Id="rId24" Type="http://schemas.openxmlformats.org/officeDocument/2006/relationships/hyperlink" Target="https://www.ieee.org/communities/societies/index.html#MAG033" TargetMode="External"/><Relationship Id="rId32" Type="http://schemas.openxmlformats.org/officeDocument/2006/relationships/hyperlink" Target="https://www.ieee.org/communities/societies/index.html#PC026" TargetMode="External"/><Relationship Id="rId37" Type="http://schemas.openxmlformats.org/officeDocument/2006/relationships/hyperlink" Target="https://www.ieee.org/communities/societies/index.html#SSC037" TargetMode="External"/><Relationship Id="rId40" Type="http://schemas.openxmlformats.org/officeDocument/2006/relationships/hyperlink" Target="https://www.ieee.org/communities/societies/index.html#UFFC020" TargetMode="External"/><Relationship Id="rId5" Type="http://schemas.openxmlformats.org/officeDocument/2006/relationships/hyperlink" Target="https://www.ieee.org/communities/societies/index.html#BT002" TargetMode="External"/><Relationship Id="rId15" Type="http://schemas.openxmlformats.org/officeDocument/2006/relationships/hyperlink" Target="https://www.ieee.org/communities/societies/index.html#ED015" TargetMode="External"/><Relationship Id="rId23" Type="http://schemas.openxmlformats.org/officeDocument/2006/relationships/hyperlink" Target="https://www.ieee.org/communities/societies/index.html#ITSS038" TargetMode="External"/><Relationship Id="rId28" Type="http://schemas.openxmlformats.org/officeDocument/2006/relationships/hyperlink" Target="https://www.ieee.org/communities/societies/index.html#PHO036" TargetMode="External"/><Relationship Id="rId36" Type="http://schemas.openxmlformats.org/officeDocument/2006/relationships/hyperlink" Target="https://www.ieee.org/communities/societies/index.html#SIT030" TargetMode="External"/><Relationship Id="rId10" Type="http://schemas.openxmlformats.org/officeDocument/2006/relationships/hyperlink" Target="https://www.ieee.org/communities/societies/index.html#CE008" TargetMode="External"/><Relationship Id="rId19" Type="http://schemas.openxmlformats.org/officeDocument/2006/relationships/hyperlink" Target="https://www.ieee.org/communities/societies/index.html#IE013" TargetMode="External"/><Relationship Id="rId31" Type="http://schemas.openxmlformats.org/officeDocument/2006/relationships/hyperlink" Target="https://www.ieee.org/communities/societies/index.html#PSE043" TargetMode="External"/><Relationship Id="rId4" Type="http://schemas.openxmlformats.org/officeDocument/2006/relationships/hyperlink" Target="https://www.ieee.org/communities/societies/index.html#AP003" TargetMode="External"/><Relationship Id="rId9" Type="http://schemas.openxmlformats.org/officeDocument/2006/relationships/hyperlink" Target="https://www.ieee.org/communities/societies/index.html#C016" TargetMode="External"/><Relationship Id="rId14" Type="http://schemas.openxmlformats.org/officeDocument/2006/relationships/hyperlink" Target="https://www.ieee.org/communities/societies/index.html#EMC027" TargetMode="External"/><Relationship Id="rId22" Type="http://schemas.openxmlformats.org/officeDocument/2006/relationships/hyperlink" Target="https://www.ieee.org/communities/societies/index.html#IM009" TargetMode="External"/><Relationship Id="rId27" Type="http://schemas.openxmlformats.org/officeDocument/2006/relationships/hyperlink" Target="https://www.ieee.org/communities/societies/index.html#OE022" TargetMode="External"/><Relationship Id="rId30" Type="http://schemas.openxmlformats.org/officeDocument/2006/relationships/hyperlink" Target="https://www.ieee.org/communities/societies/index.html#PE031" TargetMode="External"/><Relationship Id="rId35" Type="http://schemas.openxmlformats.org/officeDocument/2006/relationships/hyperlink" Target="https://www.ieee.org/communities/societies/index.html#SP001" TargetMode="External"/><Relationship Id="rId8" Type="http://schemas.openxmlformats.org/officeDocument/2006/relationships/hyperlink" Target="https://www.ieee.org/communities/societies/index.html#CIS011" TargetMode="External"/><Relationship Id="rId3" Type="http://schemas.openxmlformats.org/officeDocument/2006/relationships/hyperlink" Target="https://www.ieee.org/communities/societies/index.html#AES010" TargetMode="External"/><Relationship Id="rId12" Type="http://schemas.openxmlformats.org/officeDocument/2006/relationships/hyperlink" Target="https://www.ieee.org/communities/societies/index.html#DEI032" TargetMode="External"/><Relationship Id="rId17" Type="http://schemas.openxmlformats.org/officeDocument/2006/relationships/hyperlink" Target="https://www.ieee.org/communities/societies/index.html#EMB018" TargetMode="External"/><Relationship Id="rId25" Type="http://schemas.openxmlformats.org/officeDocument/2006/relationships/hyperlink" Target="https://www.ieee.org/communities/societies/index.html#MTT017" TargetMode="External"/><Relationship Id="rId33" Type="http://schemas.openxmlformats.org/officeDocument/2006/relationships/hyperlink" Target="https://www.ieee.org/communities/societies/index.html#RL007" TargetMode="External"/><Relationship Id="rId38" Type="http://schemas.openxmlformats.org/officeDocument/2006/relationships/hyperlink" Target="https://www.ieee.org/communities/societies/index.html#SMC02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4"/>
          <p:cNvSpPr>
            <a:spLocks noGrp="1"/>
          </p:cNvSpPr>
          <p:nvPr>
            <p:ph type="subTitle" idx="1"/>
          </p:nvPr>
        </p:nvSpPr>
        <p:spPr/>
        <p:txBody>
          <a:bodyPr>
            <a:normAutofit fontScale="92500" lnSpcReduction="20000"/>
          </a:bodyPr>
          <a:lstStyle/>
          <a:p>
            <a:pPr eaLnBrk="1" hangingPunct="1">
              <a:buFont typeface="Wingdings" panose="05000000000000000000" pitchFamily="2" charset="2"/>
              <a:buNone/>
            </a:pPr>
            <a: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t>&lt;audience/event&gt;</a:t>
            </a:r>
            <a:b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br>
            <a: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t>&lt; date&gt;</a:t>
            </a:r>
            <a:b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br>
            <a:b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br>
            <a: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t>&lt;Name&gt;</a:t>
            </a:r>
            <a:b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br>
            <a: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t>&lt;Title&gt;</a:t>
            </a:r>
            <a:b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br>
            <a:r>
              <a:rPr lang="en-US" altLang="en-US" sz="1800" dirty="0">
                <a:solidFill>
                  <a:srgbClr val="4D4D4D"/>
                </a:solidFill>
                <a:latin typeface="Arial" panose="020B0604020202020204" pitchFamily="34" charset="0"/>
                <a:ea typeface="ＭＳ Ｐゴシック" panose="020B0600070205080204" pitchFamily="34" charset="-128"/>
                <a:cs typeface="Calibri" panose="020F0502020204030204" pitchFamily="34" charset="0"/>
              </a:rPr>
              <a:t>&lt;IEEE Organizational Unit&gt;</a:t>
            </a:r>
          </a:p>
        </p:txBody>
      </p:sp>
      <p:sp>
        <p:nvSpPr>
          <p:cNvPr id="6" name="Text Placeholder 5">
            <a:extLst>
              <a:ext uri="{FF2B5EF4-FFF2-40B4-BE49-F238E27FC236}">
                <a16:creationId xmlns:a16="http://schemas.microsoft.com/office/drawing/2014/main" id="{9D974178-64C1-FEDF-8D92-8D49A1D25BB0}"/>
              </a:ext>
            </a:extLst>
          </p:cNvPr>
          <p:cNvSpPr>
            <a:spLocks noGrp="1"/>
          </p:cNvSpPr>
          <p:nvPr>
            <p:ph type="body" sz="quarter" idx="15"/>
          </p:nvPr>
        </p:nvSpPr>
        <p:spPr/>
        <p:txBody>
          <a:bodyPr/>
          <a:lstStyle/>
          <a:p>
            <a:endParaRPr lang="en-US"/>
          </a:p>
        </p:txBody>
      </p:sp>
      <p:sp>
        <p:nvSpPr>
          <p:cNvPr id="29698" name="Title 1"/>
          <p:cNvSpPr>
            <a:spLocks noGrp="1"/>
          </p:cNvSpPr>
          <p:nvPr>
            <p:ph type="ctrTitle" idx="4294967295"/>
          </p:nvPr>
        </p:nvSpPr>
        <p:spPr>
          <a:xfrm>
            <a:off x="657813" y="2209800"/>
            <a:ext cx="4648200" cy="762000"/>
          </a:xfrm>
        </p:spPr>
        <p:txBody>
          <a:bodyPr/>
          <a:lstStyle/>
          <a:p>
            <a:pPr eaLnBrk="1" hangingPunct="1"/>
            <a:r>
              <a:rPr lang="en-US" altLang="en-US" sz="4000" dirty="0">
                <a:latin typeface="Calibri" panose="020F0502020204030204" pitchFamily="34" charset="0"/>
                <a:ea typeface="ＭＳ Ｐゴシック" panose="020B0600070205080204" pitchFamily="34" charset="-128"/>
                <a:cs typeface="Calibri" panose="020F0502020204030204" pitchFamily="34" charset="0"/>
              </a:rPr>
              <a:t>Introduction to IEEE</a:t>
            </a:r>
          </a:p>
        </p:txBody>
      </p:sp>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Reg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22400"/>
            <a:ext cx="7620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1905000" y="5334000"/>
            <a:ext cx="1524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R9 – 21,447</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(4.7%)</a:t>
            </a:r>
          </a:p>
        </p:txBody>
      </p:sp>
      <p:sp>
        <p:nvSpPr>
          <p:cNvPr id="20484" name="Text Box 6"/>
          <p:cNvSpPr txBox="1">
            <a:spLocks noChangeArrowheads="1"/>
          </p:cNvSpPr>
          <p:nvPr/>
        </p:nvSpPr>
        <p:spPr bwMode="auto">
          <a:xfrm>
            <a:off x="4191000" y="4876800"/>
            <a:ext cx="1600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R8 – 84,337</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(18.3%)</a:t>
            </a:r>
          </a:p>
        </p:txBody>
      </p:sp>
      <p:sp>
        <p:nvSpPr>
          <p:cNvPr id="20485" name="Text Box 7"/>
          <p:cNvSpPr txBox="1">
            <a:spLocks noChangeArrowheads="1"/>
          </p:cNvSpPr>
          <p:nvPr/>
        </p:nvSpPr>
        <p:spPr bwMode="auto">
          <a:xfrm>
            <a:off x="7429500" y="2825750"/>
            <a:ext cx="17145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R10 – 187,221</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(40.6%)</a:t>
            </a:r>
            <a:endParaRPr kumimoji="0" lang="en-US" altLang="en-US" sz="1800" b="0"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endParaRPr>
          </a:p>
        </p:txBody>
      </p:sp>
      <p:sp>
        <p:nvSpPr>
          <p:cNvPr id="20486" name="Text Box 8"/>
          <p:cNvSpPr txBox="1">
            <a:spLocks noChangeArrowheads="1"/>
          </p:cNvSpPr>
          <p:nvPr/>
        </p:nvSpPr>
        <p:spPr bwMode="auto">
          <a:xfrm>
            <a:off x="34925" y="2984500"/>
            <a:ext cx="213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R1 to 6 – 153,204</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(33.3%)</a:t>
            </a:r>
          </a:p>
        </p:txBody>
      </p:sp>
      <p:sp>
        <p:nvSpPr>
          <p:cNvPr id="20487" name="Text Box 9"/>
          <p:cNvSpPr txBox="1">
            <a:spLocks noChangeArrowheads="1"/>
          </p:cNvSpPr>
          <p:nvPr/>
        </p:nvSpPr>
        <p:spPr bwMode="auto">
          <a:xfrm>
            <a:off x="381000" y="1066800"/>
            <a:ext cx="1524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R7 – 14,500</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(3.1%)</a:t>
            </a:r>
          </a:p>
        </p:txBody>
      </p:sp>
      <p:sp>
        <p:nvSpPr>
          <p:cNvPr id="20488" name="Rectangle 10"/>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IEEE Membership By Region</a:t>
            </a:r>
            <a:br>
              <a:rPr kumimoji="0" lang="en-US" altLang="en-US" sz="3200" b="1"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br>
            <a:r>
              <a:rPr kumimoji="0" lang="en-US" altLang="en-US" sz="3200" b="1" i="0" u="none" strike="noStrike" kern="1200" cap="none" spc="0" normalizeH="0" baseline="0" noProof="0" dirty="0">
                <a:ln>
                  <a:noFill/>
                </a:ln>
                <a:solidFill>
                  <a:srgbClr val="000099"/>
                </a:solidFill>
                <a:effectLst/>
                <a:uLnTx/>
                <a:uFillTx/>
                <a:latin typeface="Trebuchet MS" panose="020B0603020202020204" pitchFamily="34" charset="0"/>
                <a:ea typeface="ＭＳ Ｐゴシック" panose="020B0600070205080204" pitchFamily="34" charset="-128"/>
                <a:cs typeface="+mn-cs"/>
              </a:rPr>
              <a:t>31 December 2023</a:t>
            </a:r>
          </a:p>
        </p:txBody>
      </p:sp>
      <p:sp>
        <p:nvSpPr>
          <p:cNvPr id="20489" name="Text Box 11"/>
          <p:cNvSpPr txBox="1">
            <a:spLocks noChangeArrowheads="1"/>
          </p:cNvSpPr>
          <p:nvPr/>
        </p:nvSpPr>
        <p:spPr bwMode="auto">
          <a:xfrm>
            <a:off x="2217738" y="6142038"/>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rebuchet MS" panose="020B0603020202020204" pitchFamily="34" charset="0"/>
                <a:ea typeface="ＭＳ Ｐゴシック" panose="020B0600070205080204" pitchFamily="34" charset="-128"/>
                <a:cs typeface="+mn-cs"/>
              </a:rPr>
              <a:t>TOTAL MEMBERSHIP – 460,709</a:t>
            </a:r>
            <a:endParaRPr kumimoji="0" lang="en-US" altLang="en-US" sz="2400" b="0" i="0" u="none" strike="noStrike" kern="1200" cap="none" spc="0" normalizeH="0" baseline="0" noProof="0" dirty="0">
              <a:ln>
                <a:noFill/>
              </a:ln>
              <a:solidFill>
                <a:srgbClr val="006600"/>
              </a:solidFill>
              <a:effectLst/>
              <a:uLnTx/>
              <a:uFillTx/>
              <a:latin typeface="Trebuchet MS" panose="020B0603020202020204" pitchFamily="34" charset="0"/>
              <a:ea typeface="ＭＳ Ｐゴシック" panose="020B0600070205080204" pitchFamily="34" charset="-128"/>
              <a:cs typeface="+mn-cs"/>
            </a:endParaRPr>
          </a:p>
        </p:txBody>
      </p:sp>
      <p:sp>
        <p:nvSpPr>
          <p:cNvPr id="20490" name="Line 12"/>
          <p:cNvSpPr>
            <a:spLocks noChangeShapeType="1"/>
          </p:cNvSpPr>
          <p:nvPr/>
        </p:nvSpPr>
        <p:spPr bwMode="auto">
          <a:xfrm flipH="1">
            <a:off x="4953000" y="2514600"/>
            <a:ext cx="609600" cy="243840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erdana"/>
              <a:ea typeface="+mn-ea"/>
              <a:cs typeface="+mn-cs"/>
            </a:endParaRPr>
          </a:p>
        </p:txBody>
      </p:sp>
      <p:sp>
        <p:nvSpPr>
          <p:cNvPr id="20491" name="Line 13"/>
          <p:cNvSpPr>
            <a:spLocks noChangeShapeType="1"/>
          </p:cNvSpPr>
          <p:nvPr/>
        </p:nvSpPr>
        <p:spPr bwMode="auto">
          <a:xfrm>
            <a:off x="7259638" y="2732088"/>
            <a:ext cx="630237" cy="155575"/>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erdana"/>
              <a:ea typeface="+mn-ea"/>
              <a:cs typeface="+mn-cs"/>
            </a:endParaRPr>
          </a:p>
        </p:txBody>
      </p:sp>
      <p:sp>
        <p:nvSpPr>
          <p:cNvPr id="20492" name="Line 14"/>
          <p:cNvSpPr>
            <a:spLocks noChangeShapeType="1"/>
          </p:cNvSpPr>
          <p:nvPr/>
        </p:nvSpPr>
        <p:spPr bwMode="auto">
          <a:xfrm flipH="1" flipV="1">
            <a:off x="1506538" y="1647825"/>
            <a:ext cx="1219200" cy="38100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erdana"/>
              <a:ea typeface="+mn-ea"/>
              <a:cs typeface="+mn-cs"/>
            </a:endParaRPr>
          </a:p>
        </p:txBody>
      </p:sp>
      <p:sp>
        <p:nvSpPr>
          <p:cNvPr id="20493" name="Line 15"/>
          <p:cNvSpPr>
            <a:spLocks noChangeShapeType="1"/>
          </p:cNvSpPr>
          <p:nvPr/>
        </p:nvSpPr>
        <p:spPr bwMode="auto">
          <a:xfrm flipH="1">
            <a:off x="1219200" y="2684463"/>
            <a:ext cx="949325" cy="363537"/>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erdana"/>
              <a:ea typeface="+mn-ea"/>
              <a:cs typeface="+mn-cs"/>
            </a:endParaRPr>
          </a:p>
        </p:txBody>
      </p:sp>
      <p:sp>
        <p:nvSpPr>
          <p:cNvPr id="20494" name="Line 16"/>
          <p:cNvSpPr>
            <a:spLocks noChangeShapeType="1"/>
          </p:cNvSpPr>
          <p:nvPr/>
        </p:nvSpPr>
        <p:spPr bwMode="auto">
          <a:xfrm flipH="1">
            <a:off x="2481263" y="4113213"/>
            <a:ext cx="838200" cy="114300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erdana"/>
              <a:ea typeface="+mn-ea"/>
              <a:cs typeface="+mn-cs"/>
            </a:endParaRPr>
          </a:p>
        </p:txBody>
      </p:sp>
      <p:sp>
        <p:nvSpPr>
          <p:cNvPr id="20495" name="Text Box 17"/>
          <p:cNvSpPr txBox="1">
            <a:spLocks noChangeArrowheads="1"/>
          </p:cNvSpPr>
          <p:nvPr/>
        </p:nvSpPr>
        <p:spPr bwMode="auto">
          <a:xfrm>
            <a:off x="280988" y="3892550"/>
            <a:ext cx="12668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5582"/>
                </a:solidFill>
                <a:effectLst/>
                <a:uLnTx/>
                <a:uFillTx/>
                <a:latin typeface="Trebuchet MS" panose="020B0603020202020204" pitchFamily="34" charset="0"/>
                <a:ea typeface="ＭＳ Ｐゴシック" panose="020B0600070205080204" pitchFamily="34" charset="-128"/>
                <a:cs typeface="+mn-cs"/>
              </a:rPr>
              <a:t>R1 – 24,638</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5582"/>
                </a:solidFill>
                <a:effectLst/>
                <a:uLnTx/>
                <a:uFillTx/>
                <a:latin typeface="Trebuchet MS" panose="020B0603020202020204" pitchFamily="34" charset="0"/>
                <a:ea typeface="ＭＳ Ｐゴシック" panose="020B0600070205080204" pitchFamily="34" charset="-128"/>
                <a:cs typeface="+mn-cs"/>
              </a:rPr>
              <a:t>R2 – 21,355</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5582"/>
                </a:solidFill>
                <a:effectLst/>
                <a:uLnTx/>
                <a:uFillTx/>
                <a:latin typeface="Trebuchet MS" panose="020B0603020202020204" pitchFamily="34" charset="0"/>
                <a:ea typeface="ＭＳ Ｐゴシック" panose="020B0600070205080204" pitchFamily="34" charset="-128"/>
                <a:cs typeface="+mn-cs"/>
              </a:rPr>
              <a:t>R3 – 24,907</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5582"/>
                </a:solidFill>
                <a:effectLst/>
                <a:uLnTx/>
                <a:uFillTx/>
                <a:latin typeface="Trebuchet MS" panose="020B0603020202020204" pitchFamily="34" charset="0"/>
                <a:ea typeface="ＭＳ Ｐゴシック" panose="020B0600070205080204" pitchFamily="34" charset="-128"/>
                <a:cs typeface="+mn-cs"/>
              </a:rPr>
              <a:t>R4 – 16,987</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5582"/>
                </a:solidFill>
                <a:effectLst/>
                <a:uLnTx/>
                <a:uFillTx/>
                <a:latin typeface="Trebuchet MS" panose="020B0603020202020204" pitchFamily="34" charset="0"/>
                <a:ea typeface="ＭＳ Ｐゴシック" panose="020B0600070205080204" pitchFamily="34" charset="-128"/>
                <a:cs typeface="+mn-cs"/>
              </a:rPr>
              <a:t>R5 – 22,701</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5582"/>
                </a:solidFill>
                <a:effectLst/>
                <a:uLnTx/>
                <a:uFillTx/>
                <a:latin typeface="Trebuchet MS" panose="020B0603020202020204" pitchFamily="34" charset="0"/>
                <a:ea typeface="ＭＳ Ｐゴシック" panose="020B0600070205080204" pitchFamily="34" charset="-128"/>
                <a:cs typeface="+mn-cs"/>
              </a:rPr>
              <a:t>R6 – 42,616</a:t>
            </a:r>
          </a:p>
        </p:txBody>
      </p:sp>
      <p:grpSp>
        <p:nvGrpSpPr>
          <p:cNvPr id="2" name="Group 21"/>
          <p:cNvGrpSpPr>
            <a:grpSpLocks/>
          </p:cNvGrpSpPr>
          <p:nvPr/>
        </p:nvGrpSpPr>
        <p:grpSpPr bwMode="auto">
          <a:xfrm>
            <a:off x="5791200" y="4186238"/>
            <a:ext cx="2971800" cy="2116137"/>
            <a:chOff x="3648" y="2677"/>
            <a:chExt cx="1872" cy="1294"/>
          </a:xfrm>
        </p:grpSpPr>
        <p:sp>
          <p:nvSpPr>
            <p:cNvPr id="20497" name="Text Box 18"/>
            <p:cNvSpPr txBox="1">
              <a:spLocks noChangeArrowheads="1"/>
            </p:cNvSpPr>
            <p:nvPr/>
          </p:nvSpPr>
          <p:spPr bwMode="auto">
            <a:xfrm>
              <a:off x="4224" y="3264"/>
              <a:ext cx="12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Blip>
                  <a:blip r:embed="rId4"/>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1" u="none" strike="noStrike" kern="1200" cap="none" spc="0" normalizeH="0" baseline="0" noProof="0" dirty="0">
                  <a:ln>
                    <a:noFill/>
                  </a:ln>
                  <a:solidFill>
                    <a:srgbClr val="006600"/>
                  </a:solidFill>
                  <a:effectLst/>
                  <a:uLnTx/>
                  <a:uFillTx/>
                  <a:latin typeface="Trebuchet MS" panose="020B0603020202020204" pitchFamily="34" charset="0"/>
                  <a:ea typeface="ＭＳ Ｐゴシック" panose="020B0600070205080204" pitchFamily="34" charset="-128"/>
                  <a:cs typeface="+mn-cs"/>
                </a:rPr>
                <a:t>Reflecting the global nature of IEEE, R10 and R8 are now the two largest IEEE Regions</a:t>
              </a:r>
            </a:p>
          </p:txBody>
        </p:sp>
        <p:sp>
          <p:nvSpPr>
            <p:cNvPr id="20498" name="Line 19"/>
            <p:cNvSpPr>
              <a:spLocks noChangeShapeType="1"/>
            </p:cNvSpPr>
            <p:nvPr/>
          </p:nvSpPr>
          <p:spPr bwMode="auto">
            <a:xfrm>
              <a:off x="3648" y="3264"/>
              <a:ext cx="624" cy="9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erdana"/>
                <a:ea typeface="+mn-ea"/>
                <a:cs typeface="+mn-cs"/>
              </a:endParaRPr>
            </a:p>
          </p:txBody>
        </p:sp>
        <p:sp>
          <p:nvSpPr>
            <p:cNvPr id="20499" name="Line 20"/>
            <p:cNvSpPr>
              <a:spLocks noChangeShapeType="1"/>
            </p:cNvSpPr>
            <p:nvPr/>
          </p:nvSpPr>
          <p:spPr bwMode="auto">
            <a:xfrm flipH="1">
              <a:off x="4992" y="2677"/>
              <a:ext cx="240" cy="539"/>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erdana"/>
                <a:ea typeface="+mn-ea"/>
                <a:cs typeface="+mn-cs"/>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24200" y="2133600"/>
            <a:ext cx="2438400" cy="609600"/>
          </a:xfrm>
          <a:prstGeom prst="rect">
            <a:avLst/>
          </a:prstGeom>
          <a:solidFill>
            <a:schemeClr val="accent5">
              <a:lumMod val="20000"/>
              <a:lumOff val="80000"/>
            </a:schemeClr>
          </a:solidFill>
          <a:ln w="19050">
            <a:solidFill>
              <a:srgbClr val="000099"/>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b="1" dirty="0">
                <a:solidFill>
                  <a:srgbClr val="000099"/>
                </a:solidFill>
                <a:latin typeface="Times New Roman" panose="02020603050405020304" pitchFamily="18" charset="0"/>
              </a:rPr>
              <a:t>Region 10</a:t>
            </a:r>
          </a:p>
        </p:txBody>
      </p:sp>
      <p:sp>
        <p:nvSpPr>
          <p:cNvPr id="34819" name="Rectangle 3"/>
          <p:cNvSpPr>
            <a:spLocks noChangeArrowheads="1"/>
          </p:cNvSpPr>
          <p:nvPr/>
        </p:nvSpPr>
        <p:spPr bwMode="auto">
          <a:xfrm>
            <a:off x="3124200" y="3048000"/>
            <a:ext cx="2324097" cy="609600"/>
          </a:xfrm>
          <a:prstGeom prst="rect">
            <a:avLst/>
          </a:prstGeom>
          <a:solidFill>
            <a:schemeClr val="accent4">
              <a:lumMod val="40000"/>
              <a:lumOff val="60000"/>
            </a:schemeClr>
          </a:solidFill>
          <a:ln w="9525">
            <a:solidFill>
              <a:schemeClr val="accent4">
                <a:lumMod val="50000"/>
              </a:schemeClr>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2000" b="1" dirty="0">
                <a:latin typeface="Times New Roman" panose="02020603050405020304" pitchFamily="18" charset="0"/>
              </a:rPr>
              <a:t>Sections </a:t>
            </a:r>
          </a:p>
          <a:p>
            <a:pPr algn="ctr">
              <a:spcBef>
                <a:spcPct val="0"/>
              </a:spcBef>
              <a:buClrTx/>
              <a:buSzTx/>
              <a:buFontTx/>
              <a:buNone/>
              <a:defRPr/>
            </a:pPr>
            <a:r>
              <a:rPr lang="en-US" altLang="ja-JP" sz="1800" dirty="0">
                <a:latin typeface="Times New Roman" panose="02020603050405020304" pitchFamily="18" charset="0"/>
              </a:rPr>
              <a:t>(60)</a:t>
            </a:r>
          </a:p>
        </p:txBody>
      </p:sp>
      <p:sp>
        <p:nvSpPr>
          <p:cNvPr id="34820" name="Rectangle 4"/>
          <p:cNvSpPr>
            <a:spLocks noChangeArrowheads="1"/>
          </p:cNvSpPr>
          <p:nvPr/>
        </p:nvSpPr>
        <p:spPr bwMode="auto">
          <a:xfrm>
            <a:off x="3124200" y="4038600"/>
            <a:ext cx="2362200" cy="838200"/>
          </a:xfrm>
          <a:prstGeom prst="rect">
            <a:avLst/>
          </a:prstGeom>
          <a:solidFill>
            <a:schemeClr val="accent6">
              <a:lumMod val="40000"/>
              <a:lumOff val="60000"/>
            </a:schemeClr>
          </a:solidFill>
          <a:ln w="9525">
            <a:solidFill>
              <a:schemeClr val="accent6">
                <a:lumMod val="50000"/>
              </a:schemeClr>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2000" b="1" dirty="0">
                <a:latin typeface="Times New Roman" panose="02020603050405020304" pitchFamily="18" charset="0"/>
              </a:rPr>
              <a:t>Student Branches</a:t>
            </a:r>
          </a:p>
          <a:p>
            <a:pPr algn="ctr">
              <a:spcBef>
                <a:spcPct val="0"/>
              </a:spcBef>
              <a:buClrTx/>
              <a:buSzTx/>
              <a:buFontTx/>
              <a:buNone/>
              <a:defRPr/>
            </a:pPr>
            <a:r>
              <a:rPr lang="en-US" altLang="ja-JP" sz="1800" dirty="0">
                <a:latin typeface="Times New Roman" panose="02020603050405020304" pitchFamily="18" charset="0"/>
              </a:rPr>
              <a:t>(1,777)</a:t>
            </a:r>
          </a:p>
        </p:txBody>
      </p:sp>
      <p:sp>
        <p:nvSpPr>
          <p:cNvPr id="34821" name="Rectangle 5"/>
          <p:cNvSpPr>
            <a:spLocks noChangeArrowheads="1"/>
          </p:cNvSpPr>
          <p:nvPr/>
        </p:nvSpPr>
        <p:spPr bwMode="auto">
          <a:xfrm>
            <a:off x="1395413" y="2238375"/>
            <a:ext cx="914400" cy="457200"/>
          </a:xfrm>
          <a:prstGeom prst="rect">
            <a:avLst/>
          </a:prstGeom>
          <a:solidFill>
            <a:schemeClr val="accent5">
              <a:lumMod val="40000"/>
              <a:lumOff val="60000"/>
            </a:schemeClr>
          </a:solidFill>
          <a:ln w="9525">
            <a:solidFill>
              <a:srgbClr val="000099"/>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2000" b="1" dirty="0">
                <a:latin typeface="Times New Roman" panose="02020603050405020304" pitchFamily="18" charset="0"/>
              </a:rPr>
              <a:t>Areas</a:t>
            </a:r>
          </a:p>
        </p:txBody>
      </p:sp>
      <p:sp>
        <p:nvSpPr>
          <p:cNvPr id="34822" name="Rectangle 6"/>
          <p:cNvSpPr>
            <a:spLocks noChangeArrowheads="1"/>
          </p:cNvSpPr>
          <p:nvPr/>
        </p:nvSpPr>
        <p:spPr bwMode="auto">
          <a:xfrm>
            <a:off x="266702" y="3757293"/>
            <a:ext cx="2362195" cy="761999"/>
          </a:xfrm>
          <a:prstGeom prst="rect">
            <a:avLst/>
          </a:prstGeom>
          <a:solidFill>
            <a:schemeClr val="accent4">
              <a:lumMod val="40000"/>
              <a:lumOff val="60000"/>
            </a:schemeClr>
          </a:solidFill>
          <a:ln w="9525">
            <a:solidFill>
              <a:schemeClr val="accent4">
                <a:lumMod val="50000"/>
              </a:schemeClr>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2000" b="1" dirty="0">
                <a:latin typeface="Times New Roman" panose="02020603050405020304" pitchFamily="18" charset="0"/>
              </a:rPr>
              <a:t>Subsections </a:t>
            </a:r>
          </a:p>
          <a:p>
            <a:pPr algn="ctr">
              <a:spcBef>
                <a:spcPct val="0"/>
              </a:spcBef>
              <a:buClrTx/>
              <a:buSzTx/>
              <a:buFontTx/>
              <a:buNone/>
              <a:defRPr/>
            </a:pPr>
            <a:r>
              <a:rPr lang="en-US" altLang="ja-JP" sz="1800" dirty="0">
                <a:latin typeface="Times New Roman" panose="02020603050405020304" pitchFamily="18" charset="0"/>
              </a:rPr>
              <a:t>(42)</a:t>
            </a:r>
          </a:p>
        </p:txBody>
      </p:sp>
      <p:sp>
        <p:nvSpPr>
          <p:cNvPr id="34823" name="Rectangle 7"/>
          <p:cNvSpPr>
            <a:spLocks noChangeArrowheads="1"/>
          </p:cNvSpPr>
          <p:nvPr/>
        </p:nvSpPr>
        <p:spPr bwMode="auto">
          <a:xfrm>
            <a:off x="6827513" y="2400300"/>
            <a:ext cx="1676400" cy="685800"/>
          </a:xfrm>
          <a:prstGeom prst="rect">
            <a:avLst/>
          </a:prstGeom>
          <a:solidFill>
            <a:schemeClr val="accent4">
              <a:lumMod val="40000"/>
              <a:lumOff val="60000"/>
            </a:schemeClr>
          </a:solidFill>
          <a:ln w="9525">
            <a:solidFill>
              <a:schemeClr val="accent4">
                <a:lumMod val="50000"/>
              </a:schemeClr>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2000" b="1" dirty="0">
                <a:latin typeface="Times New Roman" panose="02020603050405020304" pitchFamily="18" charset="0"/>
              </a:rPr>
              <a:t>Councils</a:t>
            </a:r>
            <a:r>
              <a:rPr lang="en-US" altLang="ja-JP" sz="2400" dirty="0">
                <a:latin typeface="Times New Roman" panose="02020603050405020304" pitchFamily="18" charset="0"/>
              </a:rPr>
              <a:t> </a:t>
            </a:r>
          </a:p>
          <a:p>
            <a:pPr algn="ctr">
              <a:spcBef>
                <a:spcPct val="0"/>
              </a:spcBef>
              <a:buClrTx/>
              <a:buSzTx/>
              <a:buFontTx/>
              <a:buNone/>
              <a:defRPr/>
            </a:pPr>
            <a:r>
              <a:rPr lang="en-US" altLang="ja-JP" sz="1800" dirty="0">
                <a:latin typeface="Times New Roman" panose="02020603050405020304" pitchFamily="18" charset="0"/>
              </a:rPr>
              <a:t>(6)</a:t>
            </a:r>
          </a:p>
        </p:txBody>
      </p:sp>
      <p:sp>
        <p:nvSpPr>
          <p:cNvPr id="34824" name="Rectangle 8"/>
          <p:cNvSpPr>
            <a:spLocks noChangeArrowheads="1"/>
          </p:cNvSpPr>
          <p:nvPr/>
        </p:nvSpPr>
        <p:spPr bwMode="auto">
          <a:xfrm>
            <a:off x="6827513" y="3345180"/>
            <a:ext cx="2057400" cy="685800"/>
          </a:xfrm>
          <a:prstGeom prst="rect">
            <a:avLst/>
          </a:prstGeom>
          <a:solidFill>
            <a:schemeClr val="accent2">
              <a:lumMod val="40000"/>
              <a:lumOff val="60000"/>
            </a:schemeClr>
          </a:solidFill>
          <a:ln w="9525">
            <a:solidFill>
              <a:schemeClr val="accent2">
                <a:lumMod val="75000"/>
              </a:schemeClr>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2000" b="1" dirty="0">
                <a:latin typeface="Times New Roman" panose="02020603050405020304" pitchFamily="18" charset="0"/>
              </a:rPr>
              <a:t>Chapters</a:t>
            </a:r>
            <a:r>
              <a:rPr lang="en-US" altLang="ja-JP" sz="2400" dirty="0">
                <a:latin typeface="Times New Roman" panose="02020603050405020304" pitchFamily="18" charset="0"/>
              </a:rPr>
              <a:t> </a:t>
            </a:r>
          </a:p>
          <a:p>
            <a:pPr algn="ctr">
              <a:spcBef>
                <a:spcPct val="0"/>
              </a:spcBef>
              <a:buClrTx/>
              <a:buSzTx/>
              <a:buFontTx/>
              <a:buNone/>
              <a:defRPr/>
            </a:pPr>
            <a:r>
              <a:rPr lang="en-US" altLang="ja-JP" sz="1800" dirty="0">
                <a:latin typeface="Times New Roman" panose="02020603050405020304" pitchFamily="18" charset="0"/>
              </a:rPr>
              <a:t>(847)</a:t>
            </a:r>
          </a:p>
        </p:txBody>
      </p:sp>
      <p:sp>
        <p:nvSpPr>
          <p:cNvPr id="48137" name="Rectangle 9"/>
          <p:cNvSpPr>
            <a:spLocks noChangeArrowheads="1"/>
          </p:cNvSpPr>
          <p:nvPr/>
        </p:nvSpPr>
        <p:spPr bwMode="auto">
          <a:xfrm>
            <a:off x="6400800" y="4191000"/>
            <a:ext cx="1981200" cy="990600"/>
          </a:xfrm>
          <a:prstGeom prst="rect">
            <a:avLst/>
          </a:prstGeom>
          <a:solidFill>
            <a:srgbClr val="CCCCFF"/>
          </a:solidFill>
          <a:ln w="9525">
            <a:solidFill>
              <a:srgbClr val="6600CC"/>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ja-JP" sz="2000" b="1" dirty="0"/>
              <a:t>Affinity Groups</a:t>
            </a:r>
          </a:p>
          <a:p>
            <a:pPr algn="ctr"/>
            <a:r>
              <a:rPr lang="en-US" altLang="ja-JP" sz="1800" dirty="0"/>
              <a:t>(128)</a:t>
            </a:r>
          </a:p>
        </p:txBody>
      </p:sp>
      <p:sp>
        <p:nvSpPr>
          <p:cNvPr id="48138" name="Line 10"/>
          <p:cNvSpPr>
            <a:spLocks noChangeShapeType="1"/>
          </p:cNvSpPr>
          <p:nvPr/>
        </p:nvSpPr>
        <p:spPr bwMode="auto">
          <a:xfrm flipV="1">
            <a:off x="2309813" y="2438400"/>
            <a:ext cx="8143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0" name="Line 12"/>
          <p:cNvSpPr>
            <a:spLocks noChangeShapeType="1"/>
          </p:cNvSpPr>
          <p:nvPr/>
        </p:nvSpPr>
        <p:spPr bwMode="auto">
          <a:xfrm>
            <a:off x="4191000" y="2743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1" name="Line 13"/>
          <p:cNvSpPr>
            <a:spLocks noChangeShapeType="1"/>
          </p:cNvSpPr>
          <p:nvPr/>
        </p:nvSpPr>
        <p:spPr bwMode="auto">
          <a:xfrm>
            <a:off x="4267200" y="3657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Rectangle 14"/>
          <p:cNvSpPr>
            <a:spLocks noChangeArrowheads="1"/>
          </p:cNvSpPr>
          <p:nvPr/>
        </p:nvSpPr>
        <p:spPr bwMode="auto">
          <a:xfrm>
            <a:off x="4914900" y="5441312"/>
            <a:ext cx="2476500" cy="1037584"/>
          </a:xfrm>
          <a:prstGeom prst="rect">
            <a:avLst/>
          </a:prstGeom>
          <a:solidFill>
            <a:schemeClr val="accent6">
              <a:lumMod val="40000"/>
              <a:lumOff val="60000"/>
            </a:schemeClr>
          </a:solidFill>
          <a:ln w="9525">
            <a:solidFill>
              <a:schemeClr val="accent6">
                <a:lumMod val="50000"/>
              </a:schemeClr>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1800" b="1" dirty="0">
                <a:latin typeface="Times New Roman" panose="02020603050405020304" pitchFamily="18" charset="0"/>
              </a:rPr>
              <a:t>Student Branch </a:t>
            </a:r>
          </a:p>
          <a:p>
            <a:pPr algn="ctr">
              <a:spcBef>
                <a:spcPct val="0"/>
              </a:spcBef>
              <a:buClrTx/>
              <a:buSzTx/>
              <a:buFontTx/>
              <a:buNone/>
              <a:defRPr/>
            </a:pPr>
            <a:r>
              <a:rPr lang="en-US" altLang="ja-JP" sz="1800" b="1" dirty="0">
                <a:latin typeface="Times New Roman" panose="02020603050405020304" pitchFamily="18" charset="0"/>
              </a:rPr>
              <a:t>Chapters</a:t>
            </a:r>
          </a:p>
          <a:p>
            <a:pPr algn="ctr">
              <a:spcBef>
                <a:spcPct val="0"/>
              </a:spcBef>
              <a:buClrTx/>
              <a:buSzTx/>
              <a:buFontTx/>
              <a:buNone/>
              <a:defRPr/>
            </a:pPr>
            <a:r>
              <a:rPr lang="en-US" altLang="ja-JP" sz="1800" dirty="0">
                <a:latin typeface="Times New Roman" panose="02020603050405020304" pitchFamily="18" charset="0"/>
              </a:rPr>
              <a:t>(2,257)</a:t>
            </a:r>
          </a:p>
        </p:txBody>
      </p:sp>
      <p:sp>
        <p:nvSpPr>
          <p:cNvPr id="48143" name="Line 15"/>
          <p:cNvSpPr>
            <a:spLocks noChangeShapeType="1"/>
          </p:cNvSpPr>
          <p:nvPr/>
        </p:nvSpPr>
        <p:spPr bwMode="auto">
          <a:xfrm>
            <a:off x="5448297" y="3657600"/>
            <a:ext cx="914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4" name="Line 16"/>
          <p:cNvSpPr>
            <a:spLocks noChangeShapeType="1"/>
          </p:cNvSpPr>
          <p:nvPr/>
        </p:nvSpPr>
        <p:spPr bwMode="auto">
          <a:xfrm>
            <a:off x="5448297" y="3429000"/>
            <a:ext cx="1371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17"/>
          <p:cNvSpPr>
            <a:spLocks noChangeShapeType="1"/>
          </p:cNvSpPr>
          <p:nvPr/>
        </p:nvSpPr>
        <p:spPr bwMode="auto">
          <a:xfrm flipH="1">
            <a:off x="5452105" y="2667000"/>
            <a:ext cx="1371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Rectangle 18"/>
          <p:cNvSpPr>
            <a:spLocks noChangeArrowheads="1"/>
          </p:cNvSpPr>
          <p:nvPr/>
        </p:nvSpPr>
        <p:spPr bwMode="auto">
          <a:xfrm>
            <a:off x="144780"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b="1" dirty="0">
                <a:solidFill>
                  <a:schemeClr val="accent5">
                    <a:lumMod val="75000"/>
                  </a:schemeClr>
                </a:solidFill>
                <a:latin typeface="Arial" panose="020B0604020202020204" pitchFamily="34" charset="0"/>
              </a:rPr>
              <a:t>IEEE Region 10 (Asia-Pacific Region) </a:t>
            </a:r>
          </a:p>
          <a:p>
            <a:pPr algn="ctr">
              <a:spcBef>
                <a:spcPct val="0"/>
              </a:spcBef>
              <a:buClrTx/>
              <a:buSzTx/>
              <a:buFontTx/>
              <a:buNone/>
              <a:defRPr/>
            </a:pPr>
            <a:r>
              <a:rPr lang="en-US" altLang="ja-JP" sz="1600" b="1" dirty="0">
                <a:solidFill>
                  <a:schemeClr val="accent5">
                    <a:lumMod val="75000"/>
                  </a:schemeClr>
                </a:solidFill>
                <a:latin typeface="Arial" panose="020B0604020202020204" pitchFamily="34" charset="0"/>
              </a:rPr>
              <a:t>Organizational Units - 31 Dec 2023</a:t>
            </a:r>
          </a:p>
        </p:txBody>
      </p:sp>
      <p:sp>
        <p:nvSpPr>
          <p:cNvPr id="48147" name="Line 19"/>
          <p:cNvSpPr>
            <a:spLocks noChangeShapeType="1"/>
          </p:cNvSpPr>
          <p:nvPr/>
        </p:nvSpPr>
        <p:spPr bwMode="auto">
          <a:xfrm>
            <a:off x="4267200" y="4876800"/>
            <a:ext cx="60960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8" name="Line 20"/>
          <p:cNvSpPr>
            <a:spLocks noChangeShapeType="1"/>
          </p:cNvSpPr>
          <p:nvPr/>
        </p:nvSpPr>
        <p:spPr bwMode="auto">
          <a:xfrm>
            <a:off x="5095240" y="4886960"/>
            <a:ext cx="533400" cy="533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Rectangle 21"/>
          <p:cNvSpPr>
            <a:spLocks noChangeArrowheads="1"/>
          </p:cNvSpPr>
          <p:nvPr/>
        </p:nvSpPr>
        <p:spPr bwMode="auto">
          <a:xfrm>
            <a:off x="685800" y="5410200"/>
            <a:ext cx="2743200" cy="1037585"/>
          </a:xfrm>
          <a:prstGeom prst="rect">
            <a:avLst/>
          </a:prstGeom>
          <a:solidFill>
            <a:schemeClr val="accent6">
              <a:lumMod val="40000"/>
              <a:lumOff val="60000"/>
            </a:schemeClr>
          </a:solidFill>
          <a:ln w="9525">
            <a:solidFill>
              <a:schemeClr val="accent6">
                <a:lumMod val="50000"/>
              </a:schemeClr>
            </a:solidFill>
            <a:miter lim="800000"/>
            <a:headEnd/>
            <a:tailEnd/>
          </a:ln>
        </p:spPr>
        <p:txBody>
          <a:bodyPr wrap="none"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defRPr/>
            </a:pPr>
            <a:r>
              <a:rPr lang="en-US" altLang="ja-JP" sz="1800" b="1" dirty="0">
                <a:latin typeface="Times New Roman" panose="02020603050405020304" pitchFamily="18" charset="0"/>
              </a:rPr>
              <a:t>Student Branch </a:t>
            </a:r>
          </a:p>
          <a:p>
            <a:pPr algn="ctr">
              <a:spcBef>
                <a:spcPct val="0"/>
              </a:spcBef>
              <a:buClrTx/>
              <a:buSzTx/>
              <a:buFontTx/>
              <a:buNone/>
              <a:defRPr/>
            </a:pPr>
            <a:r>
              <a:rPr lang="en-US" altLang="ja-JP" sz="1800" b="1" dirty="0">
                <a:latin typeface="Times New Roman" panose="02020603050405020304" pitchFamily="18" charset="0"/>
              </a:rPr>
              <a:t>Affinity Groups  </a:t>
            </a:r>
          </a:p>
          <a:p>
            <a:pPr algn="ctr">
              <a:spcBef>
                <a:spcPct val="0"/>
              </a:spcBef>
              <a:buClrTx/>
              <a:buSzTx/>
              <a:buFontTx/>
              <a:buNone/>
              <a:defRPr/>
            </a:pPr>
            <a:r>
              <a:rPr lang="en-US" altLang="ja-JP" sz="1800" dirty="0">
                <a:latin typeface="Times New Roman" panose="02020603050405020304" pitchFamily="18" charset="0"/>
              </a:rPr>
              <a:t>(478)</a:t>
            </a:r>
          </a:p>
        </p:txBody>
      </p:sp>
      <p:sp>
        <p:nvSpPr>
          <p:cNvPr id="48150" name="Line 22"/>
          <p:cNvSpPr>
            <a:spLocks noChangeShapeType="1"/>
          </p:cNvSpPr>
          <p:nvPr/>
        </p:nvSpPr>
        <p:spPr bwMode="auto">
          <a:xfrm flipH="1">
            <a:off x="2819400" y="4876800"/>
            <a:ext cx="685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Line 15">
            <a:extLst>
              <a:ext uri="{FF2B5EF4-FFF2-40B4-BE49-F238E27FC236}">
                <a16:creationId xmlns:a16="http://schemas.microsoft.com/office/drawing/2014/main" id="{74917BA4-1E31-D9E8-5057-8BFDD5084BBA}"/>
              </a:ext>
            </a:extLst>
          </p:cNvPr>
          <p:cNvSpPr>
            <a:spLocks noChangeShapeType="1"/>
          </p:cNvSpPr>
          <p:nvPr/>
        </p:nvSpPr>
        <p:spPr bwMode="auto">
          <a:xfrm flipH="1">
            <a:off x="2443477" y="3301369"/>
            <a:ext cx="685803" cy="4457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352425"/>
            <a:ext cx="7772400" cy="606425"/>
          </a:xfrm>
        </p:spPr>
        <p:txBody>
          <a:bodyPr/>
          <a:lstStyle/>
          <a:p>
            <a:pPr eaLnBrk="1" hangingPunct="1"/>
            <a:r>
              <a:rPr lang="en-US" altLang="en-US" sz="2800">
                <a:latin typeface="Calibri" panose="020F0502020204030204" pitchFamily="34" charset="0"/>
                <a:ea typeface="ＭＳ Ｐゴシック" panose="020B0600070205080204" pitchFamily="34" charset="-128"/>
                <a:cs typeface="Calibri" panose="020F0502020204030204" pitchFamily="34" charset="0"/>
              </a:rPr>
              <a:t>How does IEEE Work?</a:t>
            </a:r>
          </a:p>
        </p:txBody>
      </p:sp>
      <p:grpSp>
        <p:nvGrpSpPr>
          <p:cNvPr id="51203" name="Group 3"/>
          <p:cNvGrpSpPr>
            <a:grpSpLocks/>
          </p:cNvGrpSpPr>
          <p:nvPr/>
        </p:nvGrpSpPr>
        <p:grpSpPr bwMode="auto">
          <a:xfrm>
            <a:off x="1524000" y="1371600"/>
            <a:ext cx="2628900" cy="1143000"/>
            <a:chOff x="912" y="1241"/>
            <a:chExt cx="1656" cy="720"/>
          </a:xfrm>
        </p:grpSpPr>
        <p:sp>
          <p:nvSpPr>
            <p:cNvPr id="51210" name="Oval 4"/>
            <p:cNvSpPr>
              <a:spLocks noChangeArrowheads="1"/>
            </p:cNvSpPr>
            <p:nvPr/>
          </p:nvSpPr>
          <p:spPr bwMode="auto">
            <a:xfrm>
              <a:off x="912" y="1241"/>
              <a:ext cx="1656" cy="720"/>
            </a:xfrm>
            <a:prstGeom prst="ellipse">
              <a:avLst/>
            </a:pr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SG" altLang="en-US">
                <a:ea typeface="ＭＳ Ｐゴシック" panose="020B0600070205080204" pitchFamily="34" charset="-128"/>
              </a:endParaRPr>
            </a:p>
          </p:txBody>
        </p:sp>
        <p:sp>
          <p:nvSpPr>
            <p:cNvPr id="51211" name="Text Box 5"/>
            <p:cNvSpPr txBox="1">
              <a:spLocks noChangeArrowheads="1"/>
            </p:cNvSpPr>
            <p:nvPr/>
          </p:nvSpPr>
          <p:spPr bwMode="auto">
            <a:xfrm>
              <a:off x="1200" y="1440"/>
              <a:ext cx="9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a:solidFill>
                    <a:schemeClr val="tx2"/>
                  </a:solidFill>
                  <a:latin typeface="Comic Sans MS" panose="030F0702030302020204" pitchFamily="66" charset="0"/>
                  <a:ea typeface="ＭＳ Ｐゴシック" panose="020B0600070205080204" pitchFamily="34" charset="-128"/>
                </a:rPr>
                <a:t>Staff</a:t>
              </a:r>
              <a:endParaRPr lang="en-US" altLang="en-US" sz="2000" b="1">
                <a:solidFill>
                  <a:schemeClr val="tx2"/>
                </a:solidFill>
                <a:latin typeface="Comic Sans MS" panose="030F0702030302020204" pitchFamily="66" charset="0"/>
                <a:ea typeface="ＭＳ Ｐゴシック" panose="020B0600070205080204" pitchFamily="34" charset="-128"/>
              </a:endParaRPr>
            </a:p>
          </p:txBody>
        </p:sp>
      </p:grpSp>
      <p:sp>
        <p:nvSpPr>
          <p:cNvPr id="51204" name="Oval 6"/>
          <p:cNvSpPr>
            <a:spLocks noChangeArrowheads="1"/>
          </p:cNvSpPr>
          <p:nvPr/>
        </p:nvSpPr>
        <p:spPr bwMode="auto">
          <a:xfrm>
            <a:off x="3581400" y="1066800"/>
            <a:ext cx="3238500" cy="1600200"/>
          </a:xfrm>
          <a:prstGeom prst="ellipse">
            <a:avLst/>
          </a:pr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SG" altLang="en-US">
              <a:ea typeface="ＭＳ Ｐゴシック" panose="020B0600070205080204" pitchFamily="34" charset="-128"/>
            </a:endParaRPr>
          </a:p>
        </p:txBody>
      </p:sp>
      <p:sp>
        <p:nvSpPr>
          <p:cNvPr id="51205" name="Text Box 7"/>
          <p:cNvSpPr txBox="1">
            <a:spLocks noChangeArrowheads="1"/>
          </p:cNvSpPr>
          <p:nvPr/>
        </p:nvSpPr>
        <p:spPr bwMode="auto">
          <a:xfrm>
            <a:off x="4267200" y="13716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a:solidFill>
                  <a:schemeClr val="tx2"/>
                </a:solidFill>
                <a:latin typeface="Comic Sans MS" panose="030F0702030302020204" pitchFamily="66" charset="0"/>
                <a:ea typeface="ＭＳ Ｐゴシック" panose="020B0600070205080204" pitchFamily="34" charset="-128"/>
              </a:rPr>
              <a:t>Volunteers</a:t>
            </a:r>
            <a:endParaRPr lang="en-US" altLang="en-US" sz="2000" b="1">
              <a:solidFill>
                <a:schemeClr val="tx2"/>
              </a:solidFill>
              <a:latin typeface="Comic Sans MS" panose="030F0702030302020204" pitchFamily="66" charset="0"/>
              <a:ea typeface="ＭＳ Ｐゴシック" panose="020B0600070205080204" pitchFamily="34" charset="-128"/>
            </a:endParaRPr>
          </a:p>
        </p:txBody>
      </p:sp>
      <p:sp>
        <p:nvSpPr>
          <p:cNvPr id="51206" name="Text Box 8"/>
          <p:cNvSpPr txBox="1">
            <a:spLocks noChangeArrowheads="1"/>
          </p:cNvSpPr>
          <p:nvPr/>
        </p:nvSpPr>
        <p:spPr bwMode="auto">
          <a:xfrm>
            <a:off x="457200" y="4419600"/>
            <a:ext cx="800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000" b="1">
                <a:solidFill>
                  <a:srgbClr val="003399"/>
                </a:solidFill>
                <a:latin typeface="Arial" panose="020B0604020202020204" pitchFamily="34" charset="0"/>
                <a:ea typeface="ＭＳ Ｐゴシック" panose="020B0600070205080204" pitchFamily="34" charset="-128"/>
              </a:rPr>
              <a:t>Efforts are accomplished through a partnership between Volunteers, Members, and Staff</a:t>
            </a:r>
          </a:p>
          <a:p>
            <a:pPr>
              <a:buFontTx/>
              <a:buChar char="•"/>
            </a:pPr>
            <a:r>
              <a:rPr lang="en-US" altLang="en-US" sz="2000" b="1">
                <a:solidFill>
                  <a:srgbClr val="003399"/>
                </a:solidFill>
                <a:latin typeface="Arial" panose="020B0604020202020204" pitchFamily="34" charset="0"/>
                <a:ea typeface="ＭＳ Ｐゴシック" panose="020B0600070205080204" pitchFamily="34" charset="-128"/>
              </a:rPr>
              <a:t>Volunteers are the key to all IEEE activities</a:t>
            </a:r>
          </a:p>
        </p:txBody>
      </p:sp>
      <p:grpSp>
        <p:nvGrpSpPr>
          <p:cNvPr id="51207" name="Group 9"/>
          <p:cNvGrpSpPr>
            <a:grpSpLocks/>
          </p:cNvGrpSpPr>
          <p:nvPr/>
        </p:nvGrpSpPr>
        <p:grpSpPr bwMode="auto">
          <a:xfrm>
            <a:off x="2971800" y="1981200"/>
            <a:ext cx="3238500" cy="1752600"/>
            <a:chOff x="2016" y="1536"/>
            <a:chExt cx="2040" cy="1104"/>
          </a:xfrm>
        </p:grpSpPr>
        <p:sp>
          <p:nvSpPr>
            <p:cNvPr id="51208" name="Oval 10"/>
            <p:cNvSpPr>
              <a:spLocks noChangeArrowheads="1"/>
            </p:cNvSpPr>
            <p:nvPr/>
          </p:nvSpPr>
          <p:spPr bwMode="auto">
            <a:xfrm>
              <a:off x="2016" y="1536"/>
              <a:ext cx="2040" cy="1104"/>
            </a:xfrm>
            <a:prstGeom prst="ellipse">
              <a:avLst/>
            </a:pr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SG" altLang="en-US">
                <a:ea typeface="ＭＳ Ｐゴシック" panose="020B0600070205080204" pitchFamily="34" charset="-128"/>
              </a:endParaRPr>
            </a:p>
          </p:txBody>
        </p:sp>
        <p:sp>
          <p:nvSpPr>
            <p:cNvPr id="51209" name="Text Box 11"/>
            <p:cNvSpPr txBox="1">
              <a:spLocks noChangeArrowheads="1"/>
            </p:cNvSpPr>
            <p:nvPr/>
          </p:nvSpPr>
          <p:spPr bwMode="auto">
            <a:xfrm>
              <a:off x="2304" y="2064"/>
              <a:ext cx="15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a:solidFill>
                    <a:schemeClr val="tx2"/>
                  </a:solidFill>
                  <a:latin typeface="Comic Sans MS" panose="030F0702030302020204" pitchFamily="66" charset="0"/>
                  <a:ea typeface="ＭＳ Ｐゴシック" panose="020B0600070205080204" pitchFamily="34" charset="-128"/>
                </a:rPr>
                <a:t>Members</a:t>
              </a:r>
              <a:endParaRPr lang="en-US" altLang="en-US" sz="2000" b="1">
                <a:solidFill>
                  <a:schemeClr val="tx2"/>
                </a:solidFill>
                <a:latin typeface="Comic Sans MS" panose="030F0702030302020204" pitchFamily="66" charset="0"/>
                <a:ea typeface="ＭＳ Ｐゴシック" panose="020B0600070205080204" pitchFamily="34" charset="-128"/>
              </a:endParaRPr>
            </a:p>
          </p:txBody>
        </p:sp>
      </p:grpSp>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2E57-BB91-A765-8390-0369B5573864}"/>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86742E6-6387-AF3F-FE07-4C4DB15A3874}"/>
              </a:ext>
            </a:extLst>
          </p:cNvPr>
          <p:cNvSpPr>
            <a:spLocks noGrp="1"/>
          </p:cNvSpPr>
          <p:nvPr>
            <p:ph type="subTitle" idx="1"/>
          </p:nvPr>
        </p:nvSpPr>
        <p:spPr/>
        <p:txBody>
          <a:bodyPr/>
          <a:lstStyle/>
          <a:p>
            <a:r>
              <a:rPr lang="en-US" dirty="0"/>
              <a:t>Contact: </a:t>
            </a:r>
          </a:p>
        </p:txBody>
      </p:sp>
    </p:spTree>
    <p:extLst>
      <p:ext uri="{BB962C8B-B14F-4D97-AF65-F5344CB8AC3E}">
        <p14:creationId xmlns:p14="http://schemas.microsoft.com/office/powerpoint/2010/main" val="69634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type="subTitle" idx="1"/>
          </p:nvPr>
        </p:nvSpPr>
        <p:spPr>
          <a:xfrm>
            <a:off x="2390817" y="3429000"/>
            <a:ext cx="3335069" cy="1996621"/>
          </a:xfrm>
        </p:spPr>
        <p:txBody>
          <a:bodyPr rtlCol="0">
            <a:normAutofit fontScale="62500" lnSpcReduction="20000"/>
          </a:bodyPr>
          <a:lstStyle/>
          <a:p>
            <a:pPr eaLnBrk="1" fontAlgn="auto" hangingPunct="1">
              <a:spcAft>
                <a:spcPts val="0"/>
              </a:spcAft>
              <a:defRPr/>
            </a:pPr>
            <a:endParaRPr lang="en-US" altLang="en-US" sz="3200" b="1" dirty="0">
              <a:latin typeface="Arial" panose="020B0604020202020204" pitchFamily="34" charset="0"/>
              <a:ea typeface="ＭＳ Ｐゴシック" panose="020B0600070205080204" pitchFamily="34" charset="-128"/>
            </a:endParaRPr>
          </a:p>
          <a:p>
            <a:pPr eaLnBrk="1" fontAlgn="auto" hangingPunct="1">
              <a:spcAft>
                <a:spcPts val="0"/>
              </a:spcAft>
              <a:buFont typeface="Wingdings" panose="05000000000000000000" pitchFamily="2" charset="2"/>
              <a:buChar char="Ø"/>
              <a:defRPr/>
            </a:pPr>
            <a:r>
              <a:rPr lang="en-US" altLang="en-US" sz="3200" b="1" dirty="0">
                <a:latin typeface="Arial" panose="020B0604020202020204" pitchFamily="34" charset="0"/>
                <a:ea typeface="ＭＳ Ｐゴシック" panose="020B0600070205080204" pitchFamily="34" charset="-128"/>
              </a:rPr>
              <a:t> About IEEE</a:t>
            </a:r>
          </a:p>
          <a:p>
            <a:pPr eaLnBrk="1" fontAlgn="auto" hangingPunct="1">
              <a:spcAft>
                <a:spcPts val="0"/>
              </a:spcAft>
              <a:buFont typeface="Wingdings" panose="05000000000000000000" pitchFamily="2" charset="2"/>
              <a:buChar char="Ø"/>
              <a:defRPr/>
            </a:pPr>
            <a:r>
              <a:rPr lang="en-US" altLang="en-US" sz="3200" b="1" dirty="0">
                <a:latin typeface="Arial" panose="020B0604020202020204" pitchFamily="34" charset="0"/>
                <a:ea typeface="ＭＳ Ｐゴシック" panose="020B0600070205080204" pitchFamily="34" charset="-128"/>
              </a:rPr>
              <a:t> Mission Statement</a:t>
            </a:r>
          </a:p>
          <a:p>
            <a:pPr eaLnBrk="1" fontAlgn="auto" hangingPunct="1">
              <a:spcAft>
                <a:spcPts val="0"/>
              </a:spcAft>
              <a:buFont typeface="Wingdings" panose="05000000000000000000" pitchFamily="2" charset="2"/>
              <a:buChar char="Ø"/>
              <a:defRPr/>
            </a:pPr>
            <a:r>
              <a:rPr lang="en-US" altLang="en-US" sz="3200" b="1" dirty="0">
                <a:latin typeface="Arial" panose="020B0604020202020204" pitchFamily="34" charset="0"/>
                <a:ea typeface="ＭＳ Ｐゴシック" panose="020B0600070205080204" pitchFamily="34" charset="-128"/>
              </a:rPr>
              <a:t> Vision Statement</a:t>
            </a:r>
          </a:p>
          <a:p>
            <a:pPr eaLnBrk="1" fontAlgn="auto" hangingPunct="1">
              <a:spcAft>
                <a:spcPts val="0"/>
              </a:spcAft>
              <a:buFont typeface="Wingdings" panose="05000000000000000000" pitchFamily="2" charset="2"/>
              <a:buChar char="Ø"/>
              <a:defRPr/>
            </a:pPr>
            <a:r>
              <a:rPr lang="en-US" altLang="en-US" sz="3200" b="1" dirty="0">
                <a:latin typeface="Arial" panose="020B0604020202020204" pitchFamily="34" charset="0"/>
                <a:ea typeface="ＭＳ Ｐゴシック" panose="020B0600070205080204" pitchFamily="34" charset="-128"/>
              </a:rPr>
              <a:t> IEEE at a Glance</a:t>
            </a:r>
          </a:p>
          <a:p>
            <a:pPr eaLnBrk="1" fontAlgn="auto" hangingPunct="1">
              <a:spcAft>
                <a:spcPts val="0"/>
              </a:spcAft>
              <a:buFont typeface="Wingdings" panose="05000000000000000000" pitchFamily="2" charset="2"/>
              <a:buChar char="Ø"/>
              <a:defRPr/>
            </a:pPr>
            <a:r>
              <a:rPr lang="en-US" altLang="en-US" sz="3200" b="1" dirty="0">
                <a:latin typeface="Arial" panose="020B0604020202020204" pitchFamily="34" charset="0"/>
                <a:ea typeface="ＭＳ Ｐゴシック" panose="020B0600070205080204" pitchFamily="34" charset="-128"/>
              </a:rPr>
              <a:t> The Organization</a:t>
            </a:r>
          </a:p>
          <a:p>
            <a:pPr eaLnBrk="1" fontAlgn="auto" hangingPunct="1">
              <a:spcAft>
                <a:spcPts val="0"/>
              </a:spcAft>
              <a:defRPr/>
            </a:pPr>
            <a:endParaRPr lang="en-US" altLang="en-US" sz="1650" dirty="0">
              <a:ea typeface="ＭＳ Ｐゴシック" panose="020B0600070205080204" pitchFamily="34" charset="-128"/>
            </a:endParaRPr>
          </a:p>
        </p:txBody>
      </p:sp>
      <p:sp>
        <p:nvSpPr>
          <p:cNvPr id="4" name="Title 3">
            <a:extLst>
              <a:ext uri="{FF2B5EF4-FFF2-40B4-BE49-F238E27FC236}">
                <a16:creationId xmlns:a16="http://schemas.microsoft.com/office/drawing/2014/main" id="{E52DD6BE-828F-AFEA-F249-271C0EF92306}"/>
              </a:ext>
            </a:extLst>
          </p:cNvPr>
          <p:cNvSpPr>
            <a:spLocks noGrp="1"/>
          </p:cNvSpPr>
          <p:nvPr>
            <p:ph type="ctrTitle"/>
          </p:nvPr>
        </p:nvSpPr>
        <p:spPr/>
        <p:txBody>
          <a:bodyPr/>
          <a:lstStyle/>
          <a:p>
            <a:pPr algn="ctr"/>
            <a:r>
              <a:rPr lang="en-US" dirty="0"/>
              <a:t>Content</a:t>
            </a:r>
          </a:p>
        </p:txBody>
      </p: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2800">
                <a:latin typeface="Calibri" panose="020F0502020204030204" pitchFamily="34" charset="0"/>
                <a:ea typeface="ＭＳ Ｐゴシック" panose="020B0600070205080204" pitchFamily="34" charset="-128"/>
                <a:cs typeface="Calibri" panose="020F0502020204030204" pitchFamily="34" charset="0"/>
              </a:rPr>
              <a:t>About IEEE</a:t>
            </a:r>
          </a:p>
        </p:txBody>
      </p:sp>
      <p:sp>
        <p:nvSpPr>
          <p:cNvPr id="33795" name="Content Placeholder 2"/>
          <p:cNvSpPr>
            <a:spLocks noGrp="1"/>
          </p:cNvSpPr>
          <p:nvPr>
            <p:ph idx="1"/>
          </p:nvPr>
        </p:nvSpPr>
        <p:spPr>
          <a:xfrm>
            <a:off x="304800" y="1676400"/>
            <a:ext cx="7772400" cy="4114800"/>
          </a:xfrm>
        </p:spPr>
        <p:txBody>
          <a:bodyPr/>
          <a:lstStyle/>
          <a:p>
            <a:pPr eaLnBrk="1" hangingPunct="1"/>
            <a:r>
              <a:rPr lang="en-US" altLang="en-US" sz="2000">
                <a:ea typeface="ＭＳ Ｐゴシック" panose="020B0600070205080204" pitchFamily="34" charset="-128"/>
              </a:rPr>
              <a:t>IEEE is the world's largest technical professional association dedicated to advancing technological innovation and excellence for the benefit of humanity. </a:t>
            </a:r>
          </a:p>
          <a:p>
            <a:pPr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IEEE and its members inspire a global community through IEEE's highly cited publications, conferences, technology standards, and professional and educational activities.</a:t>
            </a:r>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p:cNvSpPr>
            <a:spLocks noGrp="1" noChangeArrowheads="1"/>
          </p:cNvSpPr>
          <p:nvPr>
            <p:ph sz="half" idx="1"/>
          </p:nvPr>
        </p:nvSpPr>
        <p:spPr>
          <a:xfrm>
            <a:off x="304800" y="1600200"/>
            <a:ext cx="7696200" cy="4876800"/>
          </a:xfrm>
        </p:spPr>
        <p:txBody>
          <a:bodyPr rtlCol="0">
            <a:normAutofit/>
          </a:bodyPr>
          <a:lstStyle/>
          <a:p>
            <a:pPr algn="ctr" eaLnBrk="1" fontAlgn="auto" hangingPunct="1">
              <a:lnSpc>
                <a:spcPct val="80000"/>
              </a:lnSpc>
              <a:spcAft>
                <a:spcPts val="0"/>
              </a:spcAft>
              <a:buFont typeface="Monotype Sorts" pitchFamily="2" charset="2"/>
              <a:buNone/>
              <a:defRPr/>
            </a:pPr>
            <a:r>
              <a:rPr lang="en-US" altLang="en-US" b="1" u="sng" dirty="0">
                <a:solidFill>
                  <a:schemeClr val="accent5">
                    <a:lumMod val="75000"/>
                  </a:schemeClr>
                </a:solidFill>
                <a:ea typeface="ＭＳ Ｐゴシック" panose="020B0600070205080204" pitchFamily="34" charset="-128"/>
              </a:rPr>
              <a:t>MISSION</a:t>
            </a:r>
            <a:endParaRPr lang="en-US" altLang="en-US" sz="2400" u="sng" dirty="0">
              <a:ea typeface="ＭＳ Ｐゴシック" panose="020B0600070205080204" pitchFamily="34" charset="-128"/>
            </a:endParaRPr>
          </a:p>
          <a:p>
            <a:pPr algn="ctr" eaLnBrk="1" fontAlgn="auto" hangingPunct="1">
              <a:lnSpc>
                <a:spcPct val="80000"/>
              </a:lnSpc>
              <a:spcAft>
                <a:spcPts val="0"/>
              </a:spcAft>
              <a:buFont typeface="Monotype Sorts" pitchFamily="2" charset="2"/>
              <a:buNone/>
              <a:defRPr/>
            </a:pPr>
            <a:r>
              <a:rPr lang="en-US" altLang="en-US" sz="2400" dirty="0">
                <a:ea typeface="ＭＳ Ｐゴシック" panose="020B0600070205080204" pitchFamily="34" charset="-128"/>
              </a:rPr>
              <a:t>IEEE's core purpose is to foster technological innovation and excellence for the benefit of humanity.</a:t>
            </a:r>
          </a:p>
          <a:p>
            <a:pPr algn="ctr" eaLnBrk="1" fontAlgn="auto" hangingPunct="1">
              <a:lnSpc>
                <a:spcPct val="80000"/>
              </a:lnSpc>
              <a:spcAft>
                <a:spcPts val="0"/>
              </a:spcAft>
              <a:buFont typeface="Monotype Sorts" pitchFamily="2" charset="2"/>
              <a:buNone/>
              <a:defRPr/>
            </a:pPr>
            <a:endParaRPr lang="en-US" altLang="en-US" sz="2400" dirty="0">
              <a:ea typeface="ＭＳ Ｐゴシック" panose="020B0600070205080204" pitchFamily="34" charset="-128"/>
            </a:endParaRPr>
          </a:p>
          <a:p>
            <a:pPr algn="ctr" eaLnBrk="1" fontAlgn="auto" hangingPunct="1">
              <a:lnSpc>
                <a:spcPct val="80000"/>
              </a:lnSpc>
              <a:spcAft>
                <a:spcPts val="0"/>
              </a:spcAft>
              <a:buFontTx/>
              <a:buNone/>
              <a:defRPr/>
            </a:pPr>
            <a:r>
              <a:rPr lang="en-US" altLang="en-US" b="1" u="sng" dirty="0">
                <a:solidFill>
                  <a:schemeClr val="accent5">
                    <a:lumMod val="75000"/>
                  </a:schemeClr>
                </a:solidFill>
                <a:ea typeface="ＭＳ Ｐゴシック" panose="020B0600070205080204" pitchFamily="34" charset="-128"/>
              </a:rPr>
              <a:t>VISION</a:t>
            </a:r>
            <a:endParaRPr lang="en-US" altLang="en-US" sz="1800" dirty="0">
              <a:ea typeface="ＭＳ Ｐゴシック" panose="020B0600070205080204" pitchFamily="34" charset="-128"/>
            </a:endParaRPr>
          </a:p>
          <a:p>
            <a:pPr algn="ctr" eaLnBrk="1" fontAlgn="auto" hangingPunct="1">
              <a:lnSpc>
                <a:spcPct val="80000"/>
              </a:lnSpc>
              <a:spcAft>
                <a:spcPts val="0"/>
              </a:spcAft>
              <a:buFont typeface="Monotype Sorts" pitchFamily="2" charset="2"/>
              <a:buNone/>
              <a:defRPr/>
            </a:pPr>
            <a:r>
              <a:rPr lang="en-US" altLang="en-US" sz="2400" dirty="0">
                <a:ea typeface="ＭＳ Ｐゴシック" panose="020B0600070205080204" pitchFamily="34" charset="-128"/>
              </a:rPr>
              <a:t>IEEE will be essential to the global technical community and to technical professionals everywhere, and be universally recognized for the contributions of technology and of technical professionals in improving global conditions.</a:t>
            </a:r>
          </a:p>
          <a:p>
            <a:pPr algn="ctr" eaLnBrk="1" fontAlgn="auto" hangingPunct="1">
              <a:lnSpc>
                <a:spcPct val="80000"/>
              </a:lnSpc>
              <a:spcAft>
                <a:spcPts val="0"/>
              </a:spcAft>
              <a:buFont typeface="Monotype Sorts" pitchFamily="2" charset="2"/>
              <a:buNone/>
              <a:defRPr/>
            </a:pPr>
            <a:endParaRPr lang="en-US" altLang="en-US" sz="2400" dirty="0">
              <a:ea typeface="ＭＳ Ｐゴシック" panose="020B0600070205080204" pitchFamily="34" charset="-128"/>
            </a:endParaRPr>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304800"/>
            <a:ext cx="7886700" cy="554038"/>
          </a:xfrm>
        </p:spPr>
        <p:txBody>
          <a:bodyPr/>
          <a:lstStyle/>
          <a:p>
            <a:pPr eaLnBrk="1" hangingPunct="1"/>
            <a:r>
              <a:rPr lang="en-US" altLang="en-US" sz="2800">
                <a:latin typeface="Calibri" panose="020F0502020204030204" pitchFamily="34" charset="0"/>
                <a:ea typeface="ＭＳ Ｐゴシック" panose="020B0600070205080204" pitchFamily="34" charset="-128"/>
                <a:cs typeface="Calibri" panose="020F0502020204030204" pitchFamily="34" charset="0"/>
              </a:rPr>
              <a:t>IEEE at a Glance</a:t>
            </a:r>
          </a:p>
        </p:txBody>
      </p:sp>
      <p:sp>
        <p:nvSpPr>
          <p:cNvPr id="22531" name="Content Placeholder 2"/>
          <p:cNvSpPr>
            <a:spLocks noGrp="1"/>
          </p:cNvSpPr>
          <p:nvPr>
            <p:ph idx="1"/>
          </p:nvPr>
        </p:nvSpPr>
        <p:spPr>
          <a:xfrm>
            <a:off x="285750" y="1371600"/>
            <a:ext cx="7791450" cy="5105400"/>
          </a:xfrm>
        </p:spPr>
        <p:txBody>
          <a:bodyPr rtlCol="0">
            <a:normAutofit fontScale="77500" lnSpcReduction="20000"/>
          </a:bodyPr>
          <a:lstStyle/>
          <a:p>
            <a:pPr marL="0" indent="0" eaLnBrk="1" fontAlgn="auto" hangingPunct="1">
              <a:spcAft>
                <a:spcPts val="0"/>
              </a:spcAft>
              <a:buFontTx/>
              <a:buNone/>
              <a:defRPr/>
            </a:pPr>
            <a:endParaRPr lang="en-US" altLang="en-US" b="1" dirty="0">
              <a:ea typeface="ＭＳ Ｐゴシック" panose="020B0600070205080204" pitchFamily="34" charset="-128"/>
            </a:endParaRPr>
          </a:p>
          <a:p>
            <a:pPr eaLnBrk="1" fontAlgn="t" hangingPunct="1">
              <a:spcAft>
                <a:spcPts val="0"/>
              </a:spcAft>
              <a:buFont typeface="Wingdings" panose="05000000000000000000" pitchFamily="2" charset="2"/>
              <a:buChar char="Ø"/>
              <a:defRPr/>
            </a:pPr>
            <a:r>
              <a:rPr lang="en-US" dirty="0"/>
              <a:t> </a:t>
            </a:r>
            <a:r>
              <a:rPr lang="en-US" sz="2300" dirty="0"/>
              <a:t>Over </a:t>
            </a:r>
            <a:r>
              <a:rPr lang="en-US" sz="2600" b="1" dirty="0">
                <a:solidFill>
                  <a:srgbClr val="000099"/>
                </a:solidFill>
              </a:rPr>
              <a:t>460,000</a:t>
            </a:r>
            <a:r>
              <a:rPr lang="en-US" sz="2300" dirty="0"/>
              <a:t> members in more than </a:t>
            </a:r>
            <a:r>
              <a:rPr lang="en-US" sz="2600" b="1" dirty="0">
                <a:solidFill>
                  <a:srgbClr val="000099"/>
                </a:solidFill>
              </a:rPr>
              <a:t>190</a:t>
            </a:r>
            <a:r>
              <a:rPr lang="en-US" sz="2300" b="1" dirty="0">
                <a:solidFill>
                  <a:srgbClr val="000099"/>
                </a:solidFill>
              </a:rPr>
              <a:t> </a:t>
            </a:r>
            <a:r>
              <a:rPr lang="en-US" sz="2300" dirty="0"/>
              <a:t>countries, with more than 66 percent from outside the United States</a:t>
            </a:r>
          </a:p>
          <a:p>
            <a:pPr eaLnBrk="1" fontAlgn="t" hangingPunct="1">
              <a:spcAft>
                <a:spcPts val="0"/>
              </a:spcAft>
              <a:buFont typeface="Wingdings" panose="05000000000000000000" pitchFamily="2" charset="2"/>
              <a:buChar char="Ø"/>
              <a:defRPr/>
            </a:pPr>
            <a:endParaRPr lang="en-US" sz="2300" dirty="0"/>
          </a:p>
          <a:p>
            <a:pPr eaLnBrk="1" fontAlgn="t" hangingPunct="1">
              <a:spcAft>
                <a:spcPts val="0"/>
              </a:spcAft>
              <a:buFont typeface="Wingdings" panose="05000000000000000000" pitchFamily="2" charset="2"/>
              <a:buChar char="Ø"/>
              <a:defRPr/>
            </a:pPr>
            <a:r>
              <a:rPr lang="en-US" sz="2300" dirty="0"/>
              <a:t> More than </a:t>
            </a:r>
            <a:r>
              <a:rPr lang="en-US" sz="2600" b="1" dirty="0">
                <a:solidFill>
                  <a:srgbClr val="000099"/>
                </a:solidFill>
              </a:rPr>
              <a:t>171,000</a:t>
            </a:r>
            <a:r>
              <a:rPr lang="en-US" sz="2300" dirty="0"/>
              <a:t> Student members</a:t>
            </a:r>
          </a:p>
          <a:p>
            <a:pPr eaLnBrk="1" fontAlgn="t" hangingPunct="1">
              <a:spcAft>
                <a:spcPts val="0"/>
              </a:spcAft>
              <a:buFont typeface="Wingdings" panose="05000000000000000000" pitchFamily="2" charset="2"/>
              <a:buChar char="Ø"/>
              <a:defRPr/>
            </a:pPr>
            <a:endParaRPr lang="en-US" sz="2300" dirty="0"/>
          </a:p>
          <a:p>
            <a:pPr eaLnBrk="1" fontAlgn="t" hangingPunct="1">
              <a:spcAft>
                <a:spcPts val="0"/>
              </a:spcAft>
              <a:buFont typeface="Wingdings" panose="05000000000000000000" pitchFamily="2" charset="2"/>
              <a:buChar char="Ø"/>
              <a:defRPr/>
            </a:pPr>
            <a:r>
              <a:rPr lang="en-US" sz="2300" b="1" dirty="0"/>
              <a:t> </a:t>
            </a:r>
            <a:r>
              <a:rPr lang="en-US" sz="2600" b="1" dirty="0">
                <a:solidFill>
                  <a:srgbClr val="000099"/>
                </a:solidFill>
              </a:rPr>
              <a:t>344 </a:t>
            </a:r>
            <a:r>
              <a:rPr lang="en-US" sz="2300" dirty="0"/>
              <a:t>Sections in ten geographic Regions worldwide</a:t>
            </a:r>
          </a:p>
          <a:p>
            <a:pPr eaLnBrk="1" fontAlgn="t" hangingPunct="1">
              <a:spcAft>
                <a:spcPts val="0"/>
              </a:spcAft>
              <a:buFont typeface="Wingdings" panose="05000000000000000000" pitchFamily="2" charset="2"/>
              <a:buChar char="Ø"/>
              <a:defRPr/>
            </a:pPr>
            <a:endParaRPr lang="en-US" sz="2300" dirty="0"/>
          </a:p>
          <a:p>
            <a:pPr eaLnBrk="1" fontAlgn="t" hangingPunct="1">
              <a:spcAft>
                <a:spcPts val="0"/>
              </a:spcAft>
              <a:buFont typeface="Wingdings" panose="05000000000000000000" pitchFamily="2" charset="2"/>
              <a:buChar char="Ø"/>
              <a:defRPr/>
            </a:pPr>
            <a:r>
              <a:rPr lang="en-US" sz="2300" dirty="0"/>
              <a:t> </a:t>
            </a:r>
            <a:r>
              <a:rPr lang="en-US" sz="2600" b="1" dirty="0">
                <a:solidFill>
                  <a:srgbClr val="000099"/>
                </a:solidFill>
              </a:rPr>
              <a:t>2,709 </a:t>
            </a:r>
            <a:r>
              <a:rPr lang="en-US" sz="2300" dirty="0"/>
              <a:t>Chapters that unite local members with similar technical interests</a:t>
            </a:r>
          </a:p>
          <a:p>
            <a:pPr eaLnBrk="1" fontAlgn="t" hangingPunct="1">
              <a:spcAft>
                <a:spcPts val="0"/>
              </a:spcAft>
              <a:buFont typeface="Wingdings" panose="05000000000000000000" pitchFamily="2" charset="2"/>
              <a:buChar char="Ø"/>
              <a:defRPr/>
            </a:pPr>
            <a:endParaRPr lang="en-US" sz="2300" dirty="0"/>
          </a:p>
          <a:p>
            <a:pPr eaLnBrk="1" fontAlgn="t" hangingPunct="1">
              <a:spcAft>
                <a:spcPts val="0"/>
              </a:spcAft>
              <a:buFont typeface="Wingdings" panose="05000000000000000000" pitchFamily="2" charset="2"/>
              <a:buChar char="Ø"/>
              <a:defRPr/>
            </a:pPr>
            <a:r>
              <a:rPr lang="en-US" sz="2300" dirty="0"/>
              <a:t> </a:t>
            </a:r>
            <a:r>
              <a:rPr lang="en-US" sz="2600" b="1" dirty="0">
                <a:solidFill>
                  <a:srgbClr val="000099"/>
                </a:solidFill>
              </a:rPr>
              <a:t>3,635</a:t>
            </a:r>
            <a:r>
              <a:rPr lang="en-US" sz="2300" dirty="0"/>
              <a:t> Student Branches at colleges and universities in over </a:t>
            </a:r>
            <a:r>
              <a:rPr lang="en-US" sz="2300" b="1" dirty="0"/>
              <a:t>100</a:t>
            </a:r>
            <a:r>
              <a:rPr lang="en-US" sz="2300" dirty="0"/>
              <a:t> countries</a:t>
            </a:r>
          </a:p>
          <a:p>
            <a:pPr eaLnBrk="1" fontAlgn="t" hangingPunct="1">
              <a:spcAft>
                <a:spcPts val="0"/>
              </a:spcAft>
              <a:buFont typeface="Wingdings" panose="05000000000000000000" pitchFamily="2" charset="2"/>
              <a:buChar char="Ø"/>
              <a:defRPr/>
            </a:pPr>
            <a:endParaRPr lang="en-US" sz="2300" dirty="0"/>
          </a:p>
          <a:p>
            <a:pPr eaLnBrk="1" fontAlgn="t" hangingPunct="1">
              <a:spcAft>
                <a:spcPts val="0"/>
              </a:spcAft>
              <a:buFont typeface="Wingdings" panose="05000000000000000000" pitchFamily="2" charset="2"/>
              <a:buChar char="Ø"/>
              <a:defRPr/>
            </a:pPr>
            <a:r>
              <a:rPr lang="en-US" sz="2300" dirty="0"/>
              <a:t> </a:t>
            </a:r>
            <a:r>
              <a:rPr lang="en-US" sz="2600" b="1" dirty="0">
                <a:solidFill>
                  <a:srgbClr val="000099"/>
                </a:solidFill>
              </a:rPr>
              <a:t>4,194</a:t>
            </a:r>
            <a:r>
              <a:rPr lang="en-US" sz="2300" dirty="0"/>
              <a:t> Student Branch Chapters of IEEE technical societies</a:t>
            </a:r>
          </a:p>
          <a:p>
            <a:pPr eaLnBrk="1" fontAlgn="t" hangingPunct="1">
              <a:spcAft>
                <a:spcPts val="0"/>
              </a:spcAft>
              <a:buFont typeface="Wingdings" panose="05000000000000000000" pitchFamily="2" charset="2"/>
              <a:buChar char="Ø"/>
              <a:defRPr/>
            </a:pPr>
            <a:endParaRPr lang="en-US" sz="2300" dirty="0"/>
          </a:p>
          <a:p>
            <a:pPr eaLnBrk="1" fontAlgn="t" hangingPunct="1">
              <a:spcAft>
                <a:spcPts val="0"/>
              </a:spcAft>
              <a:buFont typeface="Wingdings" panose="05000000000000000000" pitchFamily="2" charset="2"/>
              <a:buChar char="Ø"/>
              <a:defRPr/>
            </a:pPr>
            <a:r>
              <a:rPr lang="en-US" sz="2300" dirty="0"/>
              <a:t> </a:t>
            </a:r>
            <a:r>
              <a:rPr lang="en-US" sz="2600" b="1" dirty="0">
                <a:solidFill>
                  <a:srgbClr val="000099"/>
                </a:solidFill>
              </a:rPr>
              <a:t>639</a:t>
            </a:r>
            <a:r>
              <a:rPr lang="en-US" sz="2300" b="1" dirty="0"/>
              <a:t> </a:t>
            </a:r>
            <a:r>
              <a:rPr lang="en-US" sz="2300" dirty="0"/>
              <a:t>Affinity Groups; </a:t>
            </a:r>
          </a:p>
          <a:p>
            <a:pPr marL="0" indent="0" eaLnBrk="1" fontAlgn="t" hangingPunct="1">
              <a:spcAft>
                <a:spcPts val="0"/>
              </a:spcAft>
              <a:buFontTx/>
              <a:buNone/>
              <a:defRPr/>
            </a:pPr>
            <a:r>
              <a:rPr lang="en-US" sz="2100" i="1" dirty="0"/>
              <a:t>IEEE affinity groups are non-technical sub-units of one or more Sections or a Council. The affinity group patent entities are the IEEE-USA Consultants' Network, Young Professionals (YP), Women in Engineering (WIE), Life Members (LM).</a:t>
            </a:r>
          </a:p>
          <a:p>
            <a:pPr marL="0" indent="0" eaLnBrk="1" fontAlgn="auto" hangingPunct="1">
              <a:spcAft>
                <a:spcPts val="0"/>
              </a:spcAft>
              <a:defRPr/>
            </a:pPr>
            <a:endParaRPr lang="en-US" altLang="en-US" sz="1650" dirty="0">
              <a:ea typeface="ＭＳ Ｐゴシック" panose="020B0600070205080204" pitchFamily="34" charset="-128"/>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2800">
                <a:latin typeface="Calibri" panose="020F0502020204030204" pitchFamily="34" charset="0"/>
                <a:ea typeface="ＭＳ Ｐゴシック" panose="020B0600070205080204" pitchFamily="34" charset="-128"/>
                <a:cs typeface="Calibri" panose="020F0502020204030204" pitchFamily="34" charset="0"/>
              </a:rPr>
              <a:t>IEEE at a Glance (continued:-)</a:t>
            </a:r>
          </a:p>
        </p:txBody>
      </p:sp>
      <p:sp>
        <p:nvSpPr>
          <p:cNvPr id="23555" name="Content Placeholder 2"/>
          <p:cNvSpPr>
            <a:spLocks noGrp="1"/>
          </p:cNvSpPr>
          <p:nvPr>
            <p:ph idx="1"/>
          </p:nvPr>
        </p:nvSpPr>
        <p:spPr>
          <a:xfrm>
            <a:off x="533400" y="1219200"/>
            <a:ext cx="7391400" cy="4800600"/>
          </a:xfrm>
        </p:spPr>
        <p:txBody>
          <a:bodyPr rtlCol="0">
            <a:normAutofit/>
          </a:bodyPr>
          <a:lstStyle/>
          <a:p>
            <a:pPr marL="0" indent="0" eaLnBrk="1" fontAlgn="auto" hangingPunct="1">
              <a:spcAft>
                <a:spcPts val="0"/>
              </a:spcAft>
              <a:buFontTx/>
              <a:buNone/>
              <a:defRPr/>
            </a:pPr>
            <a:endParaRPr lang="en-US" altLang="en-US" dirty="0">
              <a:ea typeface="ＭＳ Ｐゴシック" panose="020B0600070205080204" pitchFamily="34" charset="-128"/>
            </a:endParaRPr>
          </a:p>
          <a:p>
            <a:pPr eaLnBrk="1" fontAlgn="t" hangingPunct="1">
              <a:spcAft>
                <a:spcPts val="0"/>
              </a:spcAft>
              <a:buFont typeface="Wingdings" panose="05000000000000000000" pitchFamily="2" charset="2"/>
              <a:buChar char="Ø"/>
              <a:defRPr/>
            </a:pPr>
            <a:r>
              <a:rPr lang="en-US" sz="1800" dirty="0"/>
              <a:t> Has </a:t>
            </a:r>
            <a:r>
              <a:rPr lang="en-US" sz="2000" b="1" dirty="0">
                <a:solidFill>
                  <a:srgbClr val="000099"/>
                </a:solidFill>
              </a:rPr>
              <a:t>39</a:t>
            </a:r>
            <a:r>
              <a:rPr lang="en-US" sz="1800" dirty="0"/>
              <a:t> Societies and eight Technical Councils representing the wide range of IEEE technical interests</a:t>
            </a:r>
          </a:p>
          <a:p>
            <a:pPr marL="0" indent="0" eaLnBrk="1" fontAlgn="t" hangingPunct="1">
              <a:spcAft>
                <a:spcPts val="0"/>
              </a:spcAft>
              <a:buFontTx/>
              <a:buNone/>
              <a:defRPr/>
            </a:pPr>
            <a:endParaRPr lang="en-US" sz="1800" dirty="0"/>
          </a:p>
          <a:p>
            <a:pPr eaLnBrk="1" fontAlgn="t" hangingPunct="1">
              <a:spcAft>
                <a:spcPts val="0"/>
              </a:spcAft>
              <a:buFont typeface="Wingdings" panose="05000000000000000000" pitchFamily="2" charset="2"/>
              <a:buChar char="Ø"/>
              <a:defRPr/>
            </a:pPr>
            <a:r>
              <a:rPr lang="en-US" sz="1800" dirty="0"/>
              <a:t> Has more than </a:t>
            </a:r>
            <a:r>
              <a:rPr lang="en-US" sz="2000" b="1" dirty="0">
                <a:solidFill>
                  <a:srgbClr val="000099"/>
                </a:solidFill>
              </a:rPr>
              <a:t>6 million </a:t>
            </a:r>
            <a:r>
              <a:rPr lang="en-US" sz="1800" dirty="0"/>
              <a:t>documents in the IEEE </a:t>
            </a:r>
            <a:r>
              <a:rPr lang="en-US" sz="1800" i="1" dirty="0"/>
              <a:t>Xplore</a:t>
            </a:r>
            <a:r>
              <a:rPr lang="en-US" sz="1800" i="1" baseline="30000" dirty="0"/>
              <a:t>®</a:t>
            </a:r>
            <a:r>
              <a:rPr lang="en-US" sz="1800" dirty="0"/>
              <a:t> Digital Library</a:t>
            </a:r>
          </a:p>
          <a:p>
            <a:pPr eaLnBrk="1" fontAlgn="t" hangingPunct="1">
              <a:spcAft>
                <a:spcPts val="0"/>
              </a:spcAft>
              <a:buFont typeface="Wingdings" panose="05000000000000000000" pitchFamily="2" charset="2"/>
              <a:buChar char="Ø"/>
              <a:defRPr/>
            </a:pPr>
            <a:endParaRPr lang="en-US" sz="1800" dirty="0"/>
          </a:p>
          <a:p>
            <a:pPr eaLnBrk="1" fontAlgn="t" hangingPunct="1">
              <a:spcAft>
                <a:spcPts val="0"/>
              </a:spcAft>
              <a:buFont typeface="Wingdings" panose="05000000000000000000" pitchFamily="2" charset="2"/>
              <a:buChar char="Ø"/>
              <a:defRPr/>
            </a:pPr>
            <a:r>
              <a:rPr lang="en-US" sz="1800" dirty="0"/>
              <a:t> Has an active portfolio of nearly </a:t>
            </a:r>
            <a:r>
              <a:rPr lang="en-US" sz="2000" b="1" dirty="0">
                <a:solidFill>
                  <a:srgbClr val="000099"/>
                </a:solidFill>
              </a:rPr>
              <a:t>1,144</a:t>
            </a:r>
            <a:r>
              <a:rPr lang="en-US" sz="1800" dirty="0"/>
              <a:t> standards and more than </a:t>
            </a:r>
            <a:r>
              <a:rPr lang="en-US" sz="2000" b="1" dirty="0">
                <a:solidFill>
                  <a:srgbClr val="000099"/>
                </a:solidFill>
              </a:rPr>
              <a:t>1,018 </a:t>
            </a:r>
            <a:r>
              <a:rPr lang="en-US" sz="1800" dirty="0"/>
              <a:t>projects under development</a:t>
            </a:r>
          </a:p>
          <a:p>
            <a:pPr eaLnBrk="1" fontAlgn="t" hangingPunct="1">
              <a:spcAft>
                <a:spcPts val="0"/>
              </a:spcAft>
              <a:buFont typeface="Wingdings" panose="05000000000000000000" pitchFamily="2" charset="2"/>
              <a:buChar char="Ø"/>
              <a:defRPr/>
            </a:pPr>
            <a:endParaRPr lang="en-US" sz="1800" dirty="0"/>
          </a:p>
          <a:p>
            <a:pPr eaLnBrk="1" fontAlgn="t" hangingPunct="1">
              <a:spcAft>
                <a:spcPts val="0"/>
              </a:spcAft>
              <a:buFont typeface="Wingdings" panose="05000000000000000000" pitchFamily="2" charset="2"/>
              <a:buChar char="Ø"/>
              <a:defRPr/>
            </a:pPr>
            <a:r>
              <a:rPr lang="en-US" sz="1800" dirty="0"/>
              <a:t> Publishes more than </a:t>
            </a:r>
            <a:r>
              <a:rPr lang="en-US" sz="1800" b="1" dirty="0">
                <a:solidFill>
                  <a:srgbClr val="000099"/>
                </a:solidFill>
              </a:rPr>
              <a:t>200 </a:t>
            </a:r>
            <a:r>
              <a:rPr lang="en-US" sz="1800" dirty="0"/>
              <a:t>transactions, journals and magazines</a:t>
            </a:r>
          </a:p>
          <a:p>
            <a:pPr marL="0" indent="0" eaLnBrk="1" fontAlgn="t" hangingPunct="1">
              <a:spcAft>
                <a:spcPts val="0"/>
              </a:spcAft>
              <a:buFontTx/>
              <a:buNone/>
              <a:defRPr/>
            </a:pPr>
            <a:endParaRPr lang="en-US" sz="1800" dirty="0"/>
          </a:p>
          <a:p>
            <a:pPr eaLnBrk="1" fontAlgn="t" hangingPunct="1">
              <a:spcAft>
                <a:spcPts val="0"/>
              </a:spcAft>
              <a:buFont typeface="Wingdings" panose="05000000000000000000" pitchFamily="2" charset="2"/>
              <a:buChar char="Ø"/>
              <a:defRPr/>
            </a:pPr>
            <a:r>
              <a:rPr lang="en-US" sz="1800" dirty="0"/>
              <a:t> Sponsors more than </a:t>
            </a:r>
            <a:r>
              <a:rPr lang="en-US" sz="1800" b="1" dirty="0">
                <a:solidFill>
                  <a:srgbClr val="000099"/>
                </a:solidFill>
              </a:rPr>
              <a:t>2,000</a:t>
            </a:r>
            <a:r>
              <a:rPr lang="en-US" sz="1800" dirty="0"/>
              <a:t> conferences and events in </a:t>
            </a:r>
            <a:r>
              <a:rPr lang="en-US" sz="1800" b="1" dirty="0">
                <a:solidFill>
                  <a:srgbClr val="000099"/>
                </a:solidFill>
              </a:rPr>
              <a:t>190</a:t>
            </a:r>
            <a:r>
              <a:rPr lang="en-US" sz="1800" dirty="0"/>
              <a:t> countries</a:t>
            </a:r>
          </a:p>
          <a:p>
            <a:pPr marL="0" indent="0" eaLnBrk="1" fontAlgn="t" hangingPunct="1">
              <a:spcAft>
                <a:spcPts val="0"/>
              </a:spcAft>
              <a:buNone/>
              <a:defRPr/>
            </a:pPr>
            <a:br>
              <a:rPr lang="en-US" sz="1600" dirty="0"/>
            </a:br>
            <a:r>
              <a:rPr lang="en-US" sz="1600" dirty="0"/>
              <a:t>   </a:t>
            </a:r>
          </a:p>
        </p:txBody>
      </p:sp>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32408299"/>
              </p:ext>
            </p:extLst>
          </p:nvPr>
        </p:nvGraphicFramePr>
        <p:xfrm>
          <a:off x="152400" y="777240"/>
          <a:ext cx="800100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9" name="Rectangle 29"/>
          <p:cNvSpPr>
            <a:spLocks noChangeArrowheads="1"/>
          </p:cNvSpPr>
          <p:nvPr/>
        </p:nvSpPr>
        <p:spPr bwMode="auto">
          <a:xfrm>
            <a:off x="533400" y="32004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2000" b="1" dirty="0">
                <a:solidFill>
                  <a:srgbClr val="000099"/>
                </a:solidFill>
                <a:latin typeface="Arial" panose="020B0604020202020204" pitchFamily="34" charset="0"/>
                <a:ea typeface="ＭＳ Ｐゴシック" panose="020B0600070205080204" pitchFamily="34" charset="-128"/>
              </a:rPr>
              <a:t>Organization of IEEE</a:t>
            </a: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65100" y="304800"/>
            <a:ext cx="7886700" cy="554038"/>
          </a:xfrm>
        </p:spPr>
        <p:txBody>
          <a:bodyPr/>
          <a:lstStyle/>
          <a:p>
            <a:pPr eaLnBrk="1" hangingPunct="1"/>
            <a:r>
              <a:rPr lang="en-US" altLang="en-US" sz="2800">
                <a:latin typeface="Calibri" panose="020F0502020204030204" pitchFamily="34" charset="0"/>
                <a:cs typeface="Calibri" panose="020F0502020204030204" pitchFamily="34" charset="0"/>
              </a:rPr>
              <a:t>IEEE Technical Societies</a:t>
            </a:r>
          </a:p>
        </p:txBody>
      </p:sp>
      <p:sp>
        <p:nvSpPr>
          <p:cNvPr id="3" name="Content Placeholder 2"/>
          <p:cNvSpPr>
            <a:spLocks noGrp="1"/>
          </p:cNvSpPr>
          <p:nvPr>
            <p:ph idx="1"/>
          </p:nvPr>
        </p:nvSpPr>
        <p:spPr>
          <a:xfrm>
            <a:off x="165100" y="1295400"/>
            <a:ext cx="7918450" cy="4114800"/>
          </a:xfrm>
        </p:spPr>
        <p:txBody>
          <a:bodyPr numCol="3" rtlCol="0">
            <a:noAutofit/>
          </a:bodyPr>
          <a:lstStyle/>
          <a:p>
            <a:pPr eaLnBrk="1" fontAlgn="auto" hangingPunct="1">
              <a:spcAft>
                <a:spcPts val="0"/>
              </a:spcAft>
              <a:buFont typeface="Wingdings" panose="05000000000000000000" pitchFamily="2" charset="2"/>
              <a:buChar char="§"/>
              <a:defRPr/>
            </a:pPr>
            <a:r>
              <a:rPr lang="en-US" sz="1400" dirty="0">
                <a:hlinkClick r:id="rId3"/>
              </a:rPr>
              <a:t>Aerospace and Electronic Systems Society</a:t>
            </a:r>
            <a:endParaRPr lang="en-US" sz="1400" dirty="0"/>
          </a:p>
          <a:p>
            <a:pPr eaLnBrk="1" fontAlgn="auto" hangingPunct="1">
              <a:spcAft>
                <a:spcPts val="0"/>
              </a:spcAft>
              <a:buFont typeface="Wingdings" panose="05000000000000000000" pitchFamily="2" charset="2"/>
              <a:buChar char="§"/>
              <a:defRPr/>
            </a:pPr>
            <a:r>
              <a:rPr lang="en-US" sz="1400" dirty="0">
                <a:hlinkClick r:id="rId4"/>
              </a:rPr>
              <a:t>Antennas and Propagation Society</a:t>
            </a:r>
            <a:endParaRPr lang="en-US" sz="1400" dirty="0"/>
          </a:p>
          <a:p>
            <a:pPr eaLnBrk="1" fontAlgn="auto" hangingPunct="1">
              <a:spcAft>
                <a:spcPts val="0"/>
              </a:spcAft>
              <a:buFont typeface="Wingdings" panose="05000000000000000000" pitchFamily="2" charset="2"/>
              <a:buChar char="§"/>
              <a:defRPr/>
            </a:pPr>
            <a:r>
              <a:rPr lang="en-US" sz="1400" dirty="0">
                <a:hlinkClick r:id="rId5"/>
              </a:rPr>
              <a:t>Broadcast Technology Society</a:t>
            </a:r>
            <a:endParaRPr lang="en-US" sz="1400" dirty="0"/>
          </a:p>
          <a:p>
            <a:pPr eaLnBrk="1" fontAlgn="auto" hangingPunct="1">
              <a:spcAft>
                <a:spcPts val="0"/>
              </a:spcAft>
              <a:buFont typeface="Wingdings" panose="05000000000000000000" pitchFamily="2" charset="2"/>
              <a:buChar char="§"/>
              <a:defRPr/>
            </a:pPr>
            <a:r>
              <a:rPr lang="en-US" sz="1400" dirty="0">
                <a:hlinkClick r:id="rId6"/>
              </a:rPr>
              <a:t>Circuits and Systems Society</a:t>
            </a:r>
            <a:endParaRPr lang="en-US" sz="1400" dirty="0"/>
          </a:p>
          <a:p>
            <a:pPr eaLnBrk="1" fontAlgn="auto" hangingPunct="1">
              <a:spcAft>
                <a:spcPts val="0"/>
              </a:spcAft>
              <a:buFont typeface="Wingdings" panose="05000000000000000000" pitchFamily="2" charset="2"/>
              <a:buChar char="§"/>
              <a:defRPr/>
            </a:pPr>
            <a:r>
              <a:rPr lang="en-US" sz="1400" dirty="0">
                <a:hlinkClick r:id="rId7"/>
              </a:rPr>
              <a:t>Communications Society</a:t>
            </a:r>
            <a:endParaRPr lang="en-US" sz="1400" dirty="0"/>
          </a:p>
          <a:p>
            <a:pPr eaLnBrk="1" fontAlgn="auto" hangingPunct="1">
              <a:spcAft>
                <a:spcPts val="0"/>
              </a:spcAft>
              <a:buFont typeface="Wingdings" panose="05000000000000000000" pitchFamily="2" charset="2"/>
              <a:buChar char="§"/>
              <a:defRPr/>
            </a:pPr>
            <a:r>
              <a:rPr lang="en-US" sz="1400" dirty="0">
                <a:hlinkClick r:id="rId8"/>
              </a:rPr>
              <a:t>Computational Intelligence Society</a:t>
            </a:r>
            <a:endParaRPr lang="en-US" sz="1400" dirty="0"/>
          </a:p>
          <a:p>
            <a:pPr eaLnBrk="1" fontAlgn="auto" hangingPunct="1">
              <a:spcAft>
                <a:spcPts val="0"/>
              </a:spcAft>
              <a:buFont typeface="Wingdings" panose="05000000000000000000" pitchFamily="2" charset="2"/>
              <a:buChar char="§"/>
              <a:defRPr/>
            </a:pPr>
            <a:r>
              <a:rPr lang="en-US" sz="1400" dirty="0">
                <a:hlinkClick r:id="rId9"/>
              </a:rPr>
              <a:t>Computer Society</a:t>
            </a:r>
            <a:endParaRPr lang="en-US" sz="1400" dirty="0"/>
          </a:p>
          <a:p>
            <a:pPr eaLnBrk="1" fontAlgn="auto" hangingPunct="1">
              <a:spcAft>
                <a:spcPts val="0"/>
              </a:spcAft>
              <a:buFont typeface="Wingdings" panose="05000000000000000000" pitchFamily="2" charset="2"/>
              <a:buChar char="§"/>
              <a:defRPr/>
            </a:pPr>
            <a:r>
              <a:rPr lang="en-US" sz="1400" dirty="0">
                <a:hlinkClick r:id="rId10"/>
              </a:rPr>
              <a:t>Consumer Electronics Society</a:t>
            </a:r>
            <a:endParaRPr lang="en-US" sz="1400" dirty="0"/>
          </a:p>
          <a:p>
            <a:pPr eaLnBrk="1" fontAlgn="auto" hangingPunct="1">
              <a:spcAft>
                <a:spcPts val="0"/>
              </a:spcAft>
              <a:buFont typeface="Wingdings" panose="05000000000000000000" pitchFamily="2" charset="2"/>
              <a:buChar char="§"/>
              <a:defRPr/>
            </a:pPr>
            <a:r>
              <a:rPr lang="en-US" sz="1400" dirty="0">
                <a:hlinkClick r:id="rId11"/>
              </a:rPr>
              <a:t>Control Systems Society</a:t>
            </a:r>
            <a:endParaRPr lang="en-US" sz="1400" dirty="0"/>
          </a:p>
          <a:p>
            <a:pPr eaLnBrk="1" fontAlgn="auto" hangingPunct="1">
              <a:spcAft>
                <a:spcPts val="0"/>
              </a:spcAft>
              <a:buFont typeface="Wingdings" panose="05000000000000000000" pitchFamily="2" charset="2"/>
              <a:buChar char="§"/>
              <a:defRPr/>
            </a:pPr>
            <a:r>
              <a:rPr lang="en-US" sz="1400" dirty="0">
                <a:hlinkClick r:id="rId12"/>
              </a:rPr>
              <a:t>Dielectrics and Electrical Insulation Society</a:t>
            </a:r>
            <a:endParaRPr lang="en-US" sz="1400" dirty="0"/>
          </a:p>
          <a:p>
            <a:pPr eaLnBrk="1" fontAlgn="auto" hangingPunct="1">
              <a:spcAft>
                <a:spcPts val="0"/>
              </a:spcAft>
              <a:buFont typeface="Wingdings" panose="05000000000000000000" pitchFamily="2" charset="2"/>
              <a:buChar char="§"/>
              <a:defRPr/>
            </a:pPr>
            <a:r>
              <a:rPr lang="en-US" sz="1400" dirty="0">
                <a:hlinkClick r:id="rId13"/>
              </a:rPr>
              <a:t>Education Society</a:t>
            </a:r>
            <a:endParaRPr lang="en-US" sz="1400" dirty="0"/>
          </a:p>
          <a:p>
            <a:pPr eaLnBrk="1" fontAlgn="auto" hangingPunct="1">
              <a:spcAft>
                <a:spcPts val="0"/>
              </a:spcAft>
              <a:buFont typeface="Wingdings" panose="05000000000000000000" pitchFamily="2" charset="2"/>
              <a:buChar char="§"/>
              <a:defRPr/>
            </a:pPr>
            <a:r>
              <a:rPr lang="en-US" sz="1400" dirty="0">
                <a:hlinkClick r:id="rId14"/>
              </a:rPr>
              <a:t>Electromagnetic Compatibility Society</a:t>
            </a:r>
            <a:endParaRPr lang="en-US" sz="1400" dirty="0"/>
          </a:p>
          <a:p>
            <a:pPr eaLnBrk="1" fontAlgn="auto" hangingPunct="1">
              <a:spcAft>
                <a:spcPts val="0"/>
              </a:spcAft>
              <a:buFont typeface="Wingdings" panose="05000000000000000000" pitchFamily="2" charset="2"/>
              <a:buChar char="§"/>
              <a:defRPr/>
            </a:pPr>
            <a:r>
              <a:rPr lang="en-US" sz="1400" dirty="0">
                <a:hlinkClick r:id="rId15"/>
              </a:rPr>
              <a:t>Electron Devices Society</a:t>
            </a:r>
            <a:endParaRPr lang="en-US" sz="1400" dirty="0"/>
          </a:p>
          <a:p>
            <a:pPr eaLnBrk="1" fontAlgn="auto" hangingPunct="1">
              <a:spcAft>
                <a:spcPts val="0"/>
              </a:spcAft>
              <a:buFont typeface="Wingdings" panose="05000000000000000000" pitchFamily="2" charset="2"/>
              <a:buChar char="§"/>
              <a:defRPr/>
            </a:pPr>
            <a:r>
              <a:rPr lang="en-US" sz="1400" dirty="0">
                <a:hlinkClick r:id="rId16"/>
              </a:rPr>
              <a:t>Electronics Packaging Society</a:t>
            </a:r>
            <a:endParaRPr lang="en-US" sz="1400" dirty="0"/>
          </a:p>
          <a:p>
            <a:pPr eaLnBrk="1" fontAlgn="auto" hangingPunct="1">
              <a:spcAft>
                <a:spcPts val="0"/>
              </a:spcAft>
              <a:buFont typeface="Wingdings" panose="05000000000000000000" pitchFamily="2" charset="2"/>
              <a:buChar char="§"/>
              <a:defRPr/>
            </a:pPr>
            <a:r>
              <a:rPr lang="en-US" sz="1400" dirty="0">
                <a:hlinkClick r:id="rId17"/>
              </a:rPr>
              <a:t>Engineering in Medicine and Biology Society</a:t>
            </a:r>
            <a:endParaRPr lang="en-US" sz="1400" dirty="0"/>
          </a:p>
          <a:p>
            <a:pPr eaLnBrk="1" fontAlgn="auto" hangingPunct="1">
              <a:spcAft>
                <a:spcPts val="0"/>
              </a:spcAft>
              <a:buFont typeface="Wingdings" panose="05000000000000000000" pitchFamily="2" charset="2"/>
              <a:buChar char="§"/>
              <a:defRPr/>
            </a:pPr>
            <a:r>
              <a:rPr lang="en-US" sz="1400" dirty="0">
                <a:hlinkClick r:id="rId18"/>
              </a:rPr>
              <a:t>Geoscience and Remote Sensing Society</a:t>
            </a:r>
            <a:endParaRPr lang="en-US" sz="1400" dirty="0"/>
          </a:p>
          <a:p>
            <a:pPr eaLnBrk="1" fontAlgn="auto" hangingPunct="1">
              <a:spcAft>
                <a:spcPts val="0"/>
              </a:spcAft>
              <a:buFont typeface="Wingdings" panose="05000000000000000000" pitchFamily="2" charset="2"/>
              <a:buChar char="§"/>
              <a:defRPr/>
            </a:pPr>
            <a:r>
              <a:rPr lang="en-US" sz="1400" dirty="0">
                <a:hlinkClick r:id="rId19"/>
              </a:rPr>
              <a:t>Industrial Electronics Society</a:t>
            </a:r>
            <a:endParaRPr lang="en-US" sz="1400" dirty="0"/>
          </a:p>
          <a:p>
            <a:pPr eaLnBrk="1" fontAlgn="auto" hangingPunct="1">
              <a:spcAft>
                <a:spcPts val="0"/>
              </a:spcAft>
              <a:buFont typeface="Wingdings" panose="05000000000000000000" pitchFamily="2" charset="2"/>
              <a:buChar char="§"/>
              <a:defRPr/>
            </a:pPr>
            <a:r>
              <a:rPr lang="en-US" sz="1400" dirty="0">
                <a:hlinkClick r:id="rId20"/>
              </a:rPr>
              <a:t>Industry Applications Society</a:t>
            </a:r>
            <a:endParaRPr lang="en-US" sz="1400" dirty="0"/>
          </a:p>
          <a:p>
            <a:pPr eaLnBrk="1" fontAlgn="auto" hangingPunct="1">
              <a:spcAft>
                <a:spcPts val="0"/>
              </a:spcAft>
              <a:buFont typeface="Wingdings" panose="05000000000000000000" pitchFamily="2" charset="2"/>
              <a:buChar char="§"/>
              <a:defRPr/>
            </a:pPr>
            <a:r>
              <a:rPr lang="en-US" sz="1400" dirty="0">
                <a:hlinkClick r:id="rId21"/>
              </a:rPr>
              <a:t>Information Theory Society</a:t>
            </a:r>
            <a:endParaRPr lang="en-US" sz="1400" dirty="0"/>
          </a:p>
          <a:p>
            <a:pPr eaLnBrk="1" fontAlgn="auto" hangingPunct="1">
              <a:spcAft>
                <a:spcPts val="0"/>
              </a:spcAft>
              <a:buFont typeface="Wingdings" panose="05000000000000000000" pitchFamily="2" charset="2"/>
              <a:buChar char="§"/>
              <a:defRPr/>
            </a:pPr>
            <a:r>
              <a:rPr lang="en-US" sz="1400" dirty="0">
                <a:hlinkClick r:id="rId22"/>
              </a:rPr>
              <a:t>Instrumentation and Measurement Society</a:t>
            </a:r>
            <a:endParaRPr lang="en-US" sz="1400" dirty="0"/>
          </a:p>
          <a:p>
            <a:pPr eaLnBrk="1" fontAlgn="auto" hangingPunct="1">
              <a:spcAft>
                <a:spcPts val="0"/>
              </a:spcAft>
              <a:buFont typeface="Wingdings" panose="05000000000000000000" pitchFamily="2" charset="2"/>
              <a:buChar char="§"/>
              <a:defRPr/>
            </a:pPr>
            <a:r>
              <a:rPr lang="en-US" sz="1400" dirty="0">
                <a:hlinkClick r:id="rId23"/>
              </a:rPr>
              <a:t>Intelligent Transportation Systems Society</a:t>
            </a:r>
            <a:endParaRPr lang="en-US" sz="1400" dirty="0"/>
          </a:p>
          <a:p>
            <a:pPr eaLnBrk="1" fontAlgn="auto" hangingPunct="1">
              <a:spcAft>
                <a:spcPts val="0"/>
              </a:spcAft>
              <a:buFont typeface="Wingdings" panose="05000000000000000000" pitchFamily="2" charset="2"/>
              <a:buChar char="§"/>
              <a:defRPr/>
            </a:pPr>
            <a:r>
              <a:rPr lang="en-US" sz="1400" dirty="0">
                <a:hlinkClick r:id="rId24"/>
              </a:rPr>
              <a:t>Magnetics Society</a:t>
            </a:r>
            <a:endParaRPr lang="en-US" sz="1400" dirty="0"/>
          </a:p>
          <a:p>
            <a:pPr eaLnBrk="1" fontAlgn="auto" hangingPunct="1">
              <a:spcAft>
                <a:spcPts val="0"/>
              </a:spcAft>
              <a:buFont typeface="Wingdings" panose="05000000000000000000" pitchFamily="2" charset="2"/>
              <a:buChar char="§"/>
              <a:defRPr/>
            </a:pPr>
            <a:r>
              <a:rPr lang="en-US" sz="1400" dirty="0">
                <a:hlinkClick r:id="rId25"/>
              </a:rPr>
              <a:t>Microwave Theory and Techniques Society</a:t>
            </a:r>
            <a:endParaRPr lang="en-US" sz="1400" dirty="0"/>
          </a:p>
          <a:p>
            <a:pPr eaLnBrk="1" fontAlgn="auto" hangingPunct="1">
              <a:spcAft>
                <a:spcPts val="0"/>
              </a:spcAft>
              <a:buFont typeface="Wingdings" panose="05000000000000000000" pitchFamily="2" charset="2"/>
              <a:buChar char="§"/>
              <a:defRPr/>
            </a:pPr>
            <a:r>
              <a:rPr lang="en-US" sz="1400" dirty="0">
                <a:hlinkClick r:id="rId26"/>
              </a:rPr>
              <a:t>Nuclear and Plasma Sciences Society</a:t>
            </a:r>
            <a:endParaRPr lang="en-US" sz="1400" dirty="0"/>
          </a:p>
          <a:p>
            <a:pPr eaLnBrk="1" fontAlgn="auto" hangingPunct="1">
              <a:spcAft>
                <a:spcPts val="0"/>
              </a:spcAft>
              <a:buFont typeface="Wingdings" panose="05000000000000000000" pitchFamily="2" charset="2"/>
              <a:buChar char="§"/>
              <a:defRPr/>
            </a:pPr>
            <a:r>
              <a:rPr lang="en-US" sz="1400" dirty="0">
                <a:hlinkClick r:id="rId27"/>
              </a:rPr>
              <a:t>Oceanic Engineering Society</a:t>
            </a:r>
            <a:endParaRPr lang="en-US" sz="1400" dirty="0"/>
          </a:p>
          <a:p>
            <a:pPr eaLnBrk="1" fontAlgn="auto" hangingPunct="1">
              <a:spcAft>
                <a:spcPts val="0"/>
              </a:spcAft>
              <a:buFont typeface="Wingdings" panose="05000000000000000000" pitchFamily="2" charset="2"/>
              <a:buChar char="§"/>
              <a:defRPr/>
            </a:pPr>
            <a:r>
              <a:rPr lang="en-US" sz="1400" dirty="0">
                <a:hlinkClick r:id="rId28"/>
              </a:rPr>
              <a:t>Photonics Society</a:t>
            </a:r>
            <a:endParaRPr lang="en-US" sz="1400" dirty="0"/>
          </a:p>
          <a:p>
            <a:pPr eaLnBrk="1" fontAlgn="auto" hangingPunct="1">
              <a:spcAft>
                <a:spcPts val="0"/>
              </a:spcAft>
              <a:buFont typeface="Wingdings" panose="05000000000000000000" pitchFamily="2" charset="2"/>
              <a:buChar char="§"/>
              <a:defRPr/>
            </a:pPr>
            <a:r>
              <a:rPr lang="en-US" sz="1400" dirty="0">
                <a:hlinkClick r:id="rId29"/>
              </a:rPr>
              <a:t>Power Electronics Society</a:t>
            </a:r>
            <a:endParaRPr lang="en-US" sz="1400" dirty="0"/>
          </a:p>
          <a:p>
            <a:pPr eaLnBrk="1" fontAlgn="auto" hangingPunct="1">
              <a:spcAft>
                <a:spcPts val="0"/>
              </a:spcAft>
              <a:buFont typeface="Wingdings" panose="05000000000000000000" pitchFamily="2" charset="2"/>
              <a:buChar char="§"/>
              <a:defRPr/>
            </a:pPr>
            <a:r>
              <a:rPr lang="en-US" sz="1400" dirty="0">
                <a:hlinkClick r:id="rId30"/>
              </a:rPr>
              <a:t>Power &amp; Energy Society</a:t>
            </a:r>
            <a:endParaRPr lang="en-US" sz="1400" dirty="0"/>
          </a:p>
          <a:p>
            <a:pPr eaLnBrk="1" fontAlgn="auto" hangingPunct="1">
              <a:spcAft>
                <a:spcPts val="0"/>
              </a:spcAft>
              <a:buFont typeface="Wingdings" panose="05000000000000000000" pitchFamily="2" charset="2"/>
              <a:buChar char="§"/>
              <a:defRPr/>
            </a:pPr>
            <a:r>
              <a:rPr lang="en-US" sz="1400" dirty="0">
                <a:hlinkClick r:id="rId31"/>
              </a:rPr>
              <a:t>Product Safety Engineering Society</a:t>
            </a:r>
            <a:endParaRPr lang="en-US" sz="1400" dirty="0"/>
          </a:p>
          <a:p>
            <a:pPr eaLnBrk="1" fontAlgn="auto" hangingPunct="1">
              <a:spcAft>
                <a:spcPts val="0"/>
              </a:spcAft>
              <a:buFont typeface="Wingdings" panose="05000000000000000000" pitchFamily="2" charset="2"/>
              <a:buChar char="§"/>
              <a:defRPr/>
            </a:pPr>
            <a:r>
              <a:rPr lang="en-US" sz="1400" dirty="0">
                <a:hlinkClick r:id="rId32"/>
              </a:rPr>
              <a:t>Professional Communication Society</a:t>
            </a:r>
            <a:endParaRPr lang="en-US" sz="1400" dirty="0"/>
          </a:p>
          <a:p>
            <a:pPr eaLnBrk="1" fontAlgn="auto" hangingPunct="1">
              <a:spcAft>
                <a:spcPts val="0"/>
              </a:spcAft>
              <a:buFont typeface="Wingdings" panose="05000000000000000000" pitchFamily="2" charset="2"/>
              <a:buChar char="§"/>
              <a:defRPr/>
            </a:pPr>
            <a:r>
              <a:rPr lang="en-US" sz="1400" dirty="0">
                <a:hlinkClick r:id="rId33"/>
              </a:rPr>
              <a:t>Reliability Society</a:t>
            </a:r>
            <a:endParaRPr lang="en-US" sz="1400" dirty="0"/>
          </a:p>
          <a:p>
            <a:pPr eaLnBrk="1" fontAlgn="auto" hangingPunct="1">
              <a:spcAft>
                <a:spcPts val="0"/>
              </a:spcAft>
              <a:buFont typeface="Wingdings" panose="05000000000000000000" pitchFamily="2" charset="2"/>
              <a:buChar char="§"/>
              <a:defRPr/>
            </a:pPr>
            <a:r>
              <a:rPr lang="en-US" sz="1400" dirty="0">
                <a:hlinkClick r:id="rId34"/>
              </a:rPr>
              <a:t>Robotics and Automation Society</a:t>
            </a:r>
            <a:endParaRPr lang="en-US" sz="1400" dirty="0"/>
          </a:p>
          <a:p>
            <a:pPr eaLnBrk="1" fontAlgn="auto" hangingPunct="1">
              <a:spcAft>
                <a:spcPts val="0"/>
              </a:spcAft>
              <a:buFont typeface="Wingdings" panose="05000000000000000000" pitchFamily="2" charset="2"/>
              <a:buChar char="§"/>
              <a:defRPr/>
            </a:pPr>
            <a:r>
              <a:rPr lang="en-US" sz="1400" dirty="0">
                <a:hlinkClick r:id="rId35"/>
              </a:rPr>
              <a:t>Signal Processing Society</a:t>
            </a:r>
            <a:endParaRPr lang="en-US" sz="1400" dirty="0"/>
          </a:p>
          <a:p>
            <a:pPr eaLnBrk="1" fontAlgn="auto" hangingPunct="1">
              <a:spcAft>
                <a:spcPts val="0"/>
              </a:spcAft>
              <a:buFont typeface="Wingdings" panose="05000000000000000000" pitchFamily="2" charset="2"/>
              <a:buChar char="§"/>
              <a:defRPr/>
            </a:pPr>
            <a:r>
              <a:rPr lang="en-US" sz="1400" dirty="0">
                <a:hlinkClick r:id="rId36"/>
              </a:rPr>
              <a:t>Society on Social Implications of Technology</a:t>
            </a:r>
            <a:endParaRPr lang="en-US" sz="1400" dirty="0"/>
          </a:p>
          <a:p>
            <a:pPr eaLnBrk="1" fontAlgn="auto" hangingPunct="1">
              <a:spcAft>
                <a:spcPts val="0"/>
              </a:spcAft>
              <a:buFont typeface="Wingdings" panose="05000000000000000000" pitchFamily="2" charset="2"/>
              <a:buChar char="§"/>
              <a:defRPr/>
            </a:pPr>
            <a:r>
              <a:rPr lang="en-US" sz="1400" dirty="0">
                <a:hlinkClick r:id="rId37"/>
              </a:rPr>
              <a:t>Solid-State Circuits Society</a:t>
            </a:r>
            <a:endParaRPr lang="en-US" sz="1400" dirty="0"/>
          </a:p>
          <a:p>
            <a:pPr eaLnBrk="1" fontAlgn="auto" hangingPunct="1">
              <a:spcAft>
                <a:spcPts val="0"/>
              </a:spcAft>
              <a:buFont typeface="Wingdings" panose="05000000000000000000" pitchFamily="2" charset="2"/>
              <a:buChar char="§"/>
              <a:defRPr/>
            </a:pPr>
            <a:r>
              <a:rPr lang="en-US" sz="1400" dirty="0">
                <a:hlinkClick r:id="rId38"/>
              </a:rPr>
              <a:t>Systems, Man, and Cybernetics Society</a:t>
            </a:r>
            <a:endParaRPr lang="en-US" sz="1400" dirty="0"/>
          </a:p>
          <a:p>
            <a:pPr eaLnBrk="1" fontAlgn="auto" hangingPunct="1">
              <a:spcAft>
                <a:spcPts val="0"/>
              </a:spcAft>
              <a:buFont typeface="Wingdings" panose="05000000000000000000" pitchFamily="2" charset="2"/>
              <a:buChar char="§"/>
              <a:defRPr/>
            </a:pPr>
            <a:r>
              <a:rPr lang="en-US" sz="1400" dirty="0">
                <a:hlinkClick r:id="rId39"/>
              </a:rPr>
              <a:t>Technology and Engineering Management Society</a:t>
            </a:r>
            <a:endParaRPr lang="en-US" sz="1400" dirty="0"/>
          </a:p>
          <a:p>
            <a:pPr eaLnBrk="1" fontAlgn="auto" hangingPunct="1">
              <a:spcAft>
                <a:spcPts val="0"/>
              </a:spcAft>
              <a:buFont typeface="Wingdings" panose="05000000000000000000" pitchFamily="2" charset="2"/>
              <a:buChar char="§"/>
              <a:defRPr/>
            </a:pPr>
            <a:r>
              <a:rPr lang="en-US" sz="1400" dirty="0" err="1">
                <a:hlinkClick r:id="rId40"/>
              </a:rPr>
              <a:t>Ultrasonics</a:t>
            </a:r>
            <a:r>
              <a:rPr lang="en-US" sz="1400" dirty="0">
                <a:hlinkClick r:id="rId40"/>
              </a:rPr>
              <a:t>, Ferroelectrics, and Frequency Control Society</a:t>
            </a:r>
            <a:endParaRPr lang="en-US" sz="1400" dirty="0"/>
          </a:p>
          <a:p>
            <a:pPr eaLnBrk="1" fontAlgn="auto" hangingPunct="1">
              <a:spcAft>
                <a:spcPts val="0"/>
              </a:spcAft>
              <a:buFont typeface="Wingdings" panose="05000000000000000000" pitchFamily="2" charset="2"/>
              <a:buChar char="§"/>
              <a:defRPr/>
            </a:pPr>
            <a:r>
              <a:rPr lang="en-US" sz="1400" dirty="0">
                <a:hlinkClick r:id="rId41"/>
              </a:rPr>
              <a:t>Vehicular Technology Society</a:t>
            </a:r>
            <a:endParaRPr lang="en-US" sz="1400" dirty="0"/>
          </a:p>
          <a:p>
            <a:pPr eaLnBrk="1" fontAlgn="auto" hangingPunct="1">
              <a:spcAft>
                <a:spcPts val="0"/>
              </a:spcAft>
              <a:buFont typeface="Wingdings" panose="05000000000000000000" pitchFamily="2" charset="2"/>
              <a:buChar char="§"/>
              <a:defRPr/>
            </a:pPr>
            <a:endParaRPr lang="en-US" sz="1400" dirty="0"/>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272613"/>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3200" b="0" dirty="0">
                <a:solidFill>
                  <a:srgbClr val="4D4D4D"/>
                </a:solidFill>
                <a:latin typeface="Trebuchet MS" panose="020B0603020202020204" pitchFamily="34" charset="0"/>
                <a:cs typeface="Arial" panose="020B0604020202020204" pitchFamily="34" charset="0"/>
              </a:rPr>
              <a:t>Total IEEE Membership (1963 – 2023)</a:t>
            </a:r>
          </a:p>
        </p:txBody>
      </p:sp>
      <p:graphicFrame>
        <p:nvGraphicFramePr>
          <p:cNvPr id="2" name="Object 3"/>
          <p:cNvGraphicFramePr>
            <a:graphicFrameLocks noChangeAspect="1"/>
          </p:cNvGraphicFramePr>
          <p:nvPr>
            <p:extLst>
              <p:ext uri="{D42A27DB-BD31-4B8C-83A1-F6EECF244321}">
                <p14:modId xmlns:p14="http://schemas.microsoft.com/office/powerpoint/2010/main" val="1950542539"/>
              </p:ext>
            </p:extLst>
          </p:nvPr>
        </p:nvGraphicFramePr>
        <p:xfrm>
          <a:off x="34925" y="1222177"/>
          <a:ext cx="9074150" cy="5327650"/>
        </p:xfrm>
        <a:graphic>
          <a:graphicData uri="http://schemas.openxmlformats.org/drawingml/2006/chart">
            <c:chart xmlns:c="http://schemas.openxmlformats.org/drawingml/2006/chart" xmlns:r="http://schemas.openxmlformats.org/officeDocument/2006/relationships" r:id="rId4"/>
          </a:graphicData>
        </a:graphic>
      </p:graphicFrame>
      <p:sp>
        <p:nvSpPr>
          <p:cNvPr id="24580" name="Text Box 4"/>
          <p:cNvSpPr txBox="1">
            <a:spLocks noChangeArrowheads="1"/>
          </p:cNvSpPr>
          <p:nvPr/>
        </p:nvSpPr>
        <p:spPr bwMode="auto">
          <a:xfrm>
            <a:off x="6172200" y="6523573"/>
            <a:ext cx="22092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400" b="0" dirty="0">
                <a:latin typeface="Trebuchet MS" panose="020B0603020202020204" pitchFamily="34" charset="0"/>
                <a:cs typeface="Arial" panose="020B0604020202020204" pitchFamily="34" charset="0"/>
              </a:rPr>
              <a:t>as at 31</a:t>
            </a:r>
            <a:r>
              <a:rPr lang="en-US" altLang="en-US" sz="1400" b="0" baseline="30000" dirty="0">
                <a:latin typeface="Trebuchet MS" panose="020B0603020202020204" pitchFamily="34" charset="0"/>
                <a:cs typeface="Arial" panose="020B0604020202020204" pitchFamily="34" charset="0"/>
              </a:rPr>
              <a:t>st</a:t>
            </a:r>
            <a:r>
              <a:rPr lang="en-US" altLang="en-US" sz="1400" b="0" dirty="0">
                <a:latin typeface="Trebuchet MS" panose="020B0603020202020204" pitchFamily="34" charset="0"/>
                <a:cs typeface="Arial" panose="020B0604020202020204" pitchFamily="34" charset="0"/>
              </a:rPr>
              <a:t> December 2023</a:t>
            </a:r>
          </a:p>
        </p:txBody>
      </p:sp>
    </p:spTree>
  </p:cSld>
  <p:clrMapOvr>
    <a:masterClrMapping/>
  </p:clrMapOvr>
  <p:transition spd="med">
    <p:zoom/>
  </p:transition>
</p:sld>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4.xml><?xml version="1.0" encoding="utf-8"?>
<a:theme xmlns:a="http://schemas.openxmlformats.org/drawingml/2006/main" name="IEEE Tagline Theme">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232323"/>
      </a:dk2>
      <a:lt2>
        <a:srgbClr val="333333"/>
      </a:lt2>
      <a:accent1>
        <a:srgbClr val="CECECE"/>
      </a:accent1>
      <a:accent2>
        <a:srgbClr val="474747"/>
      </a:accent2>
      <a:accent3>
        <a:srgbClr val="FFFFFF"/>
      </a:accent3>
      <a:accent4>
        <a:srgbClr val="000000"/>
      </a:accent4>
      <a:accent5>
        <a:srgbClr val="E3E3E3"/>
      </a:accent5>
      <a:accent6>
        <a:srgbClr val="3F3F3F"/>
      </a:accent6>
      <a:hlink>
        <a:srgbClr val="676767"/>
      </a:hlink>
      <a:folHlink>
        <a:srgbClr val="DADA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ieee_powerpoint_template</Template>
  <TotalTime>12610</TotalTime>
  <Pages>1</Pages>
  <Words>815</Words>
  <Application>Microsoft Office PowerPoint</Application>
  <PresentationFormat>On-screen Show (4:3)</PresentationFormat>
  <Paragraphs>184</Paragraphs>
  <Slides>13</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13</vt:i4>
      </vt:variant>
    </vt:vector>
  </HeadingPairs>
  <TitlesOfParts>
    <vt:vector size="28" baseType="lpstr">
      <vt:lpstr>LucidaGrande</vt:lpstr>
      <vt:lpstr>Monotype Sorts</vt:lpstr>
      <vt:lpstr>ＭＳ Ｐゴシック</vt:lpstr>
      <vt:lpstr>Arial</vt:lpstr>
      <vt:lpstr>Calibri</vt:lpstr>
      <vt:lpstr>Comic Sans MS</vt:lpstr>
      <vt:lpstr>Courier New</vt:lpstr>
      <vt:lpstr>Times New Roman</vt:lpstr>
      <vt:lpstr>Trebuchet MS</vt:lpstr>
      <vt:lpstr>Verdana</vt:lpstr>
      <vt:lpstr>Wingdings</vt:lpstr>
      <vt:lpstr>ieee_corporate_template_1</vt:lpstr>
      <vt:lpstr>IEEE_customSlides</vt:lpstr>
      <vt:lpstr>Theme 1</vt:lpstr>
      <vt:lpstr>IEEE Tagline Theme</vt:lpstr>
      <vt:lpstr>Introduction to IEEE</vt:lpstr>
      <vt:lpstr>Content</vt:lpstr>
      <vt:lpstr>About IEEE</vt:lpstr>
      <vt:lpstr>PowerPoint Presentation</vt:lpstr>
      <vt:lpstr>IEEE at a Glance</vt:lpstr>
      <vt:lpstr>IEEE at a Glance (continued:-)</vt:lpstr>
      <vt:lpstr>PowerPoint Presentation</vt:lpstr>
      <vt:lpstr>IEEE Technical Societies</vt:lpstr>
      <vt:lpstr>PowerPoint Presentation</vt:lpstr>
      <vt:lpstr>PowerPoint Presentation</vt:lpstr>
      <vt:lpstr>PowerPoint Presentation</vt:lpstr>
      <vt:lpstr>How does IEEE Work?</vt:lpstr>
      <vt:lpstr>Thank You</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 Its Mission.  Its benefits.  The Organization. Template</dc:title>
  <dc:subject>Introduction to IEEE</dc:subject>
  <dc:creator>Tan Ewell</dc:creator>
  <cp:lastModifiedBy>Ewell Tan</cp:lastModifiedBy>
  <cp:revision>786</cp:revision>
  <cp:lastPrinted>1996-12-20T20:51:52Z</cp:lastPrinted>
  <dcterms:created xsi:type="dcterms:W3CDTF">2002-04-19T01:55:49Z</dcterms:created>
  <dcterms:modified xsi:type="dcterms:W3CDTF">2024-05-24T08:39:45Z</dcterms:modified>
</cp:coreProperties>
</file>