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notesSlides/notesSlide14.xml" ContentType="application/vnd.openxmlformats-officedocument.presentationml.notesSlide+xml"/>
  <Override PartName="/ppt/charts/chart13.xml" ContentType="application/vnd.openxmlformats-officedocument.drawingml.chart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ppt/notesSlides/notesSlide16.xml" ContentType="application/vnd.openxmlformats-officedocument.presentationml.notesSlide+xml"/>
  <Override PartName="/ppt/charts/chart15.xml" ContentType="application/vnd.openxmlformats-officedocument.drawingml.chart+xml"/>
  <Override PartName="/ppt/notesSlides/notesSlide17.xml" ContentType="application/vnd.openxmlformats-officedocument.presentationml.notesSlide+xml"/>
  <Override PartName="/ppt/charts/chart16.xml" ContentType="application/vnd.openxmlformats-officedocument.drawingml.chart+xml"/>
  <Override PartName="/ppt/notesSlides/notesSlide18.xml" ContentType="application/vnd.openxmlformats-officedocument.presentationml.notesSlide+xml"/>
  <Override PartName="/ppt/charts/chart17.xml" ContentType="application/vnd.openxmlformats-officedocument.drawingml.chart+xml"/>
  <Override PartName="/ppt/notesSlides/notesSlide19.xml" ContentType="application/vnd.openxmlformats-officedocument.presentationml.notesSlide+xml"/>
  <Override PartName="/ppt/charts/chart18.xml" ContentType="application/vnd.openxmlformats-officedocument.drawingml.chart+xml"/>
  <Override PartName="/ppt/notesSlides/notesSlide20.xml" ContentType="application/vnd.openxmlformats-officedocument.presentationml.notesSlide+xml"/>
  <Override PartName="/ppt/charts/chart19.xml" ContentType="application/vnd.openxmlformats-officedocument.drawingml.chart+xml"/>
  <Override PartName="/ppt/notesSlides/notesSlide21.xml" ContentType="application/vnd.openxmlformats-officedocument.presentationml.notesSlide+xml"/>
  <Override PartName="/ppt/charts/chart20.xml" ContentType="application/vnd.openxmlformats-officedocument.drawingml.chart+xml"/>
  <Override PartName="/ppt/notesSlides/notesSlide22.xml" ContentType="application/vnd.openxmlformats-officedocument.presentationml.notesSlide+xml"/>
  <Override PartName="/ppt/charts/chart21.xml" ContentType="application/vnd.openxmlformats-officedocument.drawingml.chart+xml"/>
  <Override PartName="/ppt/notesSlides/notesSlide23.xml" ContentType="application/vnd.openxmlformats-officedocument.presentationml.notesSlide+xml"/>
  <Override PartName="/ppt/charts/chart22.xml" ContentType="application/vnd.openxmlformats-officedocument.drawingml.chart+xml"/>
  <Override PartName="/ppt/notesSlides/notesSlide24.xml" ContentType="application/vnd.openxmlformats-officedocument.presentationml.notesSlide+xml"/>
  <Override PartName="/ppt/charts/chart23.xml" ContentType="application/vnd.openxmlformats-officedocument.drawingml.chart+xml"/>
  <Override PartName="/ppt/notesSlides/notesSlide25.xml" ContentType="application/vnd.openxmlformats-officedocument.presentationml.notesSlide+xml"/>
  <Override PartName="/ppt/charts/chart24.xml" ContentType="application/vnd.openxmlformats-officedocument.drawingml.chart+xml"/>
  <Override PartName="/ppt/notesSlides/notesSlide26.xml" ContentType="application/vnd.openxmlformats-officedocument.presentationml.notesSlide+xml"/>
  <Override PartName="/ppt/charts/chart25.xml" ContentType="application/vnd.openxmlformats-officedocument.drawingml.chart+xml"/>
  <Override PartName="/ppt/notesSlides/notesSlide27.xml" ContentType="application/vnd.openxmlformats-officedocument.presentationml.notesSlide+xml"/>
  <Override PartName="/ppt/charts/chart26.xml" ContentType="application/vnd.openxmlformats-officedocument.drawingml.chart+xml"/>
  <Override PartName="/ppt/notesSlides/notesSlide28.xml" ContentType="application/vnd.openxmlformats-officedocument.presentationml.notesSlide+xml"/>
  <Override PartName="/ppt/charts/chart27.xml" ContentType="application/vnd.openxmlformats-officedocument.drawingml.chart+xml"/>
  <Override PartName="/ppt/notesSlides/notesSlide29.xml" ContentType="application/vnd.openxmlformats-officedocument.presentationml.notesSlide+xml"/>
  <Override PartName="/ppt/charts/chart28.xml" ContentType="application/vnd.openxmlformats-officedocument.drawingml.chart+xml"/>
  <Override PartName="/ppt/notesSlides/notesSlide30.xml" ContentType="application/vnd.openxmlformats-officedocument.presentationml.notesSlide+xml"/>
  <Override PartName="/ppt/charts/chart29.xml" ContentType="application/vnd.openxmlformats-officedocument.drawingml.chart+xml"/>
  <Override PartName="/ppt/notesSlides/notesSlide31.xml" ContentType="application/vnd.openxmlformats-officedocument.presentationml.notesSlide+xml"/>
  <Override PartName="/ppt/charts/chart30.xml" ContentType="application/vnd.openxmlformats-officedocument.drawingml.chart+xml"/>
  <Override PartName="/ppt/notesSlides/notesSlide32.xml" ContentType="application/vnd.openxmlformats-officedocument.presentationml.notesSlide+xml"/>
  <Override PartName="/ppt/charts/chart31.xml" ContentType="application/vnd.openxmlformats-officedocument.drawingml.chart+xml"/>
  <Override PartName="/ppt/notesSlides/notesSlide33.xml" ContentType="application/vnd.openxmlformats-officedocument.presentationml.notesSlide+xml"/>
  <Override PartName="/ppt/charts/chart32.xml" ContentType="application/vnd.openxmlformats-officedocument.drawingml.chart+xml"/>
  <Override PartName="/ppt/notesSlides/notesSlide34.xml" ContentType="application/vnd.openxmlformats-officedocument.presentationml.notesSlide+xml"/>
  <Override PartName="/ppt/charts/chart33.xml" ContentType="application/vnd.openxmlformats-officedocument.drawingml.chart+xml"/>
  <Override PartName="/ppt/notesSlides/notesSlide35.xml" ContentType="application/vnd.openxmlformats-officedocument.presentationml.notesSlide+xml"/>
  <Override PartName="/ppt/charts/chart34.xml" ContentType="application/vnd.openxmlformats-officedocument.drawingml.chart+xml"/>
  <Override PartName="/ppt/notesSlides/notesSlide36.xml" ContentType="application/vnd.openxmlformats-officedocument.presentationml.notesSlide+xml"/>
  <Override PartName="/ppt/charts/chart35.xml" ContentType="application/vnd.openxmlformats-officedocument.drawingml.chart+xml"/>
  <Override PartName="/ppt/notesSlides/notesSlide37.xml" ContentType="application/vnd.openxmlformats-officedocument.presentationml.notesSlide+xml"/>
  <Override PartName="/ppt/charts/chart36.xml" ContentType="application/vnd.openxmlformats-officedocument.drawingml.chart+xml"/>
  <Override PartName="/ppt/notesSlides/notesSlide38.xml" ContentType="application/vnd.openxmlformats-officedocument.presentationml.notesSlide+xml"/>
  <Override PartName="/ppt/charts/chart37.xml" ContentType="application/vnd.openxmlformats-officedocument.drawingml.chart+xml"/>
  <Override PartName="/ppt/notesSlides/notesSlide39.xml" ContentType="application/vnd.openxmlformats-officedocument.presentationml.notesSlide+xml"/>
  <Override PartName="/ppt/charts/chart3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46" roundtripDataSignature="AMtx7mhq6WCOZrxpTBt8cuiqbRczcskC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DF56821-E56D-44FA-8DFE-1908C9369204}">
  <a:tblStyle styleId="{DDF56821-E56D-44FA-8DFE-1908C936920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98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customschemas.google.com/relationships/presentationmetadata" Target="metadata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4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5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6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7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51758793969849E-2"/>
          <c:y val="4.0201005025125684E-2"/>
          <c:w val="0.68174204355109214"/>
          <c:h val="0.84924623115578146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Australian Capital Territory</c:v>
                </c:pt>
              </c:strCache>
            </c:strRef>
          </c:tx>
          <c:spPr>
            <a:ln w="15684">
              <a:solidFill>
                <a:srgbClr val="FF000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Sheet1!$C$1:$Y$1</c:f>
              <c:numCache>
                <c:formatCode>d\-mmm\-yy</c:formatCode>
                <c:ptCount val="23"/>
                <c:pt idx="0">
                  <c:v>37256</c:v>
                </c:pt>
                <c:pt idx="1">
                  <c:v>37621</c:v>
                </c:pt>
                <c:pt idx="2">
                  <c:v>37986</c:v>
                </c:pt>
                <c:pt idx="3">
                  <c:v>38352</c:v>
                </c:pt>
                <c:pt idx="4">
                  <c:v>38717</c:v>
                </c:pt>
                <c:pt idx="5">
                  <c:v>39082</c:v>
                </c:pt>
                <c:pt idx="6">
                  <c:v>39447</c:v>
                </c:pt>
                <c:pt idx="7">
                  <c:v>39813</c:v>
                </c:pt>
                <c:pt idx="8">
                  <c:v>40178</c:v>
                </c:pt>
                <c:pt idx="9">
                  <c:v>40543</c:v>
                </c:pt>
                <c:pt idx="10">
                  <c:v>40908</c:v>
                </c:pt>
                <c:pt idx="11">
                  <c:v>41274</c:v>
                </c:pt>
                <c:pt idx="12">
                  <c:v>41639</c:v>
                </c:pt>
                <c:pt idx="13">
                  <c:v>42004</c:v>
                </c:pt>
                <c:pt idx="14">
                  <c:v>42369</c:v>
                </c:pt>
                <c:pt idx="15">
                  <c:v>42735</c:v>
                </c:pt>
                <c:pt idx="16">
                  <c:v>43100</c:v>
                </c:pt>
                <c:pt idx="17">
                  <c:v>43465</c:v>
                </c:pt>
                <c:pt idx="18">
                  <c:v>43830</c:v>
                </c:pt>
                <c:pt idx="19">
                  <c:v>44196</c:v>
                </c:pt>
                <c:pt idx="20">
                  <c:v>44561</c:v>
                </c:pt>
                <c:pt idx="21">
                  <c:v>44926</c:v>
                </c:pt>
                <c:pt idx="22">
                  <c:v>45291</c:v>
                </c:pt>
              </c:numCache>
            </c:numRef>
          </c:cat>
          <c:val>
            <c:numRef>
              <c:f>Sheet1!$C$2:$Y$2</c:f>
              <c:numCache>
                <c:formatCode>General</c:formatCode>
                <c:ptCount val="23"/>
                <c:pt idx="0">
                  <c:v>297</c:v>
                </c:pt>
                <c:pt idx="1">
                  <c:v>317</c:v>
                </c:pt>
                <c:pt idx="2">
                  <c:v>333</c:v>
                </c:pt>
                <c:pt idx="3">
                  <c:v>326</c:v>
                </c:pt>
                <c:pt idx="4">
                  <c:v>354</c:v>
                </c:pt>
                <c:pt idx="5">
                  <c:v>373</c:v>
                </c:pt>
                <c:pt idx="6">
                  <c:v>400</c:v>
                </c:pt>
                <c:pt idx="7">
                  <c:v>400</c:v>
                </c:pt>
                <c:pt idx="8">
                  <c:v>424</c:v>
                </c:pt>
                <c:pt idx="9">
                  <c:v>471</c:v>
                </c:pt>
                <c:pt idx="10" formatCode="#,##0">
                  <c:v>510</c:v>
                </c:pt>
                <c:pt idx="11" formatCode="_(* #,##0_);_(* \(#,##0\);_(* &quot;-&quot;??_);_(@_)">
                  <c:v>533</c:v>
                </c:pt>
                <c:pt idx="12" formatCode="_(* #,##0_);_(* \(#,##0\);_(* &quot;-&quot;??_);_(@_)">
                  <c:v>552</c:v>
                </c:pt>
                <c:pt idx="13" formatCode="_(* #,##0_);_(* \(#,##0\);_(* &quot;-&quot;??_);_(@_)">
                  <c:v>535</c:v>
                </c:pt>
                <c:pt idx="14" formatCode="_(* #,##0_);_(* \(#,##0\);_(* &quot;-&quot;??_);_(@_)">
                  <c:v>533</c:v>
                </c:pt>
                <c:pt idx="15" formatCode="_(* #,##0_);_(* \(#,##0\);_(* &quot;-&quot;??_);_(@_)">
                  <c:v>486</c:v>
                </c:pt>
                <c:pt idx="16" formatCode="_(* #,##0_);_(* \(#,##0\);_(* &quot;-&quot;??_);_(@_)">
                  <c:v>478</c:v>
                </c:pt>
                <c:pt idx="17" formatCode="_(* #,##0_);_(* \(#,##0\);_(* &quot;-&quot;??_);_(@_)">
                  <c:v>473</c:v>
                </c:pt>
                <c:pt idx="18" formatCode="_(* #,##0_);_(* \(#,##0\);_(* &quot;-&quot;??_);_(@_)">
                  <c:v>478</c:v>
                </c:pt>
                <c:pt idx="19" formatCode="_(* #,##0_);_(* \(#,##0\);_(* &quot;-&quot;??_);_(@_)">
                  <c:v>460</c:v>
                </c:pt>
                <c:pt idx="20" formatCode="_(* #,##0_);_(* \(#,##0\);_(* &quot;-&quot;??_);_(@_)">
                  <c:v>492</c:v>
                </c:pt>
                <c:pt idx="21" formatCode="_(* #,##0_);_(* \(#,##0\);_(* &quot;-&quot;??_);_(@_)">
                  <c:v>486</c:v>
                </c:pt>
                <c:pt idx="22" formatCode="_(* #,##0_);_(* \(#,##0\);_(* &quot;-&quot;??_);_(@_)">
                  <c:v>477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EFB-4234-8DFF-69156F6A014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New South Wales</c:v>
                </c:pt>
              </c:strCache>
            </c:strRef>
          </c:tx>
          <c:spPr>
            <a:ln w="15684">
              <a:solidFill>
                <a:srgbClr val="FFFF00"/>
              </a:solidFill>
              <a:prstDash val="solid"/>
            </a:ln>
          </c:spPr>
          <c:marker>
            <c:symbol val="square"/>
            <c:size val="2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cat>
            <c:numRef>
              <c:f>Sheet1!$C$1:$Y$1</c:f>
              <c:numCache>
                <c:formatCode>d\-mmm\-yy</c:formatCode>
                <c:ptCount val="23"/>
                <c:pt idx="0">
                  <c:v>37256</c:v>
                </c:pt>
                <c:pt idx="1">
                  <c:v>37621</c:v>
                </c:pt>
                <c:pt idx="2">
                  <c:v>37986</c:v>
                </c:pt>
                <c:pt idx="3">
                  <c:v>38352</c:v>
                </c:pt>
                <c:pt idx="4">
                  <c:v>38717</c:v>
                </c:pt>
                <c:pt idx="5">
                  <c:v>39082</c:v>
                </c:pt>
                <c:pt idx="6">
                  <c:v>39447</c:v>
                </c:pt>
                <c:pt idx="7">
                  <c:v>39813</c:v>
                </c:pt>
                <c:pt idx="8">
                  <c:v>40178</c:v>
                </c:pt>
                <c:pt idx="9">
                  <c:v>40543</c:v>
                </c:pt>
                <c:pt idx="10">
                  <c:v>40908</c:v>
                </c:pt>
                <c:pt idx="11">
                  <c:v>41274</c:v>
                </c:pt>
                <c:pt idx="12">
                  <c:v>41639</c:v>
                </c:pt>
                <c:pt idx="13">
                  <c:v>42004</c:v>
                </c:pt>
                <c:pt idx="14">
                  <c:v>42369</c:v>
                </c:pt>
                <c:pt idx="15">
                  <c:v>42735</c:v>
                </c:pt>
                <c:pt idx="16">
                  <c:v>43100</c:v>
                </c:pt>
                <c:pt idx="17">
                  <c:v>43465</c:v>
                </c:pt>
                <c:pt idx="18">
                  <c:v>43830</c:v>
                </c:pt>
                <c:pt idx="19">
                  <c:v>44196</c:v>
                </c:pt>
                <c:pt idx="20">
                  <c:v>44561</c:v>
                </c:pt>
                <c:pt idx="21">
                  <c:v>44926</c:v>
                </c:pt>
                <c:pt idx="22">
                  <c:v>45291</c:v>
                </c:pt>
              </c:numCache>
            </c:numRef>
          </c:cat>
          <c:val>
            <c:numRef>
              <c:f>Sheet1!$C$3:$Y$3</c:f>
              <c:numCache>
                <c:formatCode>#,##0</c:formatCode>
                <c:ptCount val="23"/>
                <c:pt idx="0">
                  <c:v>2291</c:v>
                </c:pt>
                <c:pt idx="1">
                  <c:v>2448</c:v>
                </c:pt>
                <c:pt idx="2">
                  <c:v>2488</c:v>
                </c:pt>
                <c:pt idx="3">
                  <c:v>2295</c:v>
                </c:pt>
                <c:pt idx="4">
                  <c:v>2450</c:v>
                </c:pt>
                <c:pt idx="5">
                  <c:v>2320</c:v>
                </c:pt>
                <c:pt idx="6">
                  <c:v>2288</c:v>
                </c:pt>
                <c:pt idx="7">
                  <c:v>2351</c:v>
                </c:pt>
                <c:pt idx="8">
                  <c:v>2397</c:v>
                </c:pt>
                <c:pt idx="9">
                  <c:v>2531</c:v>
                </c:pt>
                <c:pt idx="10" formatCode="General">
                  <c:v>2550</c:v>
                </c:pt>
                <c:pt idx="11" formatCode="_(* #,##0_);_(* \(#,##0\);_(* &quot;-&quot;??_);_(@_)">
                  <c:v>2693</c:v>
                </c:pt>
                <c:pt idx="12" formatCode="_(* #,##0_);_(* \(#,##0\);_(* &quot;-&quot;??_);_(@_)">
                  <c:v>2818</c:v>
                </c:pt>
                <c:pt idx="13" formatCode="_(* #,##0_);_(* \(#,##0\);_(* &quot;-&quot;??_);_(@_)">
                  <c:v>2755</c:v>
                </c:pt>
                <c:pt idx="14" formatCode="_(* #,##0_);_(* \(#,##0\);_(* &quot;-&quot;??_);_(@_)">
                  <c:v>2751</c:v>
                </c:pt>
                <c:pt idx="15" formatCode="_(* #,##0_);_(* \(#,##0\);_(* &quot;-&quot;??_);_(@_)">
                  <c:v>2683</c:v>
                </c:pt>
                <c:pt idx="16" formatCode="_(* #,##0_);_(* \(#,##0\);_(* &quot;-&quot;??_);_(@_)">
                  <c:v>2805</c:v>
                </c:pt>
                <c:pt idx="17" formatCode="_(* #,##0_);_(* \(#,##0\);_(* &quot;-&quot;??_);_(@_)">
                  <c:v>2865</c:v>
                </c:pt>
                <c:pt idx="18" formatCode="_(* #,##0_);_(* \(#,##0\);_(* &quot;-&quot;??_);_(@_)">
                  <c:v>2849</c:v>
                </c:pt>
                <c:pt idx="19" formatCode="_(* #,##0_);_(* \(#,##0\);_(* &quot;-&quot;??_);_(@_)">
                  <c:v>2726</c:v>
                </c:pt>
                <c:pt idx="20" formatCode="_(* #,##0_);_(* \(#,##0\);_(* &quot;-&quot;??_);_(@_)">
                  <c:v>2599</c:v>
                </c:pt>
                <c:pt idx="21" formatCode="_(* #,##0_);_(* \(#,##0\);_(* &quot;-&quot;??_);_(@_)">
                  <c:v>2549</c:v>
                </c:pt>
                <c:pt idx="22" formatCode="_(* #,##0_);_(* \(#,##0\);_(* &quot;-&quot;??_);_(@_)">
                  <c:v>2597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EFB-4234-8DFF-69156F6A014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Northern Australia</c:v>
                </c:pt>
              </c:strCache>
            </c:strRef>
          </c:tx>
          <c:spPr>
            <a:ln w="15684">
              <a:solidFill>
                <a:srgbClr val="00FF00"/>
              </a:solidFill>
              <a:prstDash val="solid"/>
            </a:ln>
          </c:spPr>
          <c:marker>
            <c:symbol val="triangle"/>
            <c:size val="2"/>
            <c:spPr>
              <a:solidFill>
                <a:srgbClr val="00FF00"/>
              </a:solidFill>
              <a:ln>
                <a:solidFill>
                  <a:srgbClr val="00FF00"/>
                </a:solidFill>
                <a:prstDash val="solid"/>
              </a:ln>
            </c:spPr>
          </c:marker>
          <c:cat>
            <c:numRef>
              <c:f>Sheet1!$C$1:$Y$1</c:f>
              <c:numCache>
                <c:formatCode>d\-mmm\-yy</c:formatCode>
                <c:ptCount val="23"/>
                <c:pt idx="0">
                  <c:v>37256</c:v>
                </c:pt>
                <c:pt idx="1">
                  <c:v>37621</c:v>
                </c:pt>
                <c:pt idx="2">
                  <c:v>37986</c:v>
                </c:pt>
                <c:pt idx="3">
                  <c:v>38352</c:v>
                </c:pt>
                <c:pt idx="4">
                  <c:v>38717</c:v>
                </c:pt>
                <c:pt idx="5">
                  <c:v>39082</c:v>
                </c:pt>
                <c:pt idx="6">
                  <c:v>39447</c:v>
                </c:pt>
                <c:pt idx="7">
                  <c:v>39813</c:v>
                </c:pt>
                <c:pt idx="8">
                  <c:v>40178</c:v>
                </c:pt>
                <c:pt idx="9">
                  <c:v>40543</c:v>
                </c:pt>
                <c:pt idx="10">
                  <c:v>40908</c:v>
                </c:pt>
                <c:pt idx="11">
                  <c:v>41274</c:v>
                </c:pt>
                <c:pt idx="12">
                  <c:v>41639</c:v>
                </c:pt>
                <c:pt idx="13">
                  <c:v>42004</c:v>
                </c:pt>
                <c:pt idx="14">
                  <c:v>42369</c:v>
                </c:pt>
                <c:pt idx="15">
                  <c:v>42735</c:v>
                </c:pt>
                <c:pt idx="16">
                  <c:v>43100</c:v>
                </c:pt>
                <c:pt idx="17">
                  <c:v>43465</c:v>
                </c:pt>
                <c:pt idx="18">
                  <c:v>43830</c:v>
                </c:pt>
                <c:pt idx="19">
                  <c:v>44196</c:v>
                </c:pt>
                <c:pt idx="20">
                  <c:v>44561</c:v>
                </c:pt>
                <c:pt idx="21">
                  <c:v>44926</c:v>
                </c:pt>
                <c:pt idx="22">
                  <c:v>45291</c:v>
                </c:pt>
              </c:numCache>
            </c:numRef>
          </c:cat>
          <c:val>
            <c:numRef>
              <c:f>Sheet1!$C$4:$Y$4</c:f>
              <c:numCache>
                <c:formatCode>General</c:formatCode>
                <c:ptCount val="23"/>
                <c:pt idx="0">
                  <c:v>123</c:v>
                </c:pt>
                <c:pt idx="1">
                  <c:v>100</c:v>
                </c:pt>
                <c:pt idx="2">
                  <c:v>81</c:v>
                </c:pt>
                <c:pt idx="3">
                  <c:v>69</c:v>
                </c:pt>
                <c:pt idx="4">
                  <c:v>86</c:v>
                </c:pt>
                <c:pt idx="5">
                  <c:v>116</c:v>
                </c:pt>
                <c:pt idx="6">
                  <c:v>105</c:v>
                </c:pt>
                <c:pt idx="7">
                  <c:v>155</c:v>
                </c:pt>
                <c:pt idx="8">
                  <c:v>151</c:v>
                </c:pt>
                <c:pt idx="9">
                  <c:v>167</c:v>
                </c:pt>
                <c:pt idx="10">
                  <c:v>160</c:v>
                </c:pt>
                <c:pt idx="11" formatCode="_(* #,##0_);_(* \(#,##0\);_(* &quot;-&quot;??_);_(@_)">
                  <c:v>176</c:v>
                </c:pt>
                <c:pt idx="12" formatCode="_(* #,##0_);_(* \(#,##0\);_(* &quot;-&quot;??_);_(@_)">
                  <c:v>182</c:v>
                </c:pt>
                <c:pt idx="13" formatCode="_(* #,##0_);_(* \(#,##0\);_(* &quot;-&quot;??_);_(@_)">
                  <c:v>180</c:v>
                </c:pt>
                <c:pt idx="14" formatCode="_(* #,##0_);_(* \(#,##0\);_(* &quot;-&quot;??_);_(@_)">
                  <c:v>170</c:v>
                </c:pt>
                <c:pt idx="15" formatCode="_(* #,##0_);_(* \(#,##0\);_(* &quot;-&quot;??_);_(@_)">
                  <c:v>266</c:v>
                </c:pt>
                <c:pt idx="16" formatCode="_(* #,##0_);_(* \(#,##0\);_(* &quot;-&quot;??_);_(@_)">
                  <c:v>240</c:v>
                </c:pt>
                <c:pt idx="17" formatCode="_(* #,##0_);_(* \(#,##0\);_(* &quot;-&quot;??_);_(@_)">
                  <c:v>174</c:v>
                </c:pt>
                <c:pt idx="18" formatCode="_(* #,##0_);_(* \(#,##0\);_(* &quot;-&quot;??_);_(@_)">
                  <c:v>238</c:v>
                </c:pt>
                <c:pt idx="19" formatCode="_(* #,##0_);_(* \(#,##0\);_(* &quot;-&quot;??_);_(@_)">
                  <c:v>212</c:v>
                </c:pt>
                <c:pt idx="20" formatCode="_(* #,##0_);_(* \(#,##0\);_(* &quot;-&quot;??_);_(@_)">
                  <c:v>142</c:v>
                </c:pt>
                <c:pt idx="21" formatCode="_(* #,##0_);_(* \(#,##0\);_(* &quot;-&quot;??_);_(@_)">
                  <c:v>150</c:v>
                </c:pt>
                <c:pt idx="22" formatCode="_(* #,##0_);_(* \(#,##0\);_(* &quot;-&quot;??_);_(@_)">
                  <c:v>152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EFB-4234-8DFF-69156F6A0140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Queensland</c:v>
                </c:pt>
              </c:strCache>
            </c:strRef>
          </c:tx>
          <c:spPr>
            <a:ln w="15684">
              <a:solidFill>
                <a:srgbClr val="00FFFF"/>
              </a:solidFill>
              <a:prstDash val="solid"/>
            </a:ln>
          </c:spPr>
          <c:marker>
            <c:symbol val="x"/>
            <c:size val="2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cat>
            <c:numRef>
              <c:f>Sheet1!$C$1:$Y$1</c:f>
              <c:numCache>
                <c:formatCode>d\-mmm\-yy</c:formatCode>
                <c:ptCount val="23"/>
                <c:pt idx="0">
                  <c:v>37256</c:v>
                </c:pt>
                <c:pt idx="1">
                  <c:v>37621</c:v>
                </c:pt>
                <c:pt idx="2">
                  <c:v>37986</c:v>
                </c:pt>
                <c:pt idx="3">
                  <c:v>38352</c:v>
                </c:pt>
                <c:pt idx="4">
                  <c:v>38717</c:v>
                </c:pt>
                <c:pt idx="5">
                  <c:v>39082</c:v>
                </c:pt>
                <c:pt idx="6">
                  <c:v>39447</c:v>
                </c:pt>
                <c:pt idx="7">
                  <c:v>39813</c:v>
                </c:pt>
                <c:pt idx="8">
                  <c:v>40178</c:v>
                </c:pt>
                <c:pt idx="9">
                  <c:v>40543</c:v>
                </c:pt>
                <c:pt idx="10">
                  <c:v>40908</c:v>
                </c:pt>
                <c:pt idx="11">
                  <c:v>41274</c:v>
                </c:pt>
                <c:pt idx="12">
                  <c:v>41639</c:v>
                </c:pt>
                <c:pt idx="13">
                  <c:v>42004</c:v>
                </c:pt>
                <c:pt idx="14">
                  <c:v>42369</c:v>
                </c:pt>
                <c:pt idx="15">
                  <c:v>42735</c:v>
                </c:pt>
                <c:pt idx="16">
                  <c:v>43100</c:v>
                </c:pt>
                <c:pt idx="17">
                  <c:v>43465</c:v>
                </c:pt>
                <c:pt idx="18">
                  <c:v>43830</c:v>
                </c:pt>
                <c:pt idx="19">
                  <c:v>44196</c:v>
                </c:pt>
                <c:pt idx="20">
                  <c:v>44561</c:v>
                </c:pt>
                <c:pt idx="21">
                  <c:v>44926</c:v>
                </c:pt>
                <c:pt idx="22">
                  <c:v>45291</c:v>
                </c:pt>
              </c:numCache>
            </c:numRef>
          </c:cat>
          <c:val>
            <c:numRef>
              <c:f>Sheet1!$C$5:$Y$5</c:f>
              <c:numCache>
                <c:formatCode>General</c:formatCode>
                <c:ptCount val="23"/>
                <c:pt idx="0">
                  <c:v>589</c:v>
                </c:pt>
                <c:pt idx="1">
                  <c:v>635</c:v>
                </c:pt>
                <c:pt idx="2">
                  <c:v>641</c:v>
                </c:pt>
                <c:pt idx="3">
                  <c:v>668</c:v>
                </c:pt>
                <c:pt idx="4">
                  <c:v>684</c:v>
                </c:pt>
                <c:pt idx="5">
                  <c:v>814</c:v>
                </c:pt>
                <c:pt idx="6">
                  <c:v>892</c:v>
                </c:pt>
                <c:pt idx="7">
                  <c:v>928</c:v>
                </c:pt>
                <c:pt idx="8">
                  <c:v>985</c:v>
                </c:pt>
                <c:pt idx="9">
                  <c:v>1153</c:v>
                </c:pt>
                <c:pt idx="10">
                  <c:v>1147</c:v>
                </c:pt>
                <c:pt idx="11" formatCode="_(* #,##0_);_(* \(#,##0\);_(* &quot;-&quot;??_);_(@_)">
                  <c:v>1165</c:v>
                </c:pt>
                <c:pt idx="12" formatCode="_(* #,##0_);_(* \(#,##0\);_(* &quot;-&quot;??_);_(@_)">
                  <c:v>1176</c:v>
                </c:pt>
                <c:pt idx="13" formatCode="_(* #,##0_);_(* \(#,##0\);_(* &quot;-&quot;??_);_(@_)">
                  <c:v>1203</c:v>
                </c:pt>
                <c:pt idx="14" formatCode="_(* #,##0_);_(* \(#,##0\);_(* &quot;-&quot;??_);_(@_)">
                  <c:v>1178</c:v>
                </c:pt>
                <c:pt idx="15" formatCode="_(* #,##0_);_(* \(#,##0\);_(* &quot;-&quot;??_);_(@_)">
                  <c:v>1123</c:v>
                </c:pt>
                <c:pt idx="16" formatCode="_(* #,##0_);_(* \(#,##0\);_(* &quot;-&quot;??_);_(@_)">
                  <c:v>1125</c:v>
                </c:pt>
                <c:pt idx="17" formatCode="_(* #,##0_);_(* \(#,##0\);_(* &quot;-&quot;??_);_(@_)">
                  <c:v>1199</c:v>
                </c:pt>
                <c:pt idx="18" formatCode="_(* #,##0_);_(* \(#,##0\);_(* &quot;-&quot;??_);_(@_)">
                  <c:v>1038</c:v>
                </c:pt>
                <c:pt idx="19" formatCode="_(* #,##0_);_(* \(#,##0\);_(* &quot;-&quot;??_);_(@_)">
                  <c:v>1036</c:v>
                </c:pt>
                <c:pt idx="20" formatCode="_(* #,##0_);_(* \(#,##0\);_(* &quot;-&quot;??_);_(@_)">
                  <c:v>1030</c:v>
                </c:pt>
                <c:pt idx="21" formatCode="_(* #,##0_);_(* \(#,##0\);_(* &quot;-&quot;??_);_(@_)">
                  <c:v>1002</c:v>
                </c:pt>
                <c:pt idx="22" formatCode="_(* #,##0_);_(* \(#,##0\);_(* &quot;-&quot;??_);_(@_)">
                  <c:v>1023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EFB-4234-8DFF-69156F6A0140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South Australia</c:v>
                </c:pt>
              </c:strCache>
            </c:strRef>
          </c:tx>
          <c:spPr>
            <a:ln w="15684">
              <a:solidFill>
                <a:srgbClr val="0000FF"/>
              </a:solidFill>
              <a:prstDash val="solid"/>
            </a:ln>
          </c:spPr>
          <c:marker>
            <c:symbol val="star"/>
            <c:size val="2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cat>
            <c:numRef>
              <c:f>Sheet1!$C$1:$Y$1</c:f>
              <c:numCache>
                <c:formatCode>d\-mmm\-yy</c:formatCode>
                <c:ptCount val="23"/>
                <c:pt idx="0">
                  <c:v>37256</c:v>
                </c:pt>
                <c:pt idx="1">
                  <c:v>37621</c:v>
                </c:pt>
                <c:pt idx="2">
                  <c:v>37986</c:v>
                </c:pt>
                <c:pt idx="3">
                  <c:v>38352</c:v>
                </c:pt>
                <c:pt idx="4">
                  <c:v>38717</c:v>
                </c:pt>
                <c:pt idx="5">
                  <c:v>39082</c:v>
                </c:pt>
                <c:pt idx="6">
                  <c:v>39447</c:v>
                </c:pt>
                <c:pt idx="7">
                  <c:v>39813</c:v>
                </c:pt>
                <c:pt idx="8">
                  <c:v>40178</c:v>
                </c:pt>
                <c:pt idx="9">
                  <c:v>40543</c:v>
                </c:pt>
                <c:pt idx="10">
                  <c:v>40908</c:v>
                </c:pt>
                <c:pt idx="11">
                  <c:v>41274</c:v>
                </c:pt>
                <c:pt idx="12">
                  <c:v>41639</c:v>
                </c:pt>
                <c:pt idx="13">
                  <c:v>42004</c:v>
                </c:pt>
                <c:pt idx="14">
                  <c:v>42369</c:v>
                </c:pt>
                <c:pt idx="15">
                  <c:v>42735</c:v>
                </c:pt>
                <c:pt idx="16">
                  <c:v>43100</c:v>
                </c:pt>
                <c:pt idx="17">
                  <c:v>43465</c:v>
                </c:pt>
                <c:pt idx="18">
                  <c:v>43830</c:v>
                </c:pt>
                <c:pt idx="19">
                  <c:v>44196</c:v>
                </c:pt>
                <c:pt idx="20">
                  <c:v>44561</c:v>
                </c:pt>
                <c:pt idx="21">
                  <c:v>44926</c:v>
                </c:pt>
                <c:pt idx="22">
                  <c:v>45291</c:v>
                </c:pt>
              </c:numCache>
            </c:numRef>
          </c:cat>
          <c:val>
            <c:numRef>
              <c:f>Sheet1!$C$6:$Y$6</c:f>
              <c:numCache>
                <c:formatCode>General</c:formatCode>
                <c:ptCount val="23"/>
                <c:pt idx="0">
                  <c:v>472</c:v>
                </c:pt>
                <c:pt idx="1">
                  <c:v>476</c:v>
                </c:pt>
                <c:pt idx="2">
                  <c:v>450</c:v>
                </c:pt>
                <c:pt idx="3">
                  <c:v>436</c:v>
                </c:pt>
                <c:pt idx="4">
                  <c:v>448</c:v>
                </c:pt>
                <c:pt idx="5">
                  <c:v>462</c:v>
                </c:pt>
                <c:pt idx="6">
                  <c:v>484</c:v>
                </c:pt>
                <c:pt idx="7">
                  <c:v>500</c:v>
                </c:pt>
                <c:pt idx="8">
                  <c:v>557</c:v>
                </c:pt>
                <c:pt idx="9">
                  <c:v>564</c:v>
                </c:pt>
                <c:pt idx="10" formatCode="#,##0">
                  <c:v>561</c:v>
                </c:pt>
                <c:pt idx="11" formatCode="_(* #,##0_);_(* \(#,##0\);_(* &quot;-&quot;??_);_(@_)">
                  <c:v>611</c:v>
                </c:pt>
                <c:pt idx="12" formatCode="_(* #,##0_);_(* \(#,##0\);_(* &quot;-&quot;??_);_(@_)">
                  <c:v>602</c:v>
                </c:pt>
                <c:pt idx="13" formatCode="_(* #,##0_);_(* \(#,##0\);_(* &quot;-&quot;??_);_(@_)">
                  <c:v>580</c:v>
                </c:pt>
                <c:pt idx="14" formatCode="_(* #,##0_);_(* \(#,##0\);_(* &quot;-&quot;??_);_(@_)">
                  <c:v>564</c:v>
                </c:pt>
                <c:pt idx="15" formatCode="_(* #,##0_);_(* \(#,##0\);_(* &quot;-&quot;??_);_(@_)">
                  <c:v>528</c:v>
                </c:pt>
                <c:pt idx="16" formatCode="_(* #,##0_);_(* \(#,##0\);_(* &quot;-&quot;??_);_(@_)">
                  <c:v>518</c:v>
                </c:pt>
                <c:pt idx="17" formatCode="_(* #,##0_);_(* \(#,##0\);_(* &quot;-&quot;??_);_(@_)">
                  <c:v>518</c:v>
                </c:pt>
                <c:pt idx="18" formatCode="_(* #,##0_);_(* \(#,##0\);_(* &quot;-&quot;??_);_(@_)">
                  <c:v>482</c:v>
                </c:pt>
                <c:pt idx="19" formatCode="_(* #,##0_);_(* \(#,##0\);_(* &quot;-&quot;??_);_(@_)">
                  <c:v>473</c:v>
                </c:pt>
                <c:pt idx="20" formatCode="_(* #,##0_);_(* \(#,##0\);_(* &quot;-&quot;??_);_(@_)">
                  <c:v>504</c:v>
                </c:pt>
                <c:pt idx="21" formatCode="_(* #,##0_);_(* \(#,##0\);_(* &quot;-&quot;??_);_(@_)">
                  <c:v>503</c:v>
                </c:pt>
                <c:pt idx="22" formatCode="_(* #,##0_);_(* \(#,##0\);_(* &quot;-&quot;??_);_(@_)">
                  <c:v>529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EFB-4234-8DFF-69156F6A0140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Victorian</c:v>
                </c:pt>
              </c:strCache>
            </c:strRef>
          </c:tx>
          <c:spPr>
            <a:ln w="15684">
              <a:solidFill>
                <a:srgbClr val="FF00FF"/>
              </a:solidFill>
              <a:prstDash val="solid"/>
            </a:ln>
          </c:spPr>
          <c:marker>
            <c:symbol val="circle"/>
            <c:size val="2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Sheet1!$C$1:$Y$1</c:f>
              <c:numCache>
                <c:formatCode>d\-mmm\-yy</c:formatCode>
                <c:ptCount val="23"/>
                <c:pt idx="0">
                  <c:v>37256</c:v>
                </c:pt>
                <c:pt idx="1">
                  <c:v>37621</c:v>
                </c:pt>
                <c:pt idx="2">
                  <c:v>37986</c:v>
                </c:pt>
                <c:pt idx="3">
                  <c:v>38352</c:v>
                </c:pt>
                <c:pt idx="4">
                  <c:v>38717</c:v>
                </c:pt>
                <c:pt idx="5">
                  <c:v>39082</c:v>
                </c:pt>
                <c:pt idx="6">
                  <c:v>39447</c:v>
                </c:pt>
                <c:pt idx="7">
                  <c:v>39813</c:v>
                </c:pt>
                <c:pt idx="8">
                  <c:v>40178</c:v>
                </c:pt>
                <c:pt idx="9">
                  <c:v>40543</c:v>
                </c:pt>
                <c:pt idx="10">
                  <c:v>40908</c:v>
                </c:pt>
                <c:pt idx="11">
                  <c:v>41274</c:v>
                </c:pt>
                <c:pt idx="12">
                  <c:v>41639</c:v>
                </c:pt>
                <c:pt idx="13">
                  <c:v>42004</c:v>
                </c:pt>
                <c:pt idx="14">
                  <c:v>42369</c:v>
                </c:pt>
                <c:pt idx="15">
                  <c:v>42735</c:v>
                </c:pt>
                <c:pt idx="16">
                  <c:v>43100</c:v>
                </c:pt>
                <c:pt idx="17">
                  <c:v>43465</c:v>
                </c:pt>
                <c:pt idx="18">
                  <c:v>43830</c:v>
                </c:pt>
                <c:pt idx="19">
                  <c:v>44196</c:v>
                </c:pt>
                <c:pt idx="20">
                  <c:v>44561</c:v>
                </c:pt>
                <c:pt idx="21">
                  <c:v>44926</c:v>
                </c:pt>
                <c:pt idx="22">
                  <c:v>45291</c:v>
                </c:pt>
              </c:numCache>
            </c:numRef>
          </c:cat>
          <c:val>
            <c:numRef>
              <c:f>Sheet1!$C$7:$Y$7</c:f>
              <c:numCache>
                <c:formatCode>#,##0</c:formatCode>
                <c:ptCount val="23"/>
                <c:pt idx="0">
                  <c:v>1340</c:v>
                </c:pt>
                <c:pt idx="1">
                  <c:v>1342</c:v>
                </c:pt>
                <c:pt idx="2">
                  <c:v>1347</c:v>
                </c:pt>
                <c:pt idx="3">
                  <c:v>1406</c:v>
                </c:pt>
                <c:pt idx="4">
                  <c:v>1459</c:v>
                </c:pt>
                <c:pt idx="5">
                  <c:v>1511</c:v>
                </c:pt>
                <c:pt idx="6">
                  <c:v>1549</c:v>
                </c:pt>
                <c:pt idx="7">
                  <c:v>1585</c:v>
                </c:pt>
                <c:pt idx="8">
                  <c:v>1814</c:v>
                </c:pt>
                <c:pt idx="9">
                  <c:v>1942</c:v>
                </c:pt>
                <c:pt idx="10" formatCode="General">
                  <c:v>1936</c:v>
                </c:pt>
                <c:pt idx="11" formatCode="_(* #,##0_);_(* \(#,##0\);_(* &quot;-&quot;??_);_(@_)">
                  <c:v>2007</c:v>
                </c:pt>
                <c:pt idx="12" formatCode="_(* #,##0_);_(* \(#,##0\);_(* &quot;-&quot;??_);_(@_)">
                  <c:v>2117</c:v>
                </c:pt>
                <c:pt idx="13" formatCode="_(* #,##0_);_(* \(#,##0\);_(* &quot;-&quot;??_);_(@_)">
                  <c:v>2133</c:v>
                </c:pt>
                <c:pt idx="14" formatCode="_(* #,##0_);_(* \(#,##0\);_(* &quot;-&quot;??_);_(@_)">
                  <c:v>2006</c:v>
                </c:pt>
                <c:pt idx="15" formatCode="_(* #,##0_);_(* \(#,##0\);_(* &quot;-&quot;??_);_(@_)">
                  <c:v>2113</c:v>
                </c:pt>
                <c:pt idx="16" formatCode="_(* #,##0_);_(* \(#,##0\);_(* &quot;-&quot;??_);_(@_)">
                  <c:v>2109</c:v>
                </c:pt>
                <c:pt idx="17" formatCode="_(* #,##0_);_(* \(#,##0\);_(* &quot;-&quot;??_);_(@_)">
                  <c:v>2127</c:v>
                </c:pt>
                <c:pt idx="18" formatCode="_(* #,##0_);_(* \(#,##0\);_(* &quot;-&quot;??_);_(@_)">
                  <c:v>2090</c:v>
                </c:pt>
                <c:pt idx="19" formatCode="_(* #,##0_);_(* \(#,##0\);_(* &quot;-&quot;??_);_(@_)">
                  <c:v>2041</c:v>
                </c:pt>
                <c:pt idx="20" formatCode="_(* #,##0_);_(* \(#,##0\);_(* &quot;-&quot;??_);_(@_)">
                  <c:v>1963</c:v>
                </c:pt>
                <c:pt idx="21" formatCode="_(* #,##0_);_(* \(#,##0\);_(* &quot;-&quot;??_);_(@_)">
                  <c:v>1937</c:v>
                </c:pt>
                <c:pt idx="22" formatCode="_(* #,##0_);_(* \(#,##0\);_(* &quot;-&quot;??_);_(@_)">
                  <c:v>1938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EFB-4234-8DFF-69156F6A0140}"/>
            </c:ext>
          </c:extLst>
        </c:ser>
        <c:ser>
          <c:idx val="7"/>
          <c:order val="6"/>
          <c:tx>
            <c:strRef>
              <c:f>Sheet1!$A$8</c:f>
              <c:strCache>
                <c:ptCount val="1"/>
                <c:pt idx="0">
                  <c:v>Western Australia</c:v>
                </c:pt>
              </c:strCache>
            </c:strRef>
          </c:tx>
          <c:spPr>
            <a:ln w="15684">
              <a:solidFill>
                <a:srgbClr val="333333"/>
              </a:solidFill>
              <a:prstDash val="solid"/>
            </a:ln>
          </c:spPr>
          <c:marker>
            <c:symbol val="dot"/>
            <c:size val="2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cat>
            <c:numRef>
              <c:f>Sheet1!$C$1:$Y$1</c:f>
              <c:numCache>
                <c:formatCode>d\-mmm\-yy</c:formatCode>
                <c:ptCount val="23"/>
                <c:pt idx="0">
                  <c:v>37256</c:v>
                </c:pt>
                <c:pt idx="1">
                  <c:v>37621</c:v>
                </c:pt>
                <c:pt idx="2">
                  <c:v>37986</c:v>
                </c:pt>
                <c:pt idx="3">
                  <c:v>38352</c:v>
                </c:pt>
                <c:pt idx="4">
                  <c:v>38717</c:v>
                </c:pt>
                <c:pt idx="5">
                  <c:v>39082</c:v>
                </c:pt>
                <c:pt idx="6">
                  <c:v>39447</c:v>
                </c:pt>
                <c:pt idx="7">
                  <c:v>39813</c:v>
                </c:pt>
                <c:pt idx="8">
                  <c:v>40178</c:v>
                </c:pt>
                <c:pt idx="9">
                  <c:v>40543</c:v>
                </c:pt>
                <c:pt idx="10">
                  <c:v>40908</c:v>
                </c:pt>
                <c:pt idx="11">
                  <c:v>41274</c:v>
                </c:pt>
                <c:pt idx="12">
                  <c:v>41639</c:v>
                </c:pt>
                <c:pt idx="13">
                  <c:v>42004</c:v>
                </c:pt>
                <c:pt idx="14">
                  <c:v>42369</c:v>
                </c:pt>
                <c:pt idx="15">
                  <c:v>42735</c:v>
                </c:pt>
                <c:pt idx="16">
                  <c:v>43100</c:v>
                </c:pt>
                <c:pt idx="17">
                  <c:v>43465</c:v>
                </c:pt>
                <c:pt idx="18">
                  <c:v>43830</c:v>
                </c:pt>
                <c:pt idx="19">
                  <c:v>44196</c:v>
                </c:pt>
                <c:pt idx="20">
                  <c:v>44561</c:v>
                </c:pt>
                <c:pt idx="21">
                  <c:v>44926</c:v>
                </c:pt>
                <c:pt idx="22">
                  <c:v>45291</c:v>
                </c:pt>
              </c:numCache>
            </c:numRef>
          </c:cat>
          <c:val>
            <c:numRef>
              <c:f>Sheet1!$C$8:$Y$8</c:f>
              <c:numCache>
                <c:formatCode>General</c:formatCode>
                <c:ptCount val="23"/>
                <c:pt idx="0">
                  <c:v>674</c:v>
                </c:pt>
                <c:pt idx="1">
                  <c:v>722</c:v>
                </c:pt>
                <c:pt idx="2">
                  <c:v>577</c:v>
                </c:pt>
                <c:pt idx="3">
                  <c:v>578</c:v>
                </c:pt>
                <c:pt idx="4">
                  <c:v>597</c:v>
                </c:pt>
                <c:pt idx="5">
                  <c:v>642</c:v>
                </c:pt>
                <c:pt idx="6">
                  <c:v>689</c:v>
                </c:pt>
                <c:pt idx="7">
                  <c:v>798</c:v>
                </c:pt>
                <c:pt idx="8">
                  <c:v>833</c:v>
                </c:pt>
                <c:pt idx="9">
                  <c:v>847</c:v>
                </c:pt>
                <c:pt idx="10" formatCode="#,##0">
                  <c:v>828</c:v>
                </c:pt>
                <c:pt idx="11" formatCode="_(* #,##0_);_(* \(#,##0\);_(* &quot;-&quot;??_);_(@_)">
                  <c:v>818</c:v>
                </c:pt>
                <c:pt idx="12" formatCode="_(* #,##0_);_(* \(#,##0\);_(* &quot;-&quot;??_);_(@_)">
                  <c:v>841</c:v>
                </c:pt>
                <c:pt idx="13" formatCode="_(* #,##0_);_(* \(#,##0\);_(* &quot;-&quot;??_);_(@_)">
                  <c:v>807</c:v>
                </c:pt>
                <c:pt idx="14" formatCode="_(* #,##0_);_(* \(#,##0\);_(* &quot;-&quot;??_);_(@_)">
                  <c:v>765</c:v>
                </c:pt>
                <c:pt idx="15" formatCode="_(* #,##0_);_(* \(#,##0\);_(* &quot;-&quot;??_);_(@_)">
                  <c:v>720</c:v>
                </c:pt>
                <c:pt idx="16" formatCode="_(* #,##0_);_(* \(#,##0\);_(* &quot;-&quot;??_);_(@_)">
                  <c:v>655</c:v>
                </c:pt>
                <c:pt idx="17" formatCode="_(* #,##0_);_(* \(#,##0\);_(* &quot;-&quot;??_);_(@_)">
                  <c:v>670</c:v>
                </c:pt>
                <c:pt idx="18" formatCode="_(* #,##0_);_(* \(#,##0\);_(* &quot;-&quot;??_);_(@_)">
                  <c:v>627</c:v>
                </c:pt>
                <c:pt idx="19" formatCode="_(* #,##0_);_(* \(#,##0\);_(* &quot;-&quot;??_);_(@_)">
                  <c:v>615</c:v>
                </c:pt>
                <c:pt idx="20" formatCode="_(* #,##0_);_(* \(#,##0\);_(* &quot;-&quot;??_);_(@_)">
                  <c:v>677</c:v>
                </c:pt>
                <c:pt idx="21" formatCode="_(* #,##0_);_(* \(#,##0\);_(* &quot;-&quot;??_);_(@_)">
                  <c:v>605</c:v>
                </c:pt>
                <c:pt idx="22" formatCode="_(* #,##0_);_(* \(#,##0\);_(* &quot;-&quot;??_);_(@_)">
                  <c:v>611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EFB-4234-8DFF-69156F6A01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0313184"/>
        <c:axId val="1"/>
      </c:lineChart>
      <c:dateAx>
        <c:axId val="190313184"/>
        <c:scaling>
          <c:orientation val="minMax"/>
          <c:min val="36892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92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4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92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4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90313184"/>
        <c:crosses val="autoZero"/>
        <c:crossBetween val="midCat"/>
      </c:valAx>
      <c:spPr>
        <a:noFill/>
        <a:ln w="15684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9474347465524453"/>
          <c:y val="3.6231880463760933E-2"/>
          <c:w val="0.18397998295815632"/>
          <c:h val="0.82608717217434435"/>
        </c:manualLayout>
      </c:layout>
      <c:overlay val="0"/>
      <c:spPr>
        <a:noFill/>
        <a:ln w="3922">
          <a:solidFill>
            <a:schemeClr val="tx1"/>
          </a:solidFill>
          <a:prstDash val="solid"/>
        </a:ln>
      </c:spPr>
      <c:txPr>
        <a:bodyPr/>
        <a:lstStyle/>
        <a:p>
          <a:pPr>
            <a:defRPr sz="1137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2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376857786487936E-2"/>
          <c:y val="4.0200919585512654E-2"/>
          <c:w val="0.67671691792294808"/>
          <c:h val="0.84924623115578146"/>
        </c:manualLayout>
      </c:layout>
      <c:lineChart>
        <c:grouping val="standar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New South Wales</c:v>
                </c:pt>
              </c:strCache>
            </c:strRef>
          </c:tx>
          <c:spPr>
            <a:ln>
              <a:solidFill>
                <a:srgbClr val="FF3300"/>
              </a:solidFill>
            </a:ln>
          </c:spPr>
          <c:marker>
            <c:symbol val="circle"/>
            <c:size val="2"/>
            <c:spPr>
              <a:solidFill>
                <a:srgbClr val="FF0000"/>
              </a:solidFill>
              <a:ln>
                <a:solidFill>
                  <a:srgbClr val="FF3300"/>
                </a:solidFill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#,##0</c:formatCode>
                <c:ptCount val="24"/>
                <c:pt idx="0">
                  <c:v>2286</c:v>
                </c:pt>
                <c:pt idx="1">
                  <c:v>2291</c:v>
                </c:pt>
                <c:pt idx="2">
                  <c:v>2448</c:v>
                </c:pt>
                <c:pt idx="3">
                  <c:v>2488</c:v>
                </c:pt>
                <c:pt idx="4">
                  <c:v>2295</c:v>
                </c:pt>
                <c:pt idx="5">
                  <c:v>2450</c:v>
                </c:pt>
                <c:pt idx="6">
                  <c:v>2320</c:v>
                </c:pt>
                <c:pt idx="7">
                  <c:v>2288</c:v>
                </c:pt>
                <c:pt idx="8">
                  <c:v>2351</c:v>
                </c:pt>
                <c:pt idx="9">
                  <c:v>2397</c:v>
                </c:pt>
                <c:pt idx="10">
                  <c:v>2531</c:v>
                </c:pt>
                <c:pt idx="11">
                  <c:v>2550</c:v>
                </c:pt>
                <c:pt idx="12">
                  <c:v>2693</c:v>
                </c:pt>
                <c:pt idx="13">
                  <c:v>2818</c:v>
                </c:pt>
                <c:pt idx="14">
                  <c:v>2755</c:v>
                </c:pt>
                <c:pt idx="15">
                  <c:v>2751</c:v>
                </c:pt>
                <c:pt idx="16">
                  <c:v>2683</c:v>
                </c:pt>
                <c:pt idx="17">
                  <c:v>2805</c:v>
                </c:pt>
                <c:pt idx="18">
                  <c:v>2865</c:v>
                </c:pt>
                <c:pt idx="19">
                  <c:v>2849</c:v>
                </c:pt>
                <c:pt idx="20">
                  <c:v>2726</c:v>
                </c:pt>
                <c:pt idx="21">
                  <c:v>2599</c:v>
                </c:pt>
                <c:pt idx="22">
                  <c:v>2549</c:v>
                </c:pt>
                <c:pt idx="23">
                  <c:v>2597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32E-4CDC-BC1F-66CF537F26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02795760"/>
        <c:axId val="1"/>
      </c:lineChart>
      <c:dateAx>
        <c:axId val="1202795760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82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spPr>
          <a:ln w="382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5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202795760"/>
        <c:crosses val="autoZero"/>
        <c:crossBetween val="midCat"/>
      </c:valAx>
      <c:spPr>
        <a:noFill/>
        <a:ln w="15307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9564036638277358"/>
          <c:y val="0.46370973977090074"/>
          <c:w val="0.19073571160747771"/>
          <c:h val="4.8386945817819271E-2"/>
        </c:manualLayout>
      </c:layout>
      <c:overlay val="0"/>
      <c:spPr>
        <a:noFill/>
        <a:ln w="3828">
          <a:solidFill>
            <a:schemeClr val="tx1"/>
          </a:solidFill>
          <a:prstDash val="solid"/>
        </a:ln>
      </c:spPr>
      <c:txPr>
        <a:bodyPr/>
        <a:lstStyle/>
        <a:p>
          <a:pPr rtl="0">
            <a:defRPr sz="1108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17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3053543307086609E-2"/>
          <c:y val="4.2244969378827657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A0E2-4E71-8445-D6099EABADB9}"/>
              </c:ext>
            </c:extLst>
          </c:dPt>
          <c:dLbls>
            <c:dLbl>
              <c:idx val="11"/>
              <c:layout>
                <c:manualLayout>
                  <c:x val="-5.509641873278237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9A0-4E2E-B4AA-74E062514FB2}"/>
                </c:ext>
              </c:extLst>
            </c:dLbl>
            <c:dLbl>
              <c:idx val="12"/>
              <c:layout>
                <c:manualLayout>
                  <c:x val="-8.2644628099174562E-3"/>
                  <c:y val="-1.5761952969413252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DDC-4252-9140-C5B31EDF2B32}"/>
                </c:ext>
              </c:extLst>
            </c:dLbl>
            <c:numFmt formatCode="General" sourceLinked="0"/>
            <c:spPr>
              <a:noFill/>
              <a:ln w="23915">
                <a:noFill/>
              </a:ln>
            </c:spPr>
            <c:txPr>
              <a:bodyPr anchor="t" anchorCtr="0"/>
              <a:lstStyle/>
              <a:p>
                <a:pPr algn="l">
                  <a:defRPr sz="998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117</c:v>
                </c:pt>
                <c:pt idx="1">
                  <c:v>133</c:v>
                </c:pt>
                <c:pt idx="2" formatCode="#,##0">
                  <c:v>141</c:v>
                </c:pt>
                <c:pt idx="3" formatCode="#,##0">
                  <c:v>98</c:v>
                </c:pt>
                <c:pt idx="4" formatCode="#,##0">
                  <c:v>116</c:v>
                </c:pt>
                <c:pt idx="5">
                  <c:v>102</c:v>
                </c:pt>
                <c:pt idx="6">
                  <c:v>149</c:v>
                </c:pt>
                <c:pt idx="7">
                  <c:v>145</c:v>
                </c:pt>
                <c:pt idx="8">
                  <c:v>167</c:v>
                </c:pt>
                <c:pt idx="9">
                  <c:v>114</c:v>
                </c:pt>
                <c:pt idx="10">
                  <c:v>103</c:v>
                </c:pt>
                <c:pt idx="11">
                  <c:v>113</c:v>
                </c:pt>
                <c:pt idx="12">
                  <c:v>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E2-4E71-8445-D6099EABADB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3915">
                <a:noFill/>
              </a:ln>
            </c:spPr>
            <c:txPr>
              <a:bodyPr/>
              <a:lstStyle/>
              <a:p>
                <a:pPr>
                  <a:defRPr sz="1131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270</c:v>
                </c:pt>
                <c:pt idx="1">
                  <c:v>352</c:v>
                </c:pt>
                <c:pt idx="2" formatCode="#,##0">
                  <c:v>441</c:v>
                </c:pt>
                <c:pt idx="3" formatCode="#,##0">
                  <c:v>434</c:v>
                </c:pt>
                <c:pt idx="4" formatCode="#,##0">
                  <c:v>435</c:v>
                </c:pt>
                <c:pt idx="5">
                  <c:v>405</c:v>
                </c:pt>
                <c:pt idx="6">
                  <c:v>447</c:v>
                </c:pt>
                <c:pt idx="7">
                  <c:v>469</c:v>
                </c:pt>
                <c:pt idx="8">
                  <c:v>489</c:v>
                </c:pt>
                <c:pt idx="9">
                  <c:v>451</c:v>
                </c:pt>
                <c:pt idx="10">
                  <c:v>341</c:v>
                </c:pt>
                <c:pt idx="11">
                  <c:v>358</c:v>
                </c:pt>
                <c:pt idx="12">
                  <c:v>419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E2-4E71-8445-D6099EABADB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3915">
                <a:noFill/>
              </a:ln>
            </c:spPr>
            <c:txPr>
              <a:bodyPr/>
              <a:lstStyle/>
              <a:p>
                <a:pPr>
                  <a:defRPr sz="1317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1851</c:v>
                </c:pt>
                <c:pt idx="1">
                  <c:v>1890</c:v>
                </c:pt>
                <c:pt idx="2">
                  <c:v>1937</c:v>
                </c:pt>
                <c:pt idx="3">
                  <c:v>1912</c:v>
                </c:pt>
                <c:pt idx="4">
                  <c:v>1885</c:v>
                </c:pt>
                <c:pt idx="5" formatCode="General">
                  <c:v>1828</c:v>
                </c:pt>
                <c:pt idx="6" formatCode="General">
                  <c:v>1829</c:v>
                </c:pt>
                <c:pt idx="7" formatCode="General">
                  <c:v>1829</c:v>
                </c:pt>
                <c:pt idx="8" formatCode="General">
                  <c:v>1755</c:v>
                </c:pt>
                <c:pt idx="9" formatCode="General">
                  <c:v>1716</c:v>
                </c:pt>
                <c:pt idx="10" formatCode="General">
                  <c:v>1696</c:v>
                </c:pt>
                <c:pt idx="11" formatCode="General">
                  <c:v>1609</c:v>
                </c:pt>
                <c:pt idx="12" formatCode="General">
                  <c:v>1565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0E2-4E71-8445-D6099EABADB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31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0E2-4E71-8445-D6099EABADB9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31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0E2-4E71-8445-D6099EABADB9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31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0E2-4E71-8445-D6099EABADB9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31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0E2-4E71-8445-D6099EABADB9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31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0E2-4E71-8445-D6099EABADB9}"/>
                </c:ext>
              </c:extLst>
            </c:dLbl>
            <c:dLbl>
              <c:idx val="11"/>
              <c:layout>
                <c:manualLayout>
                  <c:x val="2.7548209366391185E-3"/>
                  <c:y val="-1.28962923159591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9A0-4E2E-B4AA-74E062514FB2}"/>
                </c:ext>
              </c:extLst>
            </c:dLbl>
            <c:dLbl>
              <c:idx val="12"/>
              <c:layout>
                <c:manualLayout>
                  <c:x val="-2.0201786829254865E-16"/>
                  <c:y val="-1.9344438473938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DDC-4252-9140-C5B31EDF2B32}"/>
                </c:ext>
              </c:extLst>
            </c:dLbl>
            <c:spPr>
              <a:noFill/>
              <a:ln w="23915">
                <a:noFill/>
              </a:ln>
            </c:spPr>
            <c:txPr>
              <a:bodyPr/>
              <a:lstStyle/>
              <a:p>
                <a:pPr>
                  <a:defRPr sz="1131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General</c:formatCode>
                <c:ptCount val="13"/>
                <c:pt idx="0">
                  <c:v>202</c:v>
                </c:pt>
                <c:pt idx="1">
                  <c:v>210</c:v>
                </c:pt>
                <c:pt idx="2" formatCode="#,##0">
                  <c:v>233</c:v>
                </c:pt>
                <c:pt idx="3" formatCode="#,##0">
                  <c:v>240</c:v>
                </c:pt>
                <c:pt idx="4" formatCode="#,##0">
                  <c:v>250</c:v>
                </c:pt>
                <c:pt idx="5">
                  <c:v>277</c:v>
                </c:pt>
                <c:pt idx="6">
                  <c:v>308</c:v>
                </c:pt>
                <c:pt idx="7">
                  <c:v>336</c:v>
                </c:pt>
                <c:pt idx="8">
                  <c:v>356</c:v>
                </c:pt>
                <c:pt idx="9">
                  <c:v>363</c:v>
                </c:pt>
                <c:pt idx="10">
                  <c:v>370</c:v>
                </c:pt>
                <c:pt idx="11">
                  <c:v>389</c:v>
                </c:pt>
                <c:pt idx="12">
                  <c:v>401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0E2-4E71-8445-D6099EABADB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invertIfNegative val="0"/>
          <c:dLbls>
            <c:spPr>
              <a:noFill/>
              <a:ln w="23915">
                <a:noFill/>
              </a:ln>
            </c:spPr>
            <c:txPr>
              <a:bodyPr/>
              <a:lstStyle/>
              <a:p>
                <a:pPr>
                  <a:defRPr sz="1131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2433</c:v>
                </c:pt>
                <c:pt idx="1">
                  <c:v>2560</c:v>
                </c:pt>
                <c:pt idx="2">
                  <c:v>2677</c:v>
                </c:pt>
                <c:pt idx="3">
                  <c:v>2657</c:v>
                </c:pt>
                <c:pt idx="4">
                  <c:v>2635</c:v>
                </c:pt>
                <c:pt idx="5" formatCode="General">
                  <c:v>2581</c:v>
                </c:pt>
                <c:pt idx="6" formatCode="General">
                  <c:v>2656</c:v>
                </c:pt>
                <c:pt idx="7" formatCode="General">
                  <c:v>2720</c:v>
                </c:pt>
                <c:pt idx="8" formatCode="General">
                  <c:v>2682</c:v>
                </c:pt>
                <c:pt idx="9" formatCode="General">
                  <c:v>2612</c:v>
                </c:pt>
                <c:pt idx="10" formatCode="General">
                  <c:v>2496</c:v>
                </c:pt>
                <c:pt idx="11" formatCode="General">
                  <c:v>2436</c:v>
                </c:pt>
                <c:pt idx="12" formatCode="General">
                  <c:v>2468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0E2-4E71-8445-D6099EABAD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7281791"/>
        <c:axId val="1"/>
      </c:barChart>
      <c:catAx>
        <c:axId val="84728179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31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31" b="1"/>
            </a:pPr>
            <a:endParaRPr lang="en-US"/>
          </a:p>
        </c:txPr>
        <c:crossAx val="847281791"/>
        <c:crosses val="autoZero"/>
        <c:crossBetween val="between"/>
      </c:valAx>
      <c:spPr>
        <a:noFill/>
        <a:ln w="25370">
          <a:noFill/>
        </a:ln>
      </c:spPr>
    </c:plotArea>
    <c:legend>
      <c:legendPos val="r"/>
      <c:layout>
        <c:manualLayout>
          <c:xMode val="edge"/>
          <c:yMode val="edge"/>
          <c:x val="0.83929662043018616"/>
          <c:y val="0.37602732025646551"/>
          <c:w val="0.16070337956981384"/>
          <c:h val="0.18959142184521621"/>
        </c:manualLayout>
      </c:layout>
      <c:overlay val="0"/>
      <c:txPr>
        <a:bodyPr/>
        <a:lstStyle/>
        <a:p>
          <a:pPr>
            <a:defRPr sz="942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694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631352899069429E-2"/>
          <c:y val="1.8792493814971691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3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0"/>
                  <c:y val="2.130807732725497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B1F-4FAE-A998-5CB802B39328}"/>
                </c:ext>
              </c:extLst>
            </c:dLbl>
            <c:dLbl>
              <c:idx val="1"/>
              <c:layout>
                <c:manualLayout>
                  <c:x val="-6.0606060606060884E-3"/>
                  <c:y val="1.657294903230942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B1F-4FAE-A998-5CB802B39328}"/>
                </c:ext>
              </c:extLst>
            </c:dLbl>
            <c:dLbl>
              <c:idx val="2"/>
              <c:layout>
                <c:manualLayout>
                  <c:x val="-1.1930326896512304E-7"/>
                  <c:y val="1.894051317978219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B1F-4FAE-A998-5CB802B39328}"/>
                </c:ext>
              </c:extLst>
            </c:dLbl>
            <c:dLbl>
              <c:idx val="3"/>
              <c:layout>
                <c:manualLayout>
                  <c:x val="-3.0303030303030858E-3"/>
                  <c:y val="-1.894051317978219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B1F-4FAE-A998-5CB802B39328}"/>
                </c:ext>
              </c:extLst>
            </c:dLbl>
            <c:dLbl>
              <c:idx val="4"/>
              <c:layout>
                <c:manualLayout>
                  <c:x val="-7.575757575757687E-3"/>
                  <c:y val="-1.4205384884836646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B1F-4FAE-A998-5CB802B39328}"/>
                </c:ext>
              </c:extLst>
            </c:dLbl>
            <c:dLbl>
              <c:idx val="5"/>
              <c:layout>
                <c:manualLayout>
                  <c:x val="-3.0303030303031413E-3"/>
                  <c:y val="1.42053848848366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B1F-4FAE-A998-5CB802B39328}"/>
                </c:ext>
              </c:extLst>
            </c:dLbl>
            <c:spPr>
              <a:noFill/>
              <a:ln w="25255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117</c:v>
                </c:pt>
                <c:pt idx="1">
                  <c:v>133</c:v>
                </c:pt>
                <c:pt idx="2">
                  <c:v>141</c:v>
                </c:pt>
                <c:pt idx="3">
                  <c:v>98</c:v>
                </c:pt>
                <c:pt idx="4">
                  <c:v>116</c:v>
                </c:pt>
                <c:pt idx="5">
                  <c:v>102</c:v>
                </c:pt>
                <c:pt idx="6">
                  <c:v>149</c:v>
                </c:pt>
                <c:pt idx="7">
                  <c:v>145</c:v>
                </c:pt>
                <c:pt idx="8">
                  <c:v>167</c:v>
                </c:pt>
                <c:pt idx="9">
                  <c:v>114</c:v>
                </c:pt>
                <c:pt idx="10">
                  <c:v>103</c:v>
                </c:pt>
                <c:pt idx="11">
                  <c:v>113</c:v>
                </c:pt>
                <c:pt idx="12">
                  <c:v>129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B1F-4FAE-A998-5CB802B3932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3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0"/>
                  <c:y val="-4.498371880198271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B1F-4FAE-A998-5CB802B39328}"/>
                </c:ext>
              </c:extLst>
            </c:dLbl>
            <c:dLbl>
              <c:idx val="1"/>
              <c:layout>
                <c:manualLayout>
                  <c:x val="-4.5454545454545452E-3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B1F-4FAE-A998-5CB802B39328}"/>
                </c:ext>
              </c:extLst>
            </c:dLbl>
            <c:dLbl>
              <c:idx val="2"/>
              <c:layout>
                <c:manualLayout>
                  <c:x val="-9.090909090909146E-3"/>
                  <c:y val="-2.367564147472783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B1F-4FAE-A998-5CB802B39328}"/>
                </c:ext>
              </c:extLst>
            </c:dLbl>
            <c:dLbl>
              <c:idx val="3"/>
              <c:layout>
                <c:manualLayout>
                  <c:x val="-1.5151515151515152E-2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B1F-4FAE-A998-5CB802B39328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B1F-4FAE-A998-5CB802B39328}"/>
                </c:ext>
              </c:extLst>
            </c:dLbl>
            <c:spPr>
              <a:noFill/>
              <a:ln w="25255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270</c:v>
                </c:pt>
                <c:pt idx="1">
                  <c:v>352</c:v>
                </c:pt>
                <c:pt idx="2">
                  <c:v>441</c:v>
                </c:pt>
                <c:pt idx="3">
                  <c:v>434</c:v>
                </c:pt>
                <c:pt idx="4">
                  <c:v>435</c:v>
                </c:pt>
                <c:pt idx="5">
                  <c:v>405</c:v>
                </c:pt>
                <c:pt idx="6">
                  <c:v>447</c:v>
                </c:pt>
                <c:pt idx="7">
                  <c:v>469</c:v>
                </c:pt>
                <c:pt idx="8">
                  <c:v>489</c:v>
                </c:pt>
                <c:pt idx="9">
                  <c:v>451</c:v>
                </c:pt>
                <c:pt idx="10">
                  <c:v>341</c:v>
                </c:pt>
                <c:pt idx="11">
                  <c:v>358</c:v>
                </c:pt>
                <c:pt idx="12">
                  <c:v>419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9B1F-4FAE-A998-5CB802B3932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3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0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B1F-4FAE-A998-5CB802B39328}"/>
                </c:ext>
              </c:extLst>
            </c:dLbl>
            <c:dLbl>
              <c:idx val="1"/>
              <c:layout>
                <c:manualLayout>
                  <c:x val="-1.2121212121212121E-2"/>
                  <c:y val="-2.367564147472770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B1F-4FAE-A998-5CB802B39328}"/>
                </c:ext>
              </c:extLst>
            </c:dLbl>
            <c:dLbl>
              <c:idx val="2"/>
              <c:layout>
                <c:manualLayout>
                  <c:x val="-7.5757575757576315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B1F-4FAE-A998-5CB802B39328}"/>
                </c:ext>
              </c:extLst>
            </c:dLbl>
            <c:dLbl>
              <c:idx val="3"/>
              <c:layout>
                <c:manualLayout>
                  <c:x val="-3.1818181818181815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B1F-4FAE-A998-5CB802B39328}"/>
                </c:ext>
              </c:extLst>
            </c:dLbl>
            <c:dLbl>
              <c:idx val="4"/>
              <c:layout>
                <c:manualLayout>
                  <c:x val="-4.3939393939393993E-2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B1F-4FAE-A998-5CB802B39328}"/>
                </c:ext>
              </c:extLst>
            </c:dLbl>
            <c:dLbl>
              <c:idx val="5"/>
              <c:layout>
                <c:manualLayout>
                  <c:x val="-2.1212121212121213E-2"/>
                  <c:y val="-3.07783339171460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9B1F-4FAE-A998-5CB802B39328}"/>
                </c:ext>
              </c:extLst>
            </c:dLbl>
            <c:spPr>
              <a:noFill/>
              <a:ln w="25255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1851</c:v>
                </c:pt>
                <c:pt idx="1">
                  <c:v>1890</c:v>
                </c:pt>
                <c:pt idx="2">
                  <c:v>1937</c:v>
                </c:pt>
                <c:pt idx="3">
                  <c:v>1912</c:v>
                </c:pt>
                <c:pt idx="4">
                  <c:v>1885</c:v>
                </c:pt>
                <c:pt idx="5" formatCode="General">
                  <c:v>1828</c:v>
                </c:pt>
                <c:pt idx="6" formatCode="General">
                  <c:v>1829</c:v>
                </c:pt>
                <c:pt idx="7" formatCode="General">
                  <c:v>1829</c:v>
                </c:pt>
                <c:pt idx="8" formatCode="General">
                  <c:v>1755</c:v>
                </c:pt>
                <c:pt idx="9" formatCode="General">
                  <c:v>1716</c:v>
                </c:pt>
                <c:pt idx="10" formatCode="General">
                  <c:v>1696</c:v>
                </c:pt>
                <c:pt idx="11" formatCode="General">
                  <c:v>1609</c:v>
                </c:pt>
                <c:pt idx="12" formatCode="General">
                  <c:v>1565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9B1F-4FAE-A998-5CB802B3932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marker>
            <c:symbol val="x"/>
            <c:size val="3"/>
          </c:marker>
          <c:dLbls>
            <c:dLbl>
              <c:idx val="0"/>
              <c:layout>
                <c:manualLayout>
                  <c:x val="7.575757575757576E-3"/>
                  <c:y val="-9.4702565898910976E-3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9B1F-4FAE-A998-5CB802B39328}"/>
                </c:ext>
              </c:extLst>
            </c:dLbl>
            <c:dLbl>
              <c:idx val="1"/>
              <c:layout>
                <c:manualLayout>
                  <c:x val="-4.5454545454545452E-3"/>
                  <c:y val="-4.7351282949455488E-3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9B1F-4FAE-A998-5CB802B39328}"/>
                </c:ext>
              </c:extLst>
            </c:dLbl>
            <c:dLbl>
              <c:idx val="2"/>
              <c:layout>
                <c:manualLayout>
                  <c:x val="-9.090909090909146E-3"/>
                  <c:y val="-1.183782073736387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9B1F-4FAE-A998-5CB802B39328}"/>
                </c:ext>
              </c:extLst>
            </c:dLbl>
            <c:dLbl>
              <c:idx val="3"/>
              <c:layout>
                <c:manualLayout>
                  <c:x val="-1.5151515151515152E-2"/>
                  <c:y val="-9.4702565898910976E-3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9B1F-4FAE-A998-5CB802B39328}"/>
                </c:ext>
              </c:extLst>
            </c:dLbl>
            <c:dLbl>
              <c:idx val="4"/>
              <c:layout>
                <c:manualLayout>
                  <c:x val="-1.0606060606060607E-2"/>
                  <c:y val="-2.130807732725497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9B1F-4FAE-A998-5CB802B39328}"/>
                </c:ext>
              </c:extLst>
            </c:dLbl>
            <c:dLbl>
              <c:idx val="11"/>
              <c:layout>
                <c:manualLayout>
                  <c:x val="-1.5151515151515152E-3"/>
                  <c:y val="-2.13080773272550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B77-4689-B757-F0A5D0E47ECB}"/>
                </c:ext>
              </c:extLst>
            </c:dLbl>
            <c:dLbl>
              <c:idx val="12"/>
              <c:layout>
                <c:manualLayout>
                  <c:x val="-1.5151515151515152E-3"/>
                  <c:y val="9.4702565898910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3BF-480F-8999-FF7E022C8D10}"/>
                </c:ext>
              </c:extLst>
            </c:dLbl>
            <c:spPr>
              <a:noFill/>
              <a:ln w="25255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General</c:formatCode>
                <c:ptCount val="13"/>
                <c:pt idx="0">
                  <c:v>202</c:v>
                </c:pt>
                <c:pt idx="1">
                  <c:v>210</c:v>
                </c:pt>
                <c:pt idx="2">
                  <c:v>233</c:v>
                </c:pt>
                <c:pt idx="3">
                  <c:v>240</c:v>
                </c:pt>
                <c:pt idx="4">
                  <c:v>250</c:v>
                </c:pt>
                <c:pt idx="5">
                  <c:v>277</c:v>
                </c:pt>
                <c:pt idx="6">
                  <c:v>308</c:v>
                </c:pt>
                <c:pt idx="7">
                  <c:v>336</c:v>
                </c:pt>
                <c:pt idx="8">
                  <c:v>356</c:v>
                </c:pt>
                <c:pt idx="9">
                  <c:v>363</c:v>
                </c:pt>
                <c:pt idx="10">
                  <c:v>370</c:v>
                </c:pt>
                <c:pt idx="11">
                  <c:v>389</c:v>
                </c:pt>
                <c:pt idx="12">
                  <c:v>401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9B1F-4FAE-A998-5CB802B3932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3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7.575757575757576E-3"/>
                  <c:y val="-4.735128294945548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9B1F-4FAE-A998-5CB802B39328}"/>
                </c:ext>
              </c:extLst>
            </c:dLbl>
            <c:dLbl>
              <c:idx val="1"/>
              <c:layout>
                <c:manualLayout>
                  <c:x val="-2.1212121212121213E-2"/>
                  <c:y val="-4.024859050703716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9B1F-4FAE-A998-5CB802B39328}"/>
                </c:ext>
              </c:extLst>
            </c:dLbl>
            <c:dLbl>
              <c:idx val="2"/>
              <c:layout>
                <c:manualLayout>
                  <c:x val="-9.0910283941780003E-3"/>
                  <c:y val="-3.78810263595643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9B1F-4FAE-A998-5CB802B39328}"/>
                </c:ext>
              </c:extLst>
            </c:dLbl>
            <c:dLbl>
              <c:idx val="3"/>
              <c:layout>
                <c:manualLayout>
                  <c:x val="-2.2727272727272728E-2"/>
                  <c:y val="-3.077833391714606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9B1F-4FAE-A998-5CB802B39328}"/>
                </c:ext>
              </c:extLst>
            </c:dLbl>
            <c:dLbl>
              <c:idx val="4"/>
              <c:layout>
                <c:manualLayout>
                  <c:x val="-1.8181818181818181E-2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9B1F-4FAE-A998-5CB802B39328}"/>
                </c:ext>
              </c:extLst>
            </c:dLbl>
            <c:spPr>
              <a:noFill/>
              <a:ln w="25255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2433</c:v>
                </c:pt>
                <c:pt idx="1">
                  <c:v>2560</c:v>
                </c:pt>
                <c:pt idx="2">
                  <c:v>2677</c:v>
                </c:pt>
                <c:pt idx="3">
                  <c:v>2657</c:v>
                </c:pt>
                <c:pt idx="4">
                  <c:v>2635</c:v>
                </c:pt>
                <c:pt idx="5" formatCode="General">
                  <c:v>2581</c:v>
                </c:pt>
                <c:pt idx="6" formatCode="General">
                  <c:v>2656</c:v>
                </c:pt>
                <c:pt idx="7" formatCode="General">
                  <c:v>2720</c:v>
                </c:pt>
                <c:pt idx="8" formatCode="General">
                  <c:v>2682</c:v>
                </c:pt>
                <c:pt idx="9" formatCode="General">
                  <c:v>2612</c:v>
                </c:pt>
                <c:pt idx="10" formatCode="General">
                  <c:v>2496</c:v>
                </c:pt>
                <c:pt idx="11" formatCode="General">
                  <c:v>2436</c:v>
                </c:pt>
                <c:pt idx="12" formatCode="General">
                  <c:v>2468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F-9B1F-4FAE-A998-5CB802B393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1721263"/>
        <c:axId val="1"/>
      </c:lineChart>
      <c:catAx>
        <c:axId val="74172126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741721263"/>
        <c:crosses val="autoZero"/>
        <c:crossBetween val="between"/>
      </c:valAx>
      <c:spPr>
        <a:noFill/>
        <a:ln w="25373">
          <a:noFill/>
        </a:ln>
      </c:spPr>
    </c:plotArea>
    <c:legend>
      <c:legendPos val="r"/>
      <c:overlay val="0"/>
      <c:txPr>
        <a:bodyPr/>
        <a:lstStyle/>
        <a:p>
          <a:pPr>
            <a:defRPr sz="993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3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903865200812223"/>
          <c:y val="0.31319595952097035"/>
          <c:w val="0.24761904761904771"/>
          <c:h val="0.37410071942446255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NSW</c:v>
                </c:pt>
              </c:strCache>
            </c:strRef>
          </c:tx>
          <c:spPr>
            <a:solidFill>
              <a:srgbClr val="BBE0E3"/>
            </a:solidFill>
            <a:ln w="3171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7D94-4E59-8113-90668FDB8755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D94-4E59-8113-90668FDB8755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7D94-4E59-8113-90668FDB8755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D94-4E59-8113-90668FDB8755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7D94-4E59-8113-90668FDB8755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D94-4E59-8113-90668FDB8755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7D94-4E59-8113-90668FDB8755}"/>
              </c:ext>
            </c:extLst>
          </c:dPt>
          <c:dLbls>
            <c:dLbl>
              <c:idx val="0"/>
              <c:layout>
                <c:manualLayout>
                  <c:x val="4.1289683534781081E-2"/>
                  <c:y val="-0.14994812134969615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D94-4E59-8113-90668FDB8755}"/>
                </c:ext>
              </c:extLst>
            </c:dLbl>
            <c:dLbl>
              <c:idx val="1"/>
              <c:layout>
                <c:manualLayout>
                  <c:x val="0.13742299311642692"/>
                  <c:y val="-8.869194827370237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D94-4E59-8113-90668FDB8755}"/>
                </c:ext>
              </c:extLst>
            </c:dLbl>
            <c:dLbl>
              <c:idx val="2"/>
              <c:layout>
                <c:manualLayout>
                  <c:x val="1.2846556998846482E-2"/>
                  <c:y val="2.6958927431368376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D94-4E59-8113-90668FDB8755}"/>
                </c:ext>
              </c:extLst>
            </c:dLbl>
            <c:dLbl>
              <c:idx val="3"/>
              <c:layout>
                <c:manualLayout>
                  <c:x val="9.0003761472491159E-2"/>
                  <c:y val="-8.9123643328367738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D94-4E59-8113-90668FDB8755}"/>
                </c:ext>
              </c:extLst>
            </c:dLbl>
            <c:dLbl>
              <c:idx val="4"/>
              <c:layout>
                <c:manualLayout>
                  <c:x val="-6.2887807813832172E-2"/>
                  <c:y val="3.077345061597034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D94-4E59-8113-90668FDB8755}"/>
                </c:ext>
              </c:extLst>
            </c:dLbl>
            <c:dLbl>
              <c:idx val="5"/>
              <c:layout>
                <c:manualLayout>
                  <c:x val="-5.4900822508651387E-2"/>
                  <c:y val="-4.9330022936322146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D94-4E59-8113-90668FDB8755}"/>
                </c:ext>
              </c:extLst>
            </c:dLbl>
            <c:dLbl>
              <c:idx val="6"/>
              <c:layout>
                <c:manualLayout>
                  <c:x val="-8.2460253774010728E-2"/>
                  <c:y val="-0.13589085148140267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D94-4E59-8113-90668FDB8755}"/>
                </c:ext>
              </c:extLst>
            </c:dLbl>
            <c:numFmt formatCode="0%" sourceLinked="0"/>
            <c:spPr>
              <a:noFill/>
              <a:ln w="25284">
                <a:noFill/>
              </a:ln>
            </c:spPr>
            <c:txPr>
              <a:bodyPr/>
              <a:lstStyle/>
              <a:p>
                <a:pPr>
                  <a:defRPr sz="1198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62</c:v>
                </c:pt>
                <c:pt idx="2">
                  <c:v>401</c:v>
                </c:pt>
                <c:pt idx="3">
                  <c:v>1565</c:v>
                </c:pt>
                <c:pt idx="4">
                  <c:v>419</c:v>
                </c:pt>
                <c:pt idx="5">
                  <c:v>21</c:v>
                </c:pt>
                <c:pt idx="6">
                  <c:v>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D94-4E59-8113-90668FDB87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1">
          <a:noFill/>
        </a:ln>
      </c:spPr>
    </c:plotArea>
    <c:legend>
      <c:legendPos val="r"/>
      <c:layout>
        <c:manualLayout>
          <c:xMode val="edge"/>
          <c:yMode val="edge"/>
          <c:x val="0.73365615529942818"/>
          <c:y val="0.14727277057699911"/>
          <c:w val="0.23607744684088405"/>
          <c:h val="0.47272732469239892"/>
        </c:manualLayout>
      </c:layout>
      <c:overlay val="0"/>
      <c:spPr>
        <a:noFill/>
        <a:ln w="4186">
          <a:solidFill>
            <a:schemeClr val="tx1"/>
          </a:solidFill>
          <a:prstDash val="solid"/>
        </a:ln>
      </c:spPr>
      <c:txPr>
        <a:bodyPr/>
        <a:lstStyle/>
        <a:p>
          <a:pPr>
            <a:defRPr sz="1198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6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001675041876124E-2"/>
          <c:y val="5.0251256281406975E-2"/>
          <c:w val="0.77867941678969355"/>
          <c:h val="0.80090789850127808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Sheet1!$A$2</c:f>
              <c:strCache>
                <c:ptCount val="1"/>
                <c:pt idx="0">
                  <c:v>Northern Australia</c:v>
                </c:pt>
              </c:strCache>
            </c:strRef>
          </c:tx>
          <c:spPr>
            <a:solidFill>
              <a:schemeClr val="folHlink"/>
            </a:solidFill>
            <a:ln w="15598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198">
                <a:noFill/>
              </a:ln>
            </c:spPr>
            <c:txPr>
              <a:bodyPr/>
              <a:lstStyle/>
              <a:p>
                <a:pPr>
                  <a:defRPr sz="1387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135</c:v>
                </c:pt>
                <c:pt idx="1">
                  <c:v>123</c:v>
                </c:pt>
                <c:pt idx="2">
                  <c:v>100</c:v>
                </c:pt>
                <c:pt idx="3">
                  <c:v>81</c:v>
                </c:pt>
                <c:pt idx="4">
                  <c:v>69</c:v>
                </c:pt>
                <c:pt idx="5">
                  <c:v>86</c:v>
                </c:pt>
                <c:pt idx="6">
                  <c:v>116</c:v>
                </c:pt>
                <c:pt idx="7">
                  <c:v>105</c:v>
                </c:pt>
                <c:pt idx="8">
                  <c:v>155</c:v>
                </c:pt>
                <c:pt idx="9">
                  <c:v>151</c:v>
                </c:pt>
                <c:pt idx="10">
                  <c:v>167</c:v>
                </c:pt>
                <c:pt idx="11">
                  <c:v>160</c:v>
                </c:pt>
                <c:pt idx="12">
                  <c:v>176</c:v>
                </c:pt>
                <c:pt idx="13">
                  <c:v>182</c:v>
                </c:pt>
                <c:pt idx="14">
                  <c:v>180</c:v>
                </c:pt>
                <c:pt idx="15">
                  <c:v>170</c:v>
                </c:pt>
                <c:pt idx="16">
                  <c:v>266</c:v>
                </c:pt>
                <c:pt idx="17">
                  <c:v>240</c:v>
                </c:pt>
                <c:pt idx="18">
                  <c:v>174</c:v>
                </c:pt>
                <c:pt idx="19">
                  <c:v>238</c:v>
                </c:pt>
                <c:pt idx="20">
                  <c:v>212</c:v>
                </c:pt>
                <c:pt idx="21">
                  <c:v>142</c:v>
                </c:pt>
                <c:pt idx="22">
                  <c:v>150</c:v>
                </c:pt>
                <c:pt idx="23">
                  <c:v>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64-40CB-ABBA-A914D26DA5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79716959"/>
        <c:axId val="1"/>
      </c:barChart>
      <c:dateAx>
        <c:axId val="1979716959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0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27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0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27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979716959"/>
        <c:crosses val="autoZero"/>
        <c:crossBetween val="between"/>
      </c:valAx>
      <c:spPr>
        <a:noFill/>
        <a:ln w="15598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6105738500900453"/>
          <c:y val="0.28287520397978422"/>
          <c:w val="0.13894266657034843"/>
          <c:h val="5.0501748406641934E-2"/>
        </c:manualLayout>
      </c:layout>
      <c:overlay val="0"/>
      <c:spPr>
        <a:noFill/>
        <a:ln w="3902">
          <a:solidFill>
            <a:schemeClr val="tx1"/>
          </a:solidFill>
          <a:prstDash val="solid"/>
        </a:ln>
      </c:spPr>
      <c:txPr>
        <a:bodyPr/>
        <a:lstStyle/>
        <a:p>
          <a:pPr>
            <a:defRPr sz="1132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1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301507537688523E-2"/>
          <c:y val="4.0201005025125629E-2"/>
          <c:w val="0.71164756404807883"/>
          <c:h val="0.84924623115578146"/>
        </c:manualLayout>
      </c:layout>
      <c:lineChart>
        <c:grouping val="standar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Northern Australia</c:v>
                </c:pt>
              </c:strCache>
            </c:strRef>
          </c:tx>
          <c:spPr>
            <a:ln w="15667">
              <a:solidFill>
                <a:srgbClr val="00FF00"/>
              </a:solidFill>
              <a:prstDash val="solid"/>
            </a:ln>
          </c:spPr>
          <c:marker>
            <c:symbol val="triangle"/>
            <c:size val="2"/>
            <c:spPr>
              <a:solidFill>
                <a:srgbClr val="00FF00"/>
              </a:solidFill>
              <a:ln>
                <a:solidFill>
                  <a:srgbClr val="00FF00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135</c:v>
                </c:pt>
                <c:pt idx="1">
                  <c:v>123</c:v>
                </c:pt>
                <c:pt idx="2">
                  <c:v>100</c:v>
                </c:pt>
                <c:pt idx="3">
                  <c:v>81</c:v>
                </c:pt>
                <c:pt idx="4">
                  <c:v>69</c:v>
                </c:pt>
                <c:pt idx="5">
                  <c:v>86</c:v>
                </c:pt>
                <c:pt idx="6">
                  <c:v>116</c:v>
                </c:pt>
                <c:pt idx="7">
                  <c:v>105</c:v>
                </c:pt>
                <c:pt idx="8">
                  <c:v>155</c:v>
                </c:pt>
                <c:pt idx="9">
                  <c:v>151</c:v>
                </c:pt>
                <c:pt idx="10">
                  <c:v>167</c:v>
                </c:pt>
                <c:pt idx="11">
                  <c:v>160</c:v>
                </c:pt>
                <c:pt idx="12">
                  <c:v>176</c:v>
                </c:pt>
                <c:pt idx="13">
                  <c:v>182</c:v>
                </c:pt>
                <c:pt idx="14">
                  <c:v>180</c:v>
                </c:pt>
                <c:pt idx="15">
                  <c:v>170</c:v>
                </c:pt>
                <c:pt idx="16">
                  <c:v>266</c:v>
                </c:pt>
                <c:pt idx="17">
                  <c:v>240</c:v>
                </c:pt>
                <c:pt idx="18">
                  <c:v>174</c:v>
                </c:pt>
                <c:pt idx="19">
                  <c:v>238</c:v>
                </c:pt>
                <c:pt idx="20">
                  <c:v>212</c:v>
                </c:pt>
                <c:pt idx="21">
                  <c:v>142</c:v>
                </c:pt>
                <c:pt idx="22">
                  <c:v>150</c:v>
                </c:pt>
                <c:pt idx="23">
                  <c:v>152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496-44A2-9B3B-B841377D12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6869056"/>
        <c:axId val="1"/>
      </c:lineChart>
      <c:dateAx>
        <c:axId val="1266869056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92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4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92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6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266869056"/>
        <c:crosses val="autoZero"/>
        <c:crossBetween val="midCat"/>
      </c:valAx>
      <c:spPr>
        <a:noFill/>
        <a:ln w="15667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1050051125743283"/>
          <c:y val="0.29195249867813711"/>
          <c:w val="0.16798968367167499"/>
          <c:h val="9.4545541153998214E-2"/>
        </c:manualLayout>
      </c:layout>
      <c:overlay val="0"/>
      <c:spPr>
        <a:noFill/>
        <a:ln w="3920">
          <a:solidFill>
            <a:schemeClr val="tx1"/>
          </a:solidFill>
          <a:prstDash val="solid"/>
        </a:ln>
      </c:spPr>
      <c:txPr>
        <a:bodyPr/>
        <a:lstStyle/>
        <a:p>
          <a:pPr>
            <a:defRPr sz="1137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1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3603107611548557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7BD6-426D-A9E6-1C5BB6CAF662}"/>
              </c:ext>
            </c:extLst>
          </c:dPt>
          <c:dLbls>
            <c:dLbl>
              <c:idx val="0"/>
              <c:layout>
                <c:manualLayout>
                  <c:x val="0"/>
                  <c:y val="-2.222222222222230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D6-426D-A9E6-1C5BB6CAF662}"/>
                </c:ext>
              </c:extLst>
            </c:dLbl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24</c:v>
                </c:pt>
                <c:pt idx="1">
                  <c:v>19</c:v>
                </c:pt>
                <c:pt idx="2">
                  <c:v>39</c:v>
                </c:pt>
                <c:pt idx="3">
                  <c:v>44</c:v>
                </c:pt>
                <c:pt idx="4">
                  <c:v>23</c:v>
                </c:pt>
                <c:pt idx="5" formatCode="General">
                  <c:v>2</c:v>
                </c:pt>
                <c:pt idx="6" formatCode="General">
                  <c:v>86</c:v>
                </c:pt>
                <c:pt idx="7" formatCode="General">
                  <c:v>28</c:v>
                </c:pt>
                <c:pt idx="8" formatCode="General">
                  <c:v>61</c:v>
                </c:pt>
                <c:pt idx="9" formatCode="General">
                  <c:v>38</c:v>
                </c:pt>
                <c:pt idx="10" formatCode="General">
                  <c:v>8</c:v>
                </c:pt>
                <c:pt idx="11" formatCode="General">
                  <c:v>15</c:v>
                </c:pt>
                <c:pt idx="12" formatCode="General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BD6-426D-A9E6-1C5BB6CAF66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dLbl>
              <c:idx val="11"/>
              <c:layout>
                <c:manualLayout>
                  <c:x val="0"/>
                  <c:y val="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366-4BBE-BDC4-2447C6556A9D}"/>
                </c:ext>
              </c:extLst>
            </c:dLbl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22</c:v>
                </c:pt>
                <c:pt idx="1">
                  <c:v>10</c:v>
                </c:pt>
                <c:pt idx="2">
                  <c:v>7</c:v>
                </c:pt>
                <c:pt idx="3">
                  <c:v>9</c:v>
                </c:pt>
                <c:pt idx="4">
                  <c:v>8</c:v>
                </c:pt>
                <c:pt idx="5" formatCode="General">
                  <c:v>11</c:v>
                </c:pt>
                <c:pt idx="6" formatCode="General">
                  <c:v>11</c:v>
                </c:pt>
                <c:pt idx="7" formatCode="General">
                  <c:v>16</c:v>
                </c:pt>
                <c:pt idx="8" formatCode="General">
                  <c:v>49</c:v>
                </c:pt>
                <c:pt idx="9" formatCode="General">
                  <c:v>26</c:v>
                </c:pt>
                <c:pt idx="10" formatCode="General">
                  <c:v>13</c:v>
                </c:pt>
                <c:pt idx="11" formatCode="General">
                  <c:v>13</c:v>
                </c:pt>
                <c:pt idx="12" formatCode="General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BD6-426D-A9E6-1C5BB6CAF66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395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104</c:v>
                </c:pt>
                <c:pt idx="1">
                  <c:v>136</c:v>
                </c:pt>
                <c:pt idx="2">
                  <c:v>126</c:v>
                </c:pt>
                <c:pt idx="3">
                  <c:v>117</c:v>
                </c:pt>
                <c:pt idx="4">
                  <c:v>130</c:v>
                </c:pt>
                <c:pt idx="5" formatCode="General">
                  <c:v>122</c:v>
                </c:pt>
                <c:pt idx="6" formatCode="General">
                  <c:v>134</c:v>
                </c:pt>
                <c:pt idx="7" formatCode="General">
                  <c:v>118</c:v>
                </c:pt>
                <c:pt idx="8" formatCode="General">
                  <c:v>114</c:v>
                </c:pt>
                <c:pt idx="9" formatCode="General">
                  <c:v>131</c:v>
                </c:pt>
                <c:pt idx="10" formatCode="General">
                  <c:v>107</c:v>
                </c:pt>
                <c:pt idx="11" formatCode="General">
                  <c:v>102</c:v>
                </c:pt>
                <c:pt idx="12" formatCode="General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BD6-426D-A9E6-1C5BB6CAF66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BD6-426D-A9E6-1C5BB6CAF662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BD6-426D-A9E6-1C5BB6CAF662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BD6-426D-A9E6-1C5BB6CAF662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BD6-426D-A9E6-1C5BB6CAF662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BD6-426D-A9E6-1C5BB6CAF662}"/>
                </c:ext>
              </c:extLst>
            </c:dLbl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3</c:v>
                </c:pt>
                <c:pt idx="1">
                  <c:v>5</c:v>
                </c:pt>
                <c:pt idx="2">
                  <c:v>5</c:v>
                </c:pt>
                <c:pt idx="3">
                  <c:v>6</c:v>
                </c:pt>
                <c:pt idx="4">
                  <c:v>6</c:v>
                </c:pt>
                <c:pt idx="5" formatCode="General">
                  <c:v>7</c:v>
                </c:pt>
                <c:pt idx="6" formatCode="General">
                  <c:v>7</c:v>
                </c:pt>
                <c:pt idx="7" formatCode="General">
                  <c:v>9</c:v>
                </c:pt>
                <c:pt idx="8" formatCode="General">
                  <c:v>11</c:v>
                </c:pt>
                <c:pt idx="9" formatCode="General">
                  <c:v>13</c:v>
                </c:pt>
                <c:pt idx="10" formatCode="General">
                  <c:v>12</c:v>
                </c:pt>
                <c:pt idx="11" formatCode="General">
                  <c:v>15</c:v>
                </c:pt>
                <c:pt idx="12" formatCode="General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BD6-426D-A9E6-1C5BB6CAF66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invertIfNegative val="0"/>
          <c:dLbls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136</c:v>
                </c:pt>
                <c:pt idx="1">
                  <c:v>157</c:v>
                </c:pt>
                <c:pt idx="2">
                  <c:v>143</c:v>
                </c:pt>
                <c:pt idx="3">
                  <c:v>136</c:v>
                </c:pt>
                <c:pt idx="4">
                  <c:v>147</c:v>
                </c:pt>
                <c:pt idx="5" formatCode="General">
                  <c:v>143</c:v>
                </c:pt>
                <c:pt idx="6" formatCode="General">
                  <c:v>154</c:v>
                </c:pt>
                <c:pt idx="7" formatCode="General">
                  <c:v>146</c:v>
                </c:pt>
                <c:pt idx="8" formatCode="General">
                  <c:v>177</c:v>
                </c:pt>
                <c:pt idx="9" formatCode="General">
                  <c:v>174</c:v>
                </c:pt>
                <c:pt idx="10" formatCode="General">
                  <c:v>134</c:v>
                </c:pt>
                <c:pt idx="11" formatCode="General">
                  <c:v>135</c:v>
                </c:pt>
                <c:pt idx="12" formatCode="General">
                  <c:v>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BD6-426D-A9E6-1C5BB6CAF6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865008"/>
        <c:axId val="1"/>
      </c:barChart>
      <c:catAx>
        <c:axId val="29865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5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5" b="1"/>
            </a:pPr>
            <a:endParaRPr lang="en-US"/>
          </a:p>
        </c:txPr>
        <c:crossAx val="29865008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712829396325461"/>
          <c:y val="0.37111111111111111"/>
          <c:w val="0.16070333865609454"/>
          <c:h val="0.18959145081906364"/>
        </c:manualLayout>
      </c:layout>
      <c:overlay val="0"/>
      <c:txPr>
        <a:bodyPr/>
        <a:lstStyle/>
        <a:p>
          <a:pPr>
            <a:defRPr sz="995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782868050584581E-2"/>
          <c:y val="4.7203263584644987E-2"/>
          <c:w val="0.70691541398234314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2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0"/>
                  <c:y val="-3.0778333917146156E-2"/>
                </c:manualLayout>
              </c:layout>
              <c:spPr/>
              <c:txPr>
                <a:bodyPr/>
                <a:lstStyle/>
                <a:p>
                  <a:pPr>
                    <a:defRPr sz="986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84B-4F47-946C-48DC6732C074}"/>
                </c:ext>
              </c:extLst>
            </c:dLbl>
            <c:dLbl>
              <c:idx val="1"/>
              <c:layout>
                <c:manualLayout>
                  <c:x val="-1.363636363636363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86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84B-4F47-946C-48DC6732C074}"/>
                </c:ext>
              </c:extLst>
            </c:dLbl>
            <c:dLbl>
              <c:idx val="2"/>
              <c:layout>
                <c:manualLayout>
                  <c:x val="-1.0606179909329515E-2"/>
                  <c:y val="-3.0778520339519885E-2"/>
                </c:manualLayout>
              </c:layout>
              <c:spPr/>
              <c:txPr>
                <a:bodyPr/>
                <a:lstStyle/>
                <a:p>
                  <a:pPr>
                    <a:defRPr sz="986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84B-4F47-946C-48DC6732C074}"/>
                </c:ext>
              </c:extLst>
            </c:dLbl>
            <c:dLbl>
              <c:idx val="3"/>
              <c:layout>
                <c:manualLayout>
                  <c:x val="-6.0606060606060606E-3"/>
                  <c:y val="-2.1308077327254971E-2"/>
                </c:manualLayout>
              </c:layout>
              <c:spPr/>
              <c:txPr>
                <a:bodyPr/>
                <a:lstStyle/>
                <a:p>
                  <a:pPr>
                    <a:defRPr sz="986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84B-4F47-946C-48DC6732C074}"/>
                </c:ext>
              </c:extLst>
            </c:dLbl>
            <c:dLbl>
              <c:idx val="4"/>
              <c:layout>
                <c:manualLayout>
                  <c:x val="-2.8787878787878789E-2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86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84B-4F47-946C-48DC6732C074}"/>
                </c:ext>
              </c:extLst>
            </c:dLbl>
            <c:dLbl>
              <c:idx val="5"/>
              <c:layout>
                <c:manualLayout>
                  <c:x val="-2.1212121212121213E-2"/>
                  <c:y val="-3.31458980646188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84B-4F47-946C-48DC6732C074}"/>
                </c:ext>
              </c:extLst>
            </c:dLbl>
            <c:dLbl>
              <c:idx val="11"/>
              <c:layout>
                <c:manualLayout>
                  <c:x val="0"/>
                  <c:y val="7.10269244241832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114-4A04-8406-42274C81B5B7}"/>
                </c:ext>
              </c:extLst>
            </c:dLbl>
            <c:spPr>
              <a:noFill/>
              <a:ln w="25141">
                <a:noFill/>
              </a:ln>
            </c:spPr>
            <c:txPr>
              <a:bodyPr/>
              <a:lstStyle/>
              <a:p>
                <a:pPr>
                  <a:defRPr sz="98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24</c:v>
                </c:pt>
                <c:pt idx="1">
                  <c:v>19</c:v>
                </c:pt>
                <c:pt idx="2">
                  <c:v>39</c:v>
                </c:pt>
                <c:pt idx="3">
                  <c:v>44</c:v>
                </c:pt>
                <c:pt idx="4">
                  <c:v>23</c:v>
                </c:pt>
                <c:pt idx="5" formatCode="General">
                  <c:v>123</c:v>
                </c:pt>
                <c:pt idx="6" formatCode="General">
                  <c:v>86</c:v>
                </c:pt>
                <c:pt idx="7" formatCode="General">
                  <c:v>28</c:v>
                </c:pt>
                <c:pt idx="8" formatCode="General">
                  <c:v>61</c:v>
                </c:pt>
                <c:pt idx="9" formatCode="General">
                  <c:v>38</c:v>
                </c:pt>
                <c:pt idx="10" formatCode="General">
                  <c:v>8</c:v>
                </c:pt>
                <c:pt idx="11" formatCode="General">
                  <c:v>15</c:v>
                </c:pt>
                <c:pt idx="12" formatCode="General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584B-4F47-946C-48DC6732C07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2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7.575757575757576E-3"/>
                  <c:y val="2.8410769769673293E-2"/>
                </c:manualLayout>
              </c:layout>
              <c:spPr/>
              <c:txPr>
                <a:bodyPr/>
                <a:lstStyle/>
                <a:p>
                  <a:pPr>
                    <a:defRPr sz="986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84B-4F47-946C-48DC6732C074}"/>
                </c:ext>
              </c:extLst>
            </c:dLbl>
            <c:dLbl>
              <c:idx val="1"/>
              <c:layout>
                <c:manualLayout>
                  <c:x val="-7.575757575757576E-3"/>
                  <c:y val="-9.4702565898910976E-3"/>
                </c:manualLayout>
              </c:layout>
              <c:spPr/>
              <c:txPr>
                <a:bodyPr/>
                <a:lstStyle/>
                <a:p>
                  <a:pPr>
                    <a:defRPr sz="986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84B-4F47-946C-48DC6732C074}"/>
                </c:ext>
              </c:extLst>
            </c:dLbl>
            <c:dLbl>
              <c:idx val="2"/>
              <c:layout>
                <c:manualLayout>
                  <c:x val="-4.5454545454546007E-3"/>
                  <c:y val="-1.4205384884836646E-2"/>
                </c:manualLayout>
              </c:layout>
              <c:spPr/>
              <c:txPr>
                <a:bodyPr/>
                <a:lstStyle/>
                <a:p>
                  <a:pPr>
                    <a:defRPr sz="986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84B-4F47-946C-48DC6732C074}"/>
                </c:ext>
              </c:extLst>
            </c:dLbl>
            <c:dLbl>
              <c:idx val="3"/>
              <c:layout>
                <c:manualLayout>
                  <c:x val="-9.0909090909090905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86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84B-4F47-946C-48DC6732C074}"/>
                </c:ext>
              </c:extLst>
            </c:dLbl>
            <c:dLbl>
              <c:idx val="4"/>
              <c:layout>
                <c:manualLayout>
                  <c:x val="-1.5151515151515152E-2"/>
                  <c:y val="-3.0778333917146069E-2"/>
                </c:manualLayout>
              </c:layout>
              <c:spPr/>
              <c:txPr>
                <a:bodyPr/>
                <a:lstStyle/>
                <a:p>
                  <a:pPr>
                    <a:defRPr sz="986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84B-4F47-946C-48DC6732C074}"/>
                </c:ext>
              </c:extLst>
            </c:dLbl>
            <c:dLbl>
              <c:idx val="11"/>
              <c:layout>
                <c:manualLayout>
                  <c:x val="0"/>
                  <c:y val="1.8940513179782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114-4A04-8406-42274C81B5B7}"/>
                </c:ext>
              </c:extLst>
            </c:dLbl>
            <c:spPr>
              <a:noFill/>
              <a:ln w="25141">
                <a:noFill/>
              </a:ln>
            </c:spPr>
            <c:txPr>
              <a:bodyPr/>
              <a:lstStyle/>
              <a:p>
                <a:pPr>
                  <a:defRPr sz="98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22</c:v>
                </c:pt>
                <c:pt idx="1">
                  <c:v>10</c:v>
                </c:pt>
                <c:pt idx="2">
                  <c:v>7</c:v>
                </c:pt>
                <c:pt idx="3">
                  <c:v>9</c:v>
                </c:pt>
                <c:pt idx="4">
                  <c:v>8</c:v>
                </c:pt>
                <c:pt idx="5" formatCode="General">
                  <c:v>11</c:v>
                </c:pt>
                <c:pt idx="6" formatCode="General">
                  <c:v>11</c:v>
                </c:pt>
                <c:pt idx="7" formatCode="General">
                  <c:v>16</c:v>
                </c:pt>
                <c:pt idx="8" formatCode="General">
                  <c:v>49</c:v>
                </c:pt>
                <c:pt idx="9" formatCode="General">
                  <c:v>26</c:v>
                </c:pt>
                <c:pt idx="10" formatCode="General">
                  <c:v>13</c:v>
                </c:pt>
                <c:pt idx="11" formatCode="General">
                  <c:v>13</c:v>
                </c:pt>
                <c:pt idx="12" formatCode="General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584B-4F47-946C-48DC6732C07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2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2.5757575757575757E-2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86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84B-4F47-946C-48DC6732C074}"/>
                </c:ext>
              </c:extLst>
            </c:dLbl>
            <c:dLbl>
              <c:idx val="1"/>
              <c:layout>
                <c:manualLayout>
                  <c:x val="-4.5454545454545452E-3"/>
                  <c:y val="-1.4205384884836646E-2"/>
                </c:manualLayout>
              </c:layout>
              <c:spPr/>
              <c:txPr>
                <a:bodyPr/>
                <a:lstStyle/>
                <a:p>
                  <a:pPr>
                    <a:defRPr sz="986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84B-4F47-946C-48DC6732C074}"/>
                </c:ext>
              </c:extLst>
            </c:dLbl>
            <c:dLbl>
              <c:idx val="2"/>
              <c:layout>
                <c:manualLayout>
                  <c:x val="-1.2121212121212177E-2"/>
                  <c:y val="-1.6572949032309423E-2"/>
                </c:manualLayout>
              </c:layout>
              <c:spPr/>
              <c:txPr>
                <a:bodyPr/>
                <a:lstStyle/>
                <a:p>
                  <a:pPr>
                    <a:defRPr sz="986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84B-4F47-946C-48DC6732C074}"/>
                </c:ext>
              </c:extLst>
            </c:dLbl>
            <c:dLbl>
              <c:idx val="3"/>
              <c:layout>
                <c:manualLayout>
                  <c:x val="-1.3636363636363636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86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84B-4F47-946C-48DC6732C074}"/>
                </c:ext>
              </c:extLst>
            </c:dLbl>
            <c:dLbl>
              <c:idx val="4"/>
              <c:layout>
                <c:manualLayout>
                  <c:x val="-2.8787878787878789E-2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86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84B-4F47-946C-48DC6732C074}"/>
                </c:ext>
              </c:extLst>
            </c:dLbl>
            <c:dLbl>
              <c:idx val="5"/>
              <c:layout>
                <c:manualLayout>
                  <c:x val="-1.9696969696969806E-2"/>
                  <c:y val="4.02485905070371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84B-4F47-946C-48DC6732C074}"/>
                </c:ext>
              </c:extLst>
            </c:dLbl>
            <c:spPr>
              <a:noFill/>
              <a:ln w="25141">
                <a:noFill/>
              </a:ln>
            </c:spPr>
            <c:txPr>
              <a:bodyPr/>
              <a:lstStyle/>
              <a:p>
                <a:pPr>
                  <a:defRPr sz="98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104</c:v>
                </c:pt>
                <c:pt idx="1">
                  <c:v>136</c:v>
                </c:pt>
                <c:pt idx="2">
                  <c:v>126</c:v>
                </c:pt>
                <c:pt idx="3">
                  <c:v>117</c:v>
                </c:pt>
                <c:pt idx="4">
                  <c:v>130</c:v>
                </c:pt>
                <c:pt idx="5" formatCode="General">
                  <c:v>122</c:v>
                </c:pt>
                <c:pt idx="6" formatCode="General">
                  <c:v>134</c:v>
                </c:pt>
                <c:pt idx="7" formatCode="General">
                  <c:v>118</c:v>
                </c:pt>
                <c:pt idx="8" formatCode="General">
                  <c:v>114</c:v>
                </c:pt>
                <c:pt idx="9" formatCode="General">
                  <c:v>131</c:v>
                </c:pt>
                <c:pt idx="10" formatCode="General">
                  <c:v>107</c:v>
                </c:pt>
                <c:pt idx="11" formatCode="General">
                  <c:v>102</c:v>
                </c:pt>
                <c:pt idx="12" formatCode="General">
                  <c:v>107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584B-4F47-946C-48DC6732C07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marker>
            <c:symbol val="x"/>
            <c:size val="2"/>
          </c:marker>
          <c:dLbls>
            <c:dLbl>
              <c:idx val="0"/>
              <c:layout>
                <c:manualLayout>
                  <c:x val="-1.2121212121212121E-2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86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84B-4F47-946C-48DC6732C074}"/>
                </c:ext>
              </c:extLst>
            </c:dLbl>
            <c:dLbl>
              <c:idx val="1"/>
              <c:layout>
                <c:manualLayout>
                  <c:x val="-7.575757575757576E-3"/>
                  <c:y val="9.4702565898910976E-3"/>
                </c:manualLayout>
              </c:layout>
              <c:spPr/>
              <c:txPr>
                <a:bodyPr/>
                <a:lstStyle/>
                <a:p>
                  <a:pPr>
                    <a:defRPr sz="986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84B-4F47-946C-48DC6732C074}"/>
                </c:ext>
              </c:extLst>
            </c:dLbl>
            <c:dLbl>
              <c:idx val="2"/>
              <c:layout>
                <c:manualLayout>
                  <c:x val="-3.0304223335719397E-3"/>
                  <c:y val="9.4702565898910976E-3"/>
                </c:manualLayout>
              </c:layout>
              <c:spPr/>
              <c:txPr>
                <a:bodyPr/>
                <a:lstStyle/>
                <a:p>
                  <a:pPr>
                    <a:defRPr sz="986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84B-4F47-946C-48DC6732C074}"/>
                </c:ext>
              </c:extLst>
            </c:dLbl>
            <c:dLbl>
              <c:idx val="3"/>
              <c:layout>
                <c:manualLayout>
                  <c:x val="-9.0909090909090905E-3"/>
                  <c:y val="1.4205384884836646E-2"/>
                </c:manualLayout>
              </c:layout>
              <c:spPr/>
              <c:txPr>
                <a:bodyPr/>
                <a:lstStyle/>
                <a:p>
                  <a:pPr>
                    <a:defRPr sz="986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84B-4F47-946C-48DC6732C074}"/>
                </c:ext>
              </c:extLst>
            </c:dLbl>
            <c:dLbl>
              <c:idx val="4"/>
              <c:layout>
                <c:manualLayout>
                  <c:x val="-1.3636363636363636E-2"/>
                  <c:y val="1.4205384884836646E-2"/>
                </c:manualLayout>
              </c:layout>
              <c:spPr/>
              <c:txPr>
                <a:bodyPr/>
                <a:lstStyle/>
                <a:p>
                  <a:pPr>
                    <a:defRPr sz="986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84B-4F47-946C-48DC6732C074}"/>
                </c:ext>
              </c:extLst>
            </c:dLbl>
            <c:dLbl>
              <c:idx val="11"/>
              <c:layout>
                <c:manualLayout>
                  <c:x val="0"/>
                  <c:y val="-1.18378207373638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114-4A04-8406-42274C81B5B7}"/>
                </c:ext>
              </c:extLst>
            </c:dLbl>
            <c:dLbl>
              <c:idx val="12"/>
              <c:layout>
                <c:manualLayout>
                  <c:x val="-4.5454545454546563E-3"/>
                  <c:y val="-2.3675641474727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2DC-4B8D-AF62-B3E18172866C}"/>
                </c:ext>
              </c:extLst>
            </c:dLbl>
            <c:spPr>
              <a:noFill/>
              <a:ln w="25141">
                <a:noFill/>
              </a:ln>
            </c:spPr>
            <c:txPr>
              <a:bodyPr/>
              <a:lstStyle/>
              <a:p>
                <a:pPr>
                  <a:defRPr sz="98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3</c:v>
                </c:pt>
                <c:pt idx="1">
                  <c:v>5</c:v>
                </c:pt>
                <c:pt idx="2">
                  <c:v>5</c:v>
                </c:pt>
                <c:pt idx="3">
                  <c:v>6</c:v>
                </c:pt>
                <c:pt idx="4">
                  <c:v>6</c:v>
                </c:pt>
                <c:pt idx="5" formatCode="General">
                  <c:v>7</c:v>
                </c:pt>
                <c:pt idx="6" formatCode="General">
                  <c:v>7</c:v>
                </c:pt>
                <c:pt idx="7" formatCode="General">
                  <c:v>9</c:v>
                </c:pt>
                <c:pt idx="8" formatCode="General">
                  <c:v>11</c:v>
                </c:pt>
                <c:pt idx="9" formatCode="General">
                  <c:v>13</c:v>
                </c:pt>
                <c:pt idx="10" formatCode="General">
                  <c:v>12</c:v>
                </c:pt>
                <c:pt idx="11" formatCode="General">
                  <c:v>15</c:v>
                </c:pt>
                <c:pt idx="12" formatCode="General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584B-4F47-946C-48DC6732C07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2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2.1212121212121213E-2"/>
                  <c:y val="-3.7881212781938206E-2"/>
                </c:manualLayout>
              </c:layout>
              <c:spPr/>
              <c:txPr>
                <a:bodyPr/>
                <a:lstStyle/>
                <a:p>
                  <a:pPr>
                    <a:defRPr sz="986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84B-4F47-946C-48DC6732C074}"/>
                </c:ext>
              </c:extLst>
            </c:dLbl>
            <c:dLbl>
              <c:idx val="1"/>
              <c:layout>
                <c:manualLayout>
                  <c:x val="0"/>
                  <c:y val="-3.0778333917146069E-2"/>
                </c:manualLayout>
              </c:layout>
              <c:spPr/>
              <c:txPr>
                <a:bodyPr/>
                <a:lstStyle/>
                <a:p>
                  <a:pPr>
                    <a:defRPr sz="986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584B-4F47-946C-48DC6732C074}"/>
                </c:ext>
              </c:extLst>
            </c:dLbl>
            <c:dLbl>
              <c:idx val="2"/>
              <c:layout>
                <c:manualLayout>
                  <c:x val="-1.2121212121212177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86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584B-4F47-946C-48DC6732C074}"/>
                </c:ext>
              </c:extLst>
            </c:dLbl>
            <c:dLbl>
              <c:idx val="3"/>
              <c:layout>
                <c:manualLayout>
                  <c:x val="-4.5454545454545452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86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584B-4F47-946C-48DC6732C074}"/>
                </c:ext>
              </c:extLst>
            </c:dLbl>
            <c:dLbl>
              <c:idx val="4"/>
              <c:layout>
                <c:manualLayout>
                  <c:x val="-1.9696969696969695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86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584B-4F47-946C-48DC6732C074}"/>
                </c:ext>
              </c:extLst>
            </c:dLbl>
            <c:spPr>
              <a:noFill/>
              <a:ln w="25141">
                <a:noFill/>
              </a:ln>
            </c:spPr>
            <c:txPr>
              <a:bodyPr/>
              <a:lstStyle/>
              <a:p>
                <a:pPr>
                  <a:defRPr sz="98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136</c:v>
                </c:pt>
                <c:pt idx="1">
                  <c:v>157</c:v>
                </c:pt>
                <c:pt idx="2">
                  <c:v>143</c:v>
                </c:pt>
                <c:pt idx="3">
                  <c:v>136</c:v>
                </c:pt>
                <c:pt idx="4">
                  <c:v>147</c:v>
                </c:pt>
                <c:pt idx="5" formatCode="General">
                  <c:v>143</c:v>
                </c:pt>
                <c:pt idx="6" formatCode="General">
                  <c:v>154</c:v>
                </c:pt>
                <c:pt idx="7" formatCode="General">
                  <c:v>146</c:v>
                </c:pt>
                <c:pt idx="8" formatCode="General">
                  <c:v>177</c:v>
                </c:pt>
                <c:pt idx="9" formatCode="General">
                  <c:v>174</c:v>
                </c:pt>
                <c:pt idx="10" formatCode="General">
                  <c:v>134</c:v>
                </c:pt>
                <c:pt idx="11" formatCode="General">
                  <c:v>135</c:v>
                </c:pt>
                <c:pt idx="12" formatCode="General">
                  <c:v>136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F-584B-4F47-946C-48DC6732C0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81564208"/>
        <c:axId val="1"/>
      </c:lineChart>
      <c:catAx>
        <c:axId val="1381564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1381564208"/>
        <c:crosses val="autoZero"/>
        <c:crossBetween val="between"/>
      </c:valAx>
      <c:spPr>
        <a:noFill/>
        <a:ln w="25359">
          <a:noFill/>
        </a:ln>
      </c:spPr>
    </c:plotArea>
    <c:legend>
      <c:legendPos val="r"/>
      <c:layout>
        <c:manualLayout>
          <c:xMode val="edge"/>
          <c:yMode val="edge"/>
          <c:x val="0.81759739737413639"/>
          <c:y val="0.38590755942741201"/>
          <c:w val="0.17331176395232095"/>
          <c:h val="0.33946017386124611"/>
        </c:manualLayout>
      </c:layout>
      <c:overlay val="0"/>
      <c:txPr>
        <a:bodyPr/>
        <a:lstStyle/>
        <a:p>
          <a:pPr>
            <a:defRPr sz="986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86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476190476190545"/>
          <c:y val="0.31175059952038381"/>
          <c:w val="0.24761904761904771"/>
          <c:h val="0.37410071942446255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Northern Australia</c:v>
                </c:pt>
              </c:strCache>
            </c:strRef>
          </c:tx>
          <c:spPr>
            <a:solidFill>
              <a:srgbClr val="BBE0E3"/>
            </a:solidFill>
            <a:ln w="3174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4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B8B0-4E37-B6B3-B034072AB466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4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8B0-4E37-B6B3-B034072AB466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4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B8B0-4E37-B6B3-B034072AB466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4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8B0-4E37-B6B3-B034072AB466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4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B8B0-4E37-B6B3-B034072AB466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4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8B0-4E37-B6B3-B034072AB466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4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B8B0-4E37-B6B3-B034072AB466}"/>
              </c:ext>
            </c:extLst>
          </c:dPt>
          <c:dLbls>
            <c:dLbl>
              <c:idx val="0"/>
              <c:layout>
                <c:manualLayout>
                  <c:x val="-9.2610712673654644E-2"/>
                  <c:y val="-6.3332245631458228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7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8B0-4E37-B6B3-B034072AB466}"/>
                </c:ext>
              </c:extLst>
            </c:dLbl>
            <c:dLbl>
              <c:idx val="1"/>
              <c:layout>
                <c:manualLayout>
                  <c:x val="5.370191584332213E-2"/>
                  <c:y val="-0.1059519992433378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7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8B0-4E37-B6B3-B034072AB466}"/>
                </c:ext>
              </c:extLst>
            </c:dLbl>
            <c:dLbl>
              <c:idx val="2"/>
              <c:layout>
                <c:manualLayout>
                  <c:x val="0.12242602437434175"/>
                  <c:y val="-3.277652455605211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7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8B0-4E37-B6B3-B034072AB466}"/>
                </c:ext>
              </c:extLst>
            </c:dLbl>
            <c:dLbl>
              <c:idx val="3"/>
              <c:layout>
                <c:manualLayout>
                  <c:x val="0.12679169190206224"/>
                  <c:y val="-6.9503403538810724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7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8B0-4E37-B6B3-B034072AB466}"/>
                </c:ext>
              </c:extLst>
            </c:dLbl>
            <c:dLbl>
              <c:idx val="4"/>
              <c:layout>
                <c:manualLayout>
                  <c:x val="-5.607227042479563E-2"/>
                  <c:y val="2.926220708897874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7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8B0-4E37-B6B3-B034072AB466}"/>
                </c:ext>
              </c:extLst>
            </c:dLbl>
            <c:dLbl>
              <c:idx val="5"/>
              <c:layout>
                <c:manualLayout>
                  <c:x val="-8.5318362464065767E-2"/>
                  <c:y val="-9.683679624709618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7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10570172105609"/>
                      <c:h val="4.301543640685166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B8B0-4E37-B6B3-B034072AB466}"/>
                </c:ext>
              </c:extLst>
            </c:dLbl>
            <c:dLbl>
              <c:idx val="6"/>
              <c:layout>
                <c:manualLayout>
                  <c:x val="-4.6865782938576774E-2"/>
                  <c:y val="-2.9811311614942122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7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8B0-4E37-B6B3-B034072AB466}"/>
                </c:ext>
              </c:extLst>
            </c:dLbl>
            <c:numFmt formatCode="0%" sourceLinked="0"/>
            <c:spPr>
              <a:noFill/>
              <a:ln w="25331">
                <a:noFill/>
              </a:ln>
            </c:spPr>
            <c:txPr>
              <a:bodyPr/>
              <a:lstStyle/>
              <a:p>
                <a:pPr>
                  <a:defRPr sz="1197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15</c:v>
                </c:pt>
                <c:pt idx="3">
                  <c:v>107</c:v>
                </c:pt>
                <c:pt idx="4">
                  <c:v>10</c:v>
                </c:pt>
                <c:pt idx="5">
                  <c:v>2</c:v>
                </c:pt>
                <c:pt idx="6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8B0-4E37-B6B3-B034072AB46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B8B0-4E37-B6B3-B034072AB466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B8B0-4E37-B6B3-B034072AB466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B8B0-4E37-B6B3-B034072AB466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B8B0-4E37-B6B3-B034072AB466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B8B0-4E37-B6B3-B034072AB466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B8B0-4E37-B6B3-B034072AB466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B8B0-4E37-B6B3-B034072AB466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0%</c:formatCode>
                <c:ptCount val="7"/>
                <c:pt idx="0">
                  <c:v>0</c:v>
                </c:pt>
                <c:pt idx="1">
                  <c:v>1.3157894736842105E-2</c:v>
                </c:pt>
                <c:pt idx="2">
                  <c:v>9.8684210526315791E-2</c:v>
                </c:pt>
                <c:pt idx="3">
                  <c:v>0.70394736842105265</c:v>
                </c:pt>
                <c:pt idx="4">
                  <c:v>6.5789473684210523E-2</c:v>
                </c:pt>
                <c:pt idx="5">
                  <c:v>1.3157894736842105E-2</c:v>
                </c:pt>
                <c:pt idx="6">
                  <c:v>0.10526315789473684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B8B0-4E37-B6B3-B034072AB4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89">
          <a:noFill/>
        </a:ln>
      </c:spPr>
    </c:plotArea>
    <c:legend>
      <c:legendPos val="r"/>
      <c:layout>
        <c:manualLayout>
          <c:xMode val="edge"/>
          <c:yMode val="edge"/>
          <c:x val="0.71393945164351436"/>
          <c:y val="0.16181812119220126"/>
          <c:w val="0.19562025726227994"/>
          <c:h val="0.36423948821279373"/>
        </c:manualLayout>
      </c:layout>
      <c:overlay val="0"/>
      <c:spPr>
        <a:noFill/>
        <a:ln w="4200">
          <a:solidFill>
            <a:schemeClr val="tx1"/>
          </a:solidFill>
          <a:prstDash val="solid"/>
        </a:ln>
      </c:spPr>
      <c:txPr>
        <a:bodyPr/>
        <a:lstStyle/>
        <a:p>
          <a:pPr>
            <a:defRPr sz="1398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8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05192629815745E-2"/>
          <c:y val="5.0251256281406975E-2"/>
          <c:w val="0.7357489917418859"/>
          <c:h val="0.84924623115578146"/>
        </c:manualLayout>
      </c:layout>
      <c:barChart>
        <c:barDir val="bar"/>
        <c:grouping val="clustered"/>
        <c:varyColors val="0"/>
        <c:ser>
          <c:idx val="4"/>
          <c:order val="0"/>
          <c:tx>
            <c:strRef>
              <c:f>Sheet1!$A$2</c:f>
              <c:strCache>
                <c:ptCount val="1"/>
                <c:pt idx="0">
                  <c:v>Queensland</c:v>
                </c:pt>
              </c:strCache>
            </c:strRef>
          </c:tx>
          <c:spPr>
            <a:solidFill>
              <a:schemeClr val="bg2"/>
            </a:solidFill>
            <a:ln w="15654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303">
                <a:noFill/>
              </a:ln>
            </c:spPr>
            <c:txPr>
              <a:bodyPr/>
              <a:lstStyle/>
              <a:p>
                <a:pPr>
                  <a:defRPr sz="996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632</c:v>
                </c:pt>
                <c:pt idx="1">
                  <c:v>589</c:v>
                </c:pt>
                <c:pt idx="2">
                  <c:v>635</c:v>
                </c:pt>
                <c:pt idx="3">
                  <c:v>641</c:v>
                </c:pt>
                <c:pt idx="4">
                  <c:v>668</c:v>
                </c:pt>
                <c:pt idx="5">
                  <c:v>684</c:v>
                </c:pt>
                <c:pt idx="6">
                  <c:v>814</c:v>
                </c:pt>
                <c:pt idx="7">
                  <c:v>892</c:v>
                </c:pt>
                <c:pt idx="8">
                  <c:v>928</c:v>
                </c:pt>
                <c:pt idx="9">
                  <c:v>985</c:v>
                </c:pt>
                <c:pt idx="10">
                  <c:v>1153</c:v>
                </c:pt>
                <c:pt idx="11">
                  <c:v>1147</c:v>
                </c:pt>
                <c:pt idx="12">
                  <c:v>1165</c:v>
                </c:pt>
                <c:pt idx="13">
                  <c:v>1176</c:v>
                </c:pt>
                <c:pt idx="14">
                  <c:v>1203</c:v>
                </c:pt>
                <c:pt idx="15">
                  <c:v>1178</c:v>
                </c:pt>
                <c:pt idx="16">
                  <c:v>1123</c:v>
                </c:pt>
                <c:pt idx="17">
                  <c:v>1125</c:v>
                </c:pt>
                <c:pt idx="18">
                  <c:v>1199</c:v>
                </c:pt>
                <c:pt idx="19">
                  <c:v>1038</c:v>
                </c:pt>
                <c:pt idx="20">
                  <c:v>1036</c:v>
                </c:pt>
                <c:pt idx="21">
                  <c:v>1030</c:v>
                </c:pt>
                <c:pt idx="22">
                  <c:v>1002</c:v>
                </c:pt>
                <c:pt idx="23">
                  <c:v>1023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74-45C8-BA02-932CBF4BD6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1343408"/>
        <c:axId val="1"/>
      </c:barChart>
      <c:dateAx>
        <c:axId val="441343408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5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5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441343408"/>
        <c:crosses val="autoZero"/>
        <c:crossBetween val="between"/>
      </c:valAx>
      <c:spPr>
        <a:noFill/>
        <a:ln w="15654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2627659793178598"/>
          <c:y val="0.27431803418938827"/>
          <c:w val="0.12411490991824459"/>
          <c:h val="9.3483525826877245E-2"/>
        </c:manualLayout>
      </c:layout>
      <c:overlay val="0"/>
      <c:spPr>
        <a:noFill/>
        <a:ln w="3917">
          <a:solidFill>
            <a:schemeClr val="tx1"/>
          </a:solidFill>
          <a:prstDash val="solid"/>
        </a:ln>
      </c:spPr>
      <c:txPr>
        <a:bodyPr/>
        <a:lstStyle/>
        <a:p>
          <a:pPr>
            <a:defRPr sz="1135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2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272400217214242E-2"/>
          <c:y val="3.8766601771767523E-2"/>
          <c:w val="0.82074129561238474"/>
          <c:h val="0.8676794202568045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Australia Council</c:v>
                </c:pt>
              </c:strCache>
            </c:strRef>
          </c:tx>
          <c:spPr>
            <a:solidFill>
              <a:schemeClr val="accent1"/>
            </a:solidFill>
            <a:ln w="16263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10"/>
              <c:layout>
                <c:manualLayout>
                  <c:x val="-5.3144375553587243E-3"/>
                  <c:y val="-1.053324555628703E-2"/>
                </c:manualLayout>
              </c:layout>
              <c:spPr>
                <a:noFill/>
                <a:ln w="32528">
                  <a:noFill/>
                </a:ln>
              </c:spPr>
              <c:txPr>
                <a:bodyPr/>
                <a:lstStyle/>
                <a:p>
                  <a:pPr>
                    <a:defRPr sz="1034" b="1" i="0" u="none" strike="noStrike" baseline="0">
                      <a:solidFill>
                        <a:srgbClr val="3366FF"/>
                      </a:solidFill>
                      <a:latin typeface="Trebuchet MS"/>
                      <a:ea typeface="Trebuchet MS"/>
                      <a:cs typeface="Trebuchet M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2FB-4785-80FE-592266AAD439}"/>
                </c:ext>
              </c:extLst>
            </c:dLbl>
            <c:dLbl>
              <c:idx val="14"/>
              <c:layout>
                <c:manualLayout>
                  <c:x val="1.4654282259649938E-2"/>
                  <c:y val="-2.6955201940095353E-3"/>
                </c:manualLayout>
              </c:layout>
              <c:spPr>
                <a:noFill/>
                <a:ln w="32528">
                  <a:noFill/>
                </a:ln>
              </c:spPr>
              <c:txPr>
                <a:bodyPr/>
                <a:lstStyle/>
                <a:p>
                  <a:pPr>
                    <a:defRPr sz="1034" b="1" i="0" u="none" strike="noStrike" baseline="0">
                      <a:solidFill>
                        <a:srgbClr val="3366FF"/>
                      </a:solidFill>
                      <a:latin typeface="Trebuchet MS"/>
                      <a:ea typeface="Trebuchet MS"/>
                      <a:cs typeface="Trebuchet M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2FB-4785-80FE-592266AAD439}"/>
                </c:ext>
              </c:extLst>
            </c:dLbl>
            <c:spPr>
              <a:noFill/>
              <a:ln w="3252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34" b="1" i="0" u="none" strike="noStrike" baseline="0">
                    <a:solidFill>
                      <a:srgbClr val="3366FF"/>
                    </a:solidFill>
                    <a:latin typeface="Trebuchet MS"/>
                    <a:ea typeface="Trebuchet MS"/>
                    <a:cs typeface="Trebuchet M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Sheet1!$C$1:$Y$1</c:f>
              <c:numCache>
                <c:formatCode>d\-mmm\-yy</c:formatCode>
                <c:ptCount val="23"/>
                <c:pt idx="0">
                  <c:v>37256</c:v>
                </c:pt>
                <c:pt idx="1">
                  <c:v>37621</c:v>
                </c:pt>
                <c:pt idx="2">
                  <c:v>37986</c:v>
                </c:pt>
                <c:pt idx="3">
                  <c:v>38352</c:v>
                </c:pt>
                <c:pt idx="4">
                  <c:v>38717</c:v>
                </c:pt>
                <c:pt idx="5">
                  <c:v>39082</c:v>
                </c:pt>
                <c:pt idx="6">
                  <c:v>39447</c:v>
                </c:pt>
                <c:pt idx="7">
                  <c:v>39813</c:v>
                </c:pt>
                <c:pt idx="8">
                  <c:v>40178</c:v>
                </c:pt>
                <c:pt idx="9">
                  <c:v>40543</c:v>
                </c:pt>
                <c:pt idx="10">
                  <c:v>40908</c:v>
                </c:pt>
                <c:pt idx="11">
                  <c:v>41274</c:v>
                </c:pt>
                <c:pt idx="12">
                  <c:v>41639</c:v>
                </c:pt>
                <c:pt idx="13">
                  <c:v>42004</c:v>
                </c:pt>
                <c:pt idx="14">
                  <c:v>42369</c:v>
                </c:pt>
                <c:pt idx="15">
                  <c:v>42735</c:v>
                </c:pt>
                <c:pt idx="16">
                  <c:v>43100</c:v>
                </c:pt>
                <c:pt idx="17">
                  <c:v>43465</c:v>
                </c:pt>
                <c:pt idx="18">
                  <c:v>43830</c:v>
                </c:pt>
                <c:pt idx="19">
                  <c:v>44196</c:v>
                </c:pt>
                <c:pt idx="20">
                  <c:v>44561</c:v>
                </c:pt>
                <c:pt idx="21">
                  <c:v>44926</c:v>
                </c:pt>
                <c:pt idx="22">
                  <c:v>45291</c:v>
                </c:pt>
              </c:numCache>
            </c:numRef>
          </c:cat>
          <c:val>
            <c:numRef>
              <c:f>Sheet1!$C$2:$Y$2</c:f>
              <c:numCache>
                <c:formatCode>#,##0</c:formatCode>
                <c:ptCount val="23"/>
                <c:pt idx="0">
                  <c:v>5786</c:v>
                </c:pt>
                <c:pt idx="1">
                  <c:v>6040</c:v>
                </c:pt>
                <c:pt idx="2">
                  <c:v>5917</c:v>
                </c:pt>
                <c:pt idx="3">
                  <c:v>5778</c:v>
                </c:pt>
                <c:pt idx="4">
                  <c:v>6078</c:v>
                </c:pt>
                <c:pt idx="5">
                  <c:v>6238</c:v>
                </c:pt>
                <c:pt idx="6">
                  <c:v>6407</c:v>
                </c:pt>
                <c:pt idx="7">
                  <c:v>6717</c:v>
                </c:pt>
                <c:pt idx="8">
                  <c:v>7161</c:v>
                </c:pt>
                <c:pt idx="9">
                  <c:v>7675</c:v>
                </c:pt>
                <c:pt idx="10">
                  <c:v>7692</c:v>
                </c:pt>
                <c:pt idx="11">
                  <c:v>8003</c:v>
                </c:pt>
                <c:pt idx="12">
                  <c:v>8288</c:v>
                </c:pt>
                <c:pt idx="13">
                  <c:v>8193</c:v>
                </c:pt>
                <c:pt idx="14">
                  <c:v>7967</c:v>
                </c:pt>
                <c:pt idx="15">
                  <c:v>7919</c:v>
                </c:pt>
                <c:pt idx="16">
                  <c:v>7930</c:v>
                </c:pt>
                <c:pt idx="17">
                  <c:v>8026</c:v>
                </c:pt>
                <c:pt idx="18">
                  <c:v>7802</c:v>
                </c:pt>
                <c:pt idx="19">
                  <c:v>7563</c:v>
                </c:pt>
                <c:pt idx="20">
                  <c:v>7407</c:v>
                </c:pt>
                <c:pt idx="21">
                  <c:v>7232</c:v>
                </c:pt>
                <c:pt idx="22">
                  <c:v>7327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FB-4785-80FE-592266AAD4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873512"/>
        <c:axId val="1"/>
      </c:barChart>
      <c:dateAx>
        <c:axId val="185873512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406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82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spPr>
          <a:ln w="406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82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85873512"/>
        <c:crosses val="autoZero"/>
        <c:crossBetween val="between"/>
      </c:valAx>
      <c:spPr>
        <a:noFill/>
        <a:ln w="16263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0442973422724737"/>
          <c:y val="0.36889800233304171"/>
          <c:w val="8.6049007060339244E-2"/>
          <c:h val="0.10977325750947797"/>
        </c:manualLayout>
      </c:layout>
      <c:overlay val="0"/>
      <c:spPr>
        <a:noFill/>
        <a:ln w="4068">
          <a:solidFill>
            <a:schemeClr val="tx1"/>
          </a:solidFill>
          <a:prstDash val="solid"/>
        </a:ln>
      </c:spPr>
      <c:txPr>
        <a:bodyPr/>
        <a:lstStyle/>
        <a:p>
          <a:pPr>
            <a:defRPr sz="1180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30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301507537688523E-2"/>
          <c:y val="4.0201005025125629E-2"/>
          <c:w val="0.69179229480737015"/>
          <c:h val="0.84924623115578146"/>
        </c:manualLayout>
      </c:layout>
      <c:lineChart>
        <c:grouping val="standard"/>
        <c:varyColors val="0"/>
        <c:ser>
          <c:idx val="3"/>
          <c:order val="0"/>
          <c:tx>
            <c:strRef>
              <c:f>Sheet1!$A$2</c:f>
              <c:strCache>
                <c:ptCount val="1"/>
                <c:pt idx="0">
                  <c:v>Queensland</c:v>
                </c:pt>
              </c:strCache>
            </c:strRef>
          </c:tx>
          <c:spPr>
            <a:ln w="15549">
              <a:solidFill>
                <a:srgbClr val="00FFFF"/>
              </a:solidFill>
              <a:prstDash val="solid"/>
            </a:ln>
          </c:spPr>
          <c:marker>
            <c:symbol val="x"/>
            <c:size val="2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632</c:v>
                </c:pt>
                <c:pt idx="1">
                  <c:v>589</c:v>
                </c:pt>
                <c:pt idx="2">
                  <c:v>635</c:v>
                </c:pt>
                <c:pt idx="3">
                  <c:v>641</c:v>
                </c:pt>
                <c:pt idx="4">
                  <c:v>668</c:v>
                </c:pt>
                <c:pt idx="5">
                  <c:v>684</c:v>
                </c:pt>
                <c:pt idx="6">
                  <c:v>814</c:v>
                </c:pt>
                <c:pt idx="7">
                  <c:v>892</c:v>
                </c:pt>
                <c:pt idx="8">
                  <c:v>928</c:v>
                </c:pt>
                <c:pt idx="9">
                  <c:v>985</c:v>
                </c:pt>
                <c:pt idx="10">
                  <c:v>1153</c:v>
                </c:pt>
                <c:pt idx="11">
                  <c:v>1147</c:v>
                </c:pt>
                <c:pt idx="12">
                  <c:v>1165</c:v>
                </c:pt>
                <c:pt idx="13">
                  <c:v>1176</c:v>
                </c:pt>
                <c:pt idx="14">
                  <c:v>1203</c:v>
                </c:pt>
                <c:pt idx="15" formatCode="#,##0">
                  <c:v>1178</c:v>
                </c:pt>
                <c:pt idx="16">
                  <c:v>1123</c:v>
                </c:pt>
                <c:pt idx="17">
                  <c:v>1125</c:v>
                </c:pt>
                <c:pt idx="18">
                  <c:v>1199</c:v>
                </c:pt>
                <c:pt idx="19">
                  <c:v>1038</c:v>
                </c:pt>
                <c:pt idx="20">
                  <c:v>1036</c:v>
                </c:pt>
                <c:pt idx="21">
                  <c:v>1030</c:v>
                </c:pt>
                <c:pt idx="22">
                  <c:v>1002</c:v>
                </c:pt>
                <c:pt idx="23">
                  <c:v>1023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0F-4D89-AC6A-C11ADDC09B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09212256"/>
        <c:axId val="1"/>
      </c:lineChart>
      <c:dateAx>
        <c:axId val="1809212256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890">
            <a:solidFill>
              <a:schemeClr val="tx1"/>
            </a:solidFill>
            <a:prstDash val="solid"/>
          </a:ln>
        </c:spPr>
        <c:txPr>
          <a:bodyPr rot="0" vert="horz" anchor="ctr" anchorCtr="1"/>
          <a:lstStyle/>
          <a:p>
            <a:pPr>
              <a:defRPr sz="1094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0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89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24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809212256"/>
        <c:crosses val="autoZero"/>
        <c:crossBetween val="midCat"/>
      </c:valAx>
      <c:spPr>
        <a:noFill/>
        <a:ln w="15549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9973821810132739"/>
          <c:y val="0.39314522304430261"/>
          <c:w val="0.14578154232026475"/>
          <c:h val="0.1016948937720813"/>
        </c:manualLayout>
      </c:layout>
      <c:overlay val="0"/>
      <c:spPr>
        <a:noFill/>
        <a:ln w="3890">
          <a:solidFill>
            <a:schemeClr val="tx1"/>
          </a:solidFill>
          <a:prstDash val="solid"/>
        </a:ln>
      </c:spPr>
      <c:txPr>
        <a:bodyPr/>
        <a:lstStyle/>
        <a:p>
          <a:pPr>
            <a:defRPr sz="1125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06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8201-4C79-B5AF-E13464D298BE}"/>
              </c:ext>
            </c:extLst>
          </c:dPt>
          <c:dLbls>
            <c:dLbl>
              <c:idx val="11"/>
              <c:layout>
                <c:manualLayout>
                  <c:x val="-2.6666666666667646E-3"/>
                  <c:y val="-1.6296108042265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1F3-40D5-9D97-056DD0087286}"/>
                </c:ext>
              </c:extLst>
            </c:dLbl>
            <c:dLbl>
              <c:idx val="12"/>
              <c:layout>
                <c:manualLayout>
                  <c:x val="-5.333333333333235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811-4EA0-9116-516CA1231049}"/>
                </c:ext>
              </c:extLst>
            </c:dLbl>
            <c:spPr>
              <a:noFill/>
              <a:ln w="25223">
                <a:noFill/>
              </a:ln>
            </c:spPr>
            <c:txPr>
              <a:bodyPr/>
              <a:lstStyle/>
              <a:p>
                <a:pPr>
                  <a:defRPr sz="11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131</c:v>
                </c:pt>
                <c:pt idx="1">
                  <c:v>84</c:v>
                </c:pt>
                <c:pt idx="2">
                  <c:v>72</c:v>
                </c:pt>
                <c:pt idx="3">
                  <c:v>93</c:v>
                </c:pt>
                <c:pt idx="4">
                  <c:v>73</c:v>
                </c:pt>
                <c:pt idx="5" formatCode="General">
                  <c:v>78</c:v>
                </c:pt>
                <c:pt idx="6" formatCode="General">
                  <c:v>86</c:v>
                </c:pt>
                <c:pt idx="7" formatCode="General">
                  <c:v>101</c:v>
                </c:pt>
                <c:pt idx="8" formatCode="General">
                  <c:v>65</c:v>
                </c:pt>
                <c:pt idx="9" formatCode="General">
                  <c:v>58</c:v>
                </c:pt>
                <c:pt idx="10" formatCode="General">
                  <c:v>45</c:v>
                </c:pt>
                <c:pt idx="11" formatCode="General">
                  <c:v>42</c:v>
                </c:pt>
                <c:pt idx="12" formatCode="General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01-4C79-B5AF-E13464D298B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dLbl>
              <c:idx val="11"/>
              <c:layout>
                <c:manualLayout>
                  <c:x val="-6.666666666666667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1F3-40D5-9D97-056DD0087286}"/>
                </c:ext>
              </c:extLst>
            </c:dLbl>
            <c:spPr>
              <a:noFill/>
              <a:ln w="25223">
                <a:noFill/>
              </a:ln>
            </c:spPr>
            <c:txPr>
              <a:bodyPr/>
              <a:lstStyle/>
              <a:p>
                <a:pPr>
                  <a:defRPr sz="11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116</c:v>
                </c:pt>
                <c:pt idx="1">
                  <c:v>146</c:v>
                </c:pt>
                <c:pt idx="2">
                  <c:v>169</c:v>
                </c:pt>
                <c:pt idx="3">
                  <c:v>148</c:v>
                </c:pt>
                <c:pt idx="4">
                  <c:v>146</c:v>
                </c:pt>
                <c:pt idx="5" formatCode="General">
                  <c:v>142</c:v>
                </c:pt>
                <c:pt idx="6" formatCode="General">
                  <c:v>143</c:v>
                </c:pt>
                <c:pt idx="7" formatCode="General">
                  <c:v>124</c:v>
                </c:pt>
                <c:pt idx="8" formatCode="General">
                  <c:v>98</c:v>
                </c:pt>
                <c:pt idx="9" formatCode="General">
                  <c:v>108</c:v>
                </c:pt>
                <c:pt idx="10" formatCode="General">
                  <c:v>98</c:v>
                </c:pt>
                <c:pt idx="11" formatCode="General">
                  <c:v>113</c:v>
                </c:pt>
                <c:pt idx="12" formatCode="General">
                  <c:v>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201-4C79-B5AF-E13464D298B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223">
                <a:noFill/>
              </a:ln>
            </c:spPr>
            <c:txPr>
              <a:bodyPr/>
              <a:lstStyle/>
              <a:p>
                <a:pPr>
                  <a:defRPr sz="139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786</c:v>
                </c:pt>
                <c:pt idx="1">
                  <c:v>811</c:v>
                </c:pt>
                <c:pt idx="2">
                  <c:v>834</c:v>
                </c:pt>
                <c:pt idx="3">
                  <c:v>836</c:v>
                </c:pt>
                <c:pt idx="4">
                  <c:v>807</c:v>
                </c:pt>
                <c:pt idx="5" formatCode="General">
                  <c:v>758</c:v>
                </c:pt>
                <c:pt idx="6" formatCode="General">
                  <c:v>736</c:v>
                </c:pt>
                <c:pt idx="7" formatCode="General">
                  <c:v>798</c:v>
                </c:pt>
                <c:pt idx="8" formatCode="General">
                  <c:v>699</c:v>
                </c:pt>
                <c:pt idx="9" formatCode="General">
                  <c:v>686</c:v>
                </c:pt>
                <c:pt idx="10" formatCode="General">
                  <c:v>687</c:v>
                </c:pt>
                <c:pt idx="11" formatCode="General">
                  <c:v>656</c:v>
                </c:pt>
                <c:pt idx="12" formatCode="General">
                  <c:v>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201-4C79-B5AF-E13464D298B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3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201-4C79-B5AF-E13464D298BE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3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201-4C79-B5AF-E13464D298BE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3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201-4C79-B5AF-E13464D298BE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3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201-4C79-B5AF-E13464D298BE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3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201-4C79-B5AF-E13464D298BE}"/>
                </c:ext>
              </c:extLst>
            </c:dLbl>
            <c:spPr>
              <a:noFill/>
              <a:ln w="25223">
                <a:noFill/>
              </a:ln>
            </c:spPr>
            <c:txPr>
              <a:bodyPr/>
              <a:lstStyle/>
              <a:p>
                <a:pPr>
                  <a:defRPr sz="11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77</c:v>
                </c:pt>
                <c:pt idx="1">
                  <c:v>84</c:v>
                </c:pt>
                <c:pt idx="2">
                  <c:v>90</c:v>
                </c:pt>
                <c:pt idx="3">
                  <c:v>111</c:v>
                </c:pt>
                <c:pt idx="4">
                  <c:v>138</c:v>
                </c:pt>
                <c:pt idx="5" formatCode="General">
                  <c:v>134</c:v>
                </c:pt>
                <c:pt idx="6" formatCode="General">
                  <c:v>148</c:v>
                </c:pt>
                <c:pt idx="7" formatCode="General">
                  <c:v>151</c:v>
                </c:pt>
                <c:pt idx="8" formatCode="General">
                  <c:v>161</c:v>
                </c:pt>
                <c:pt idx="9" formatCode="General">
                  <c:v>167</c:v>
                </c:pt>
                <c:pt idx="10" formatCode="General">
                  <c:v>182</c:v>
                </c:pt>
                <c:pt idx="11" formatCode="General">
                  <c:v>175</c:v>
                </c:pt>
                <c:pt idx="12" formatCode="General">
                  <c:v>184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201-4C79-B5AF-E13464D298B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invertIfNegative val="0"/>
          <c:dLbls>
            <c:spPr>
              <a:noFill/>
              <a:ln w="25223">
                <a:noFill/>
              </a:ln>
            </c:spPr>
            <c:txPr>
              <a:bodyPr/>
              <a:lstStyle/>
              <a:p>
                <a:pPr>
                  <a:defRPr sz="11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1016</c:v>
                </c:pt>
                <c:pt idx="1">
                  <c:v>1081</c:v>
                </c:pt>
                <c:pt idx="2">
                  <c:v>1104</c:v>
                </c:pt>
                <c:pt idx="3">
                  <c:v>1110</c:v>
                </c:pt>
                <c:pt idx="4">
                  <c:v>1105</c:v>
                </c:pt>
                <c:pt idx="5" formatCode="General">
                  <c:v>1045</c:v>
                </c:pt>
                <c:pt idx="6" formatCode="General">
                  <c:v>1039</c:v>
                </c:pt>
                <c:pt idx="7" formatCode="General">
                  <c:v>1098</c:v>
                </c:pt>
                <c:pt idx="8" formatCode="General">
                  <c:v>973</c:v>
                </c:pt>
                <c:pt idx="9" formatCode="General">
                  <c:v>978</c:v>
                </c:pt>
                <c:pt idx="10" formatCode="General">
                  <c:v>985</c:v>
                </c:pt>
                <c:pt idx="11" formatCode="General">
                  <c:v>960</c:v>
                </c:pt>
                <c:pt idx="12" formatCode="General">
                  <c:v>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201-4C79-B5AF-E13464D298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5715504"/>
        <c:axId val="1"/>
      </c:barChart>
      <c:catAx>
        <c:axId val="1245715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3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3" b="1"/>
            </a:pPr>
            <a:endParaRPr lang="en-US"/>
          </a:p>
        </c:txPr>
        <c:crossAx val="1245715504"/>
        <c:crosses val="autoZero"/>
        <c:crossBetween val="between"/>
      </c:valAx>
      <c:spPr>
        <a:noFill/>
        <a:ln w="25349">
          <a:noFill/>
        </a:ln>
      </c:spPr>
    </c:plotArea>
    <c:legend>
      <c:legendPos val="r"/>
      <c:layout>
        <c:manualLayout>
          <c:xMode val="edge"/>
          <c:yMode val="edge"/>
          <c:x val="0.83846162729658791"/>
          <c:y val="0.43333333333333335"/>
          <c:w val="0.16070333865609454"/>
          <c:h val="0.18959145081906359"/>
        </c:manualLayout>
      </c:layout>
      <c:overlay val="0"/>
      <c:txPr>
        <a:bodyPr/>
        <a:lstStyle/>
        <a:p>
          <a:pPr>
            <a:defRPr sz="993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86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237413505130034E-2"/>
          <c:y val="5.6673520174536085E-2"/>
          <c:w val="0.70691541398234314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3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3.1818181818181815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66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8FE-47DB-A78E-393520F7731F}"/>
                </c:ext>
              </c:extLst>
            </c:dLbl>
            <c:dLbl>
              <c:idx val="1"/>
              <c:layout>
                <c:manualLayout>
                  <c:x val="-1.9696969696969695E-2"/>
                  <c:y val="2.604320562220052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66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8FE-47DB-A78E-393520F7731F}"/>
                </c:ext>
              </c:extLst>
            </c:dLbl>
            <c:dLbl>
              <c:idx val="2"/>
              <c:layout>
                <c:manualLayout>
                  <c:x val="-1.5151634454784062E-2"/>
                  <c:y val="1.6572762609935603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66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8FE-47DB-A78E-393520F7731F}"/>
                </c:ext>
              </c:extLst>
            </c:dLbl>
            <c:dLbl>
              <c:idx val="3"/>
              <c:layout>
                <c:manualLayout>
                  <c:x val="-2.1212121212121213E-2"/>
                  <c:y val="3.3145898064618845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66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8FE-47DB-A78E-393520F7731F}"/>
                </c:ext>
              </c:extLst>
            </c:dLbl>
            <c:dLbl>
              <c:idx val="4"/>
              <c:layout>
                <c:manualLayout>
                  <c:x val="-3.4848484848484851E-2"/>
                  <c:y val="2.8410769769673293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66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8FE-47DB-A78E-393520F7731F}"/>
                </c:ext>
              </c:extLst>
            </c:dLbl>
            <c:dLbl>
              <c:idx val="5"/>
              <c:layout>
                <c:manualLayout>
                  <c:x val="9.0909090909089794E-3"/>
                  <c:y val="1.89405131797821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8FE-47DB-A78E-393520F7731F}"/>
                </c:ext>
              </c:extLst>
            </c:dLbl>
            <c:spPr>
              <a:noFill/>
              <a:ln w="25294">
                <a:noFill/>
              </a:ln>
            </c:spPr>
            <c:txPr>
              <a:bodyPr/>
              <a:lstStyle/>
              <a:p>
                <a:pPr>
                  <a:defRPr sz="993" b="1">
                    <a:solidFill>
                      <a:srgbClr val="660066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131</c:v>
                </c:pt>
                <c:pt idx="1">
                  <c:v>84</c:v>
                </c:pt>
                <c:pt idx="2">
                  <c:v>72</c:v>
                </c:pt>
                <c:pt idx="3">
                  <c:v>93</c:v>
                </c:pt>
                <c:pt idx="4">
                  <c:v>73</c:v>
                </c:pt>
                <c:pt idx="5" formatCode="General">
                  <c:v>78</c:v>
                </c:pt>
                <c:pt idx="6" formatCode="General">
                  <c:v>86</c:v>
                </c:pt>
                <c:pt idx="7" formatCode="General">
                  <c:v>101</c:v>
                </c:pt>
                <c:pt idx="8" formatCode="General">
                  <c:v>65</c:v>
                </c:pt>
                <c:pt idx="9" formatCode="General">
                  <c:v>58</c:v>
                </c:pt>
                <c:pt idx="10" formatCode="General">
                  <c:v>45</c:v>
                </c:pt>
                <c:pt idx="11" formatCode="General">
                  <c:v>42</c:v>
                </c:pt>
                <c:pt idx="12" formatCode="General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8FE-47DB-A78E-393520F7731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3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1.5151515151515152E-3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FF6600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8FE-47DB-A78E-393520F7731F}"/>
                </c:ext>
              </c:extLst>
            </c:dLbl>
            <c:dLbl>
              <c:idx val="1"/>
              <c:layout>
                <c:manualLayout>
                  <c:x val="-1.9696969696969695E-2"/>
                  <c:y val="-3.0778333917146069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FF6600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8FE-47DB-A78E-393520F7731F}"/>
                </c:ext>
              </c:extLst>
            </c:dLbl>
            <c:dLbl>
              <c:idx val="2"/>
              <c:layout>
                <c:manualLayout>
                  <c:x val="-1.0606179909329515E-2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FF6600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8FE-47DB-A78E-393520F7731F}"/>
                </c:ext>
              </c:extLst>
            </c:dLbl>
            <c:dLbl>
              <c:idx val="3"/>
              <c:layout>
                <c:manualLayout>
                  <c:x val="-9.0909090909090905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FF6600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8FE-47DB-A78E-393520F7731F}"/>
                </c:ext>
              </c:extLst>
            </c:dLbl>
            <c:dLbl>
              <c:idx val="4"/>
              <c:layout>
                <c:manualLayout>
                  <c:x val="-2.5757575757575757E-2"/>
                  <c:y val="-3.0778333917146069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FF6600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8FE-47DB-A78E-393520F7731F}"/>
                </c:ext>
              </c:extLst>
            </c:dLbl>
            <c:dLbl>
              <c:idx val="5"/>
              <c:layout>
                <c:manualLayout>
                  <c:x val="-2.7272727272727271E-2"/>
                  <c:y val="-3.07783339171462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8FE-47DB-A78E-393520F7731F}"/>
                </c:ext>
              </c:extLst>
            </c:dLbl>
            <c:dLbl>
              <c:idx val="6"/>
              <c:layout>
                <c:manualLayout>
                  <c:x val="-1.1110982756090176E-16"/>
                  <c:y val="-4.735128294945548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8FE-47DB-A78E-393520F7731F}"/>
                </c:ext>
              </c:extLst>
            </c:dLbl>
            <c:spPr>
              <a:noFill/>
              <a:ln w="25294">
                <a:noFill/>
              </a:ln>
            </c:spPr>
            <c:txPr>
              <a:bodyPr/>
              <a:lstStyle/>
              <a:p>
                <a:pPr>
                  <a:defRPr sz="993" b="1">
                    <a:solidFill>
                      <a:srgbClr val="FF66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116</c:v>
                </c:pt>
                <c:pt idx="1">
                  <c:v>146</c:v>
                </c:pt>
                <c:pt idx="2">
                  <c:v>169</c:v>
                </c:pt>
                <c:pt idx="3">
                  <c:v>148</c:v>
                </c:pt>
                <c:pt idx="4">
                  <c:v>146</c:v>
                </c:pt>
                <c:pt idx="5" formatCode="General">
                  <c:v>142</c:v>
                </c:pt>
                <c:pt idx="6" formatCode="General">
                  <c:v>143</c:v>
                </c:pt>
                <c:pt idx="7" formatCode="General">
                  <c:v>124</c:v>
                </c:pt>
                <c:pt idx="8" formatCode="General">
                  <c:v>98</c:v>
                </c:pt>
                <c:pt idx="9" formatCode="General">
                  <c:v>108</c:v>
                </c:pt>
                <c:pt idx="10" formatCode="General">
                  <c:v>98</c:v>
                </c:pt>
                <c:pt idx="11" formatCode="General">
                  <c:v>113</c:v>
                </c:pt>
                <c:pt idx="12" formatCode="General">
                  <c:v>115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98FE-47DB-A78E-393520F7731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3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2.5757575757575757E-2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8FE-47DB-A78E-393520F7731F}"/>
                </c:ext>
              </c:extLst>
            </c:dLbl>
            <c:dLbl>
              <c:idx val="1"/>
              <c:layout>
                <c:manualLayout>
                  <c:x val="-4.5454545454545452E-3"/>
                  <c:y val="-1.4205384884836646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8FE-47DB-A78E-393520F7731F}"/>
                </c:ext>
              </c:extLst>
            </c:dLbl>
            <c:dLbl>
              <c:idx val="2"/>
              <c:layout>
                <c:manualLayout>
                  <c:x val="-1.2121212121212177E-2"/>
                  <c:y val="-1.657294903230942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8FE-47DB-A78E-393520F7731F}"/>
                </c:ext>
              </c:extLst>
            </c:dLbl>
            <c:dLbl>
              <c:idx val="3"/>
              <c:layout>
                <c:manualLayout>
                  <c:x val="-1.3636363636363636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98FE-47DB-A78E-393520F7731F}"/>
                </c:ext>
              </c:extLst>
            </c:dLbl>
            <c:dLbl>
              <c:idx val="4"/>
              <c:layout>
                <c:manualLayout>
                  <c:x val="-2.8787878787878789E-2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8FE-47DB-A78E-393520F7731F}"/>
                </c:ext>
              </c:extLst>
            </c:dLbl>
            <c:dLbl>
              <c:idx val="5"/>
              <c:layout>
                <c:manualLayout>
                  <c:x val="-7.575757575757576E-3"/>
                  <c:y val="-2.13080773272549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98FE-47DB-A78E-393520F7731F}"/>
                </c:ext>
              </c:extLst>
            </c:dLbl>
            <c:spPr>
              <a:noFill/>
              <a:ln w="25294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786</c:v>
                </c:pt>
                <c:pt idx="1">
                  <c:v>811</c:v>
                </c:pt>
                <c:pt idx="2">
                  <c:v>834</c:v>
                </c:pt>
                <c:pt idx="3">
                  <c:v>836</c:v>
                </c:pt>
                <c:pt idx="4">
                  <c:v>807</c:v>
                </c:pt>
                <c:pt idx="5" formatCode="General">
                  <c:v>758</c:v>
                </c:pt>
                <c:pt idx="6" formatCode="General">
                  <c:v>736</c:v>
                </c:pt>
                <c:pt idx="7" formatCode="General">
                  <c:v>798</c:v>
                </c:pt>
                <c:pt idx="8" formatCode="General">
                  <c:v>699</c:v>
                </c:pt>
                <c:pt idx="9" formatCode="General">
                  <c:v>686</c:v>
                </c:pt>
                <c:pt idx="10" formatCode="General">
                  <c:v>687</c:v>
                </c:pt>
                <c:pt idx="11" formatCode="General">
                  <c:v>656</c:v>
                </c:pt>
                <c:pt idx="12" formatCode="General">
                  <c:v>663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98FE-47DB-A78E-393520F7731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marker>
            <c:symbol val="x"/>
            <c:size val="3"/>
          </c:marker>
          <c:dLbls>
            <c:dLbl>
              <c:idx val="0"/>
              <c:layout>
                <c:manualLayout>
                  <c:x val="-2.1212121212121213E-2"/>
                  <c:y val="2.8410769769673293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chemeClr val="accent6">
                          <a:lumMod val="75000"/>
                        </a:schemeClr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98FE-47DB-A78E-393520F7731F}"/>
                </c:ext>
              </c:extLst>
            </c:dLbl>
            <c:dLbl>
              <c:idx val="1"/>
              <c:layout>
                <c:manualLayout>
                  <c:x val="-1.0606060606060607E-2"/>
                  <c:y val="-1.8940513179782195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chemeClr val="accent6">
                          <a:lumMod val="75000"/>
                        </a:schemeClr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98FE-47DB-A78E-393520F7731F}"/>
                </c:ext>
              </c:extLst>
            </c:dLbl>
            <c:dLbl>
              <c:idx val="2"/>
              <c:layout>
                <c:manualLayout>
                  <c:x val="-2.4242543545693152E-2"/>
                  <c:y val="-1.4205384884836646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chemeClr val="accent6">
                          <a:lumMod val="75000"/>
                        </a:schemeClr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98FE-47DB-A78E-393520F7731F}"/>
                </c:ext>
              </c:extLst>
            </c:dLbl>
            <c:dLbl>
              <c:idx val="3"/>
              <c:layout>
                <c:manualLayout>
                  <c:x val="1.5151515151515152E-2"/>
                  <c:y val="3.0778333917146069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chemeClr val="accent6">
                          <a:lumMod val="75000"/>
                        </a:schemeClr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98FE-47DB-A78E-393520F7731F}"/>
                </c:ext>
              </c:extLst>
            </c:dLbl>
            <c:dLbl>
              <c:idx val="4"/>
              <c:layout>
                <c:manualLayout>
                  <c:x val="-7.575757575757576E-3"/>
                  <c:y val="2.1308077327254971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chemeClr val="accent6">
                          <a:lumMod val="75000"/>
                        </a:schemeClr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98FE-47DB-A78E-393520F7731F}"/>
                </c:ext>
              </c:extLst>
            </c:dLbl>
            <c:dLbl>
              <c:idx val="5"/>
              <c:layout>
                <c:manualLayout>
                  <c:x val="0"/>
                  <c:y val="4.735128294945375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98FE-47DB-A78E-393520F7731F}"/>
                </c:ext>
              </c:extLst>
            </c:dLbl>
            <c:dLbl>
              <c:idx val="6"/>
              <c:layout>
                <c:manualLayout>
                  <c:x val="-3.7878787878787991E-2"/>
                  <c:y val="1.65729490323094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98FE-47DB-A78E-393520F7731F}"/>
                </c:ext>
              </c:extLst>
            </c:dLbl>
            <c:spPr>
              <a:noFill/>
              <a:ln w="25294">
                <a:noFill/>
              </a:ln>
            </c:spPr>
            <c:txPr>
              <a:bodyPr/>
              <a:lstStyle/>
              <a:p>
                <a:pPr>
                  <a:defRPr sz="993" b="1">
                    <a:solidFill>
                      <a:schemeClr val="accent6">
                        <a:lumMod val="7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77</c:v>
                </c:pt>
                <c:pt idx="1">
                  <c:v>84</c:v>
                </c:pt>
                <c:pt idx="2">
                  <c:v>90</c:v>
                </c:pt>
                <c:pt idx="3">
                  <c:v>111</c:v>
                </c:pt>
                <c:pt idx="4">
                  <c:v>138</c:v>
                </c:pt>
                <c:pt idx="5" formatCode="General">
                  <c:v>134</c:v>
                </c:pt>
                <c:pt idx="6" formatCode="General">
                  <c:v>148</c:v>
                </c:pt>
                <c:pt idx="7" formatCode="General">
                  <c:v>151</c:v>
                </c:pt>
                <c:pt idx="8" formatCode="General">
                  <c:v>161</c:v>
                </c:pt>
                <c:pt idx="9" formatCode="General">
                  <c:v>167</c:v>
                </c:pt>
                <c:pt idx="10" formatCode="General">
                  <c:v>182</c:v>
                </c:pt>
                <c:pt idx="11" formatCode="General">
                  <c:v>175</c:v>
                </c:pt>
                <c:pt idx="12" formatCode="General">
                  <c:v>184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98FE-47DB-A78E-393520F7731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3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2.1212121212121213E-2"/>
                  <c:y val="-3.7881212781938206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98FE-47DB-A78E-393520F7731F}"/>
                </c:ext>
              </c:extLst>
            </c:dLbl>
            <c:dLbl>
              <c:idx val="1"/>
              <c:layout>
                <c:manualLayout>
                  <c:x val="0"/>
                  <c:y val="-3.077833391714606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98FE-47DB-A78E-393520F7731F}"/>
                </c:ext>
              </c:extLst>
            </c:dLbl>
            <c:dLbl>
              <c:idx val="2"/>
              <c:layout>
                <c:manualLayout>
                  <c:x val="-1.2121212121212177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98FE-47DB-A78E-393520F7731F}"/>
                </c:ext>
              </c:extLst>
            </c:dLbl>
            <c:dLbl>
              <c:idx val="3"/>
              <c:layout>
                <c:manualLayout>
                  <c:x val="-4.5454545454545452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98FE-47DB-A78E-393520F7731F}"/>
                </c:ext>
              </c:extLst>
            </c:dLbl>
            <c:dLbl>
              <c:idx val="4"/>
              <c:layout>
                <c:manualLayout>
                  <c:x val="-1.9696969696969695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98FE-47DB-A78E-393520F7731F}"/>
                </c:ext>
              </c:extLst>
            </c:dLbl>
            <c:dLbl>
              <c:idx val="5"/>
              <c:layout>
                <c:manualLayout>
                  <c:x val="-1.6666666666666777E-2"/>
                  <c:y val="-2.36756414747277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98FE-47DB-A78E-393520F7731F}"/>
                </c:ext>
              </c:extLst>
            </c:dLbl>
            <c:spPr>
              <a:noFill/>
              <a:ln w="25294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1016</c:v>
                </c:pt>
                <c:pt idx="1">
                  <c:v>1081</c:v>
                </c:pt>
                <c:pt idx="2">
                  <c:v>1104</c:v>
                </c:pt>
                <c:pt idx="3">
                  <c:v>1110</c:v>
                </c:pt>
                <c:pt idx="4">
                  <c:v>1105</c:v>
                </c:pt>
                <c:pt idx="5" formatCode="General">
                  <c:v>1045</c:v>
                </c:pt>
                <c:pt idx="6" formatCode="General">
                  <c:v>1039</c:v>
                </c:pt>
                <c:pt idx="7" formatCode="General">
                  <c:v>1098</c:v>
                </c:pt>
                <c:pt idx="8" formatCode="General">
                  <c:v>973</c:v>
                </c:pt>
                <c:pt idx="9" formatCode="General">
                  <c:v>978</c:v>
                </c:pt>
                <c:pt idx="10" formatCode="General">
                  <c:v>985</c:v>
                </c:pt>
                <c:pt idx="11" formatCode="General">
                  <c:v>960</c:v>
                </c:pt>
                <c:pt idx="12" formatCode="General">
                  <c:v>983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4-98FE-47DB-A78E-393520F773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2849439"/>
        <c:axId val="1"/>
      </c:lineChart>
      <c:catAx>
        <c:axId val="27284943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272849439"/>
        <c:crosses val="autoZero"/>
        <c:crossBetween val="between"/>
      </c:valAx>
      <c:spPr>
        <a:noFill/>
        <a:ln w="25373">
          <a:noFill/>
        </a:ln>
      </c:spPr>
    </c:plotArea>
    <c:legend>
      <c:legendPos val="r"/>
      <c:layout>
        <c:manualLayout>
          <c:xMode val="edge"/>
          <c:yMode val="edge"/>
          <c:x val="0.81759739737413639"/>
          <c:y val="0.38590755942741201"/>
          <c:w val="0.17331176395232095"/>
          <c:h val="0.33946017386124611"/>
        </c:manualLayout>
      </c:layout>
      <c:overlay val="0"/>
      <c:txPr>
        <a:bodyPr/>
        <a:lstStyle/>
        <a:p>
          <a:pPr>
            <a:defRPr sz="993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3"/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903865200812192"/>
          <c:y val="0.28073033004050679"/>
          <c:w val="0.24761904761904771"/>
          <c:h val="0.37410071942446255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Queensland</c:v>
                </c:pt>
              </c:strCache>
            </c:strRef>
          </c:tx>
          <c:spPr>
            <a:solidFill>
              <a:srgbClr val="BBE0E3"/>
            </a:solidFill>
            <a:ln w="3171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DD8E-49F0-8A42-D41E60BF0D8C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D8E-49F0-8A42-D41E60BF0D8C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DD8E-49F0-8A42-D41E60BF0D8C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D8E-49F0-8A42-D41E60BF0D8C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DD8E-49F0-8A42-D41E60BF0D8C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D8E-49F0-8A42-D41E60BF0D8C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DD8E-49F0-8A42-D41E60BF0D8C}"/>
              </c:ext>
            </c:extLst>
          </c:dPt>
          <c:dLbls>
            <c:dLbl>
              <c:idx val="0"/>
              <c:layout>
                <c:manualLayout>
                  <c:x val="-9.838658139430561E-3"/>
                  <c:y val="-0.11780439395067774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5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D8E-49F0-8A42-D41E60BF0D8C}"/>
                </c:ext>
              </c:extLst>
            </c:dLbl>
            <c:dLbl>
              <c:idx val="1"/>
              <c:layout>
                <c:manualLayout>
                  <c:x val="9.5921811525151709E-2"/>
                  <c:y val="-5.6146414130666102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5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D8E-49F0-8A42-D41E60BF0D8C}"/>
                </c:ext>
              </c:extLst>
            </c:dLbl>
            <c:dLbl>
              <c:idx val="2"/>
              <c:layout>
                <c:manualLayout>
                  <c:x val="0.13313933046105117"/>
                  <c:y val="6.843554396596124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5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8E-49F0-8A42-D41E60BF0D8C}"/>
                </c:ext>
              </c:extLst>
            </c:dLbl>
            <c:dLbl>
              <c:idx val="3"/>
              <c:layout>
                <c:manualLayout>
                  <c:x val="3.741946735739244E-2"/>
                  <c:y val="-0.1373567710815809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5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8E-49F0-8A42-D41E60BF0D8C}"/>
                </c:ext>
              </c:extLst>
            </c:dLbl>
            <c:dLbl>
              <c:idx val="4"/>
              <c:layout>
                <c:manualLayout>
                  <c:x val="-3.5703269973418925E-2"/>
                  <c:y val="5.7445792248941814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5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8E-49F0-8A42-D41E60BF0D8C}"/>
                </c:ext>
              </c:extLst>
            </c:dLbl>
            <c:dLbl>
              <c:idx val="5"/>
              <c:layout>
                <c:manualLayout>
                  <c:x val="-3.6056848387582129E-2"/>
                  <c:y val="-1.746376297557400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5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8E-49F0-8A42-D41E60BF0D8C}"/>
                </c:ext>
              </c:extLst>
            </c:dLbl>
            <c:dLbl>
              <c:idx val="6"/>
              <c:layout>
                <c:manualLayout>
                  <c:x val="-4.7114825216911578E-2"/>
                  <c:y val="-6.1659076399233882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5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8E-49F0-8A42-D41E60BF0D8C}"/>
                </c:ext>
              </c:extLst>
            </c:dLbl>
            <c:numFmt formatCode="0%" sourceLinked="0"/>
            <c:spPr>
              <a:noFill/>
              <a:ln w="25269">
                <a:noFill/>
              </a:ln>
            </c:spPr>
            <c:txPr>
              <a:bodyPr/>
              <a:lstStyle/>
              <a:p>
                <a:pPr>
                  <a:defRPr sz="11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9</c:v>
                </c:pt>
                <c:pt idx="2">
                  <c:v>184</c:v>
                </c:pt>
                <c:pt idx="3">
                  <c:v>663</c:v>
                </c:pt>
                <c:pt idx="4">
                  <c:v>115</c:v>
                </c:pt>
                <c:pt idx="5">
                  <c:v>12</c:v>
                </c:pt>
                <c:pt idx="6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D8E-49F0-8A42-D41E60BF0D8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DD8E-49F0-8A42-D41E60BF0D8C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DD8E-49F0-8A42-D41E60BF0D8C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DD8E-49F0-8A42-D41E60BF0D8C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DD8E-49F0-8A42-D41E60BF0D8C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DD8E-49F0-8A42-D41E60BF0D8C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DD8E-49F0-8A42-D41E60BF0D8C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DD8E-49F0-8A42-D41E60BF0D8C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0%</c:formatCode>
                <c:ptCount val="7"/>
                <c:pt idx="0">
                  <c:v>0</c:v>
                </c:pt>
                <c:pt idx="1">
                  <c:v>8.7976539589442824E-3</c:v>
                </c:pt>
                <c:pt idx="2">
                  <c:v>0.1798631476050831</c:v>
                </c:pt>
                <c:pt idx="3">
                  <c:v>0.64809384164222872</c:v>
                </c:pt>
                <c:pt idx="4">
                  <c:v>0.11241446725317693</c:v>
                </c:pt>
                <c:pt idx="5">
                  <c:v>1.1730205278592375E-2</c:v>
                </c:pt>
                <c:pt idx="6">
                  <c:v>3.9100684261974585E-2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DD8E-49F0-8A42-D41E60BF0D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7">
          <a:noFill/>
        </a:ln>
      </c:spPr>
    </c:plotArea>
    <c:legend>
      <c:legendPos val="r"/>
      <c:layout>
        <c:manualLayout>
          <c:xMode val="edge"/>
          <c:yMode val="edge"/>
          <c:x val="0.72379773561515148"/>
          <c:y val="0.12727267530760109"/>
          <c:w val="0.19873228023618816"/>
          <c:h val="0.36396111103171991"/>
        </c:manualLayout>
      </c:layout>
      <c:overlay val="0"/>
      <c:spPr>
        <a:noFill/>
        <a:ln w="4187">
          <a:solidFill>
            <a:schemeClr val="tx1"/>
          </a:solidFill>
          <a:prstDash val="solid"/>
        </a:ln>
      </c:spPr>
      <c:txPr>
        <a:bodyPr/>
        <a:lstStyle/>
        <a:p>
          <a:pPr>
            <a:defRPr sz="1395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6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001675041876124E-2"/>
          <c:y val="5.0251256281406975E-2"/>
          <c:w val="0.7511339385775665"/>
          <c:h val="0.84924623115578146"/>
        </c:manualLayout>
      </c:layout>
      <c:barChart>
        <c:barDir val="bar"/>
        <c:grouping val="clustered"/>
        <c:varyColors val="0"/>
        <c:ser>
          <c:idx val="5"/>
          <c:order val="0"/>
          <c:tx>
            <c:strRef>
              <c:f>Sheet1!$A$2</c:f>
              <c:strCache>
                <c:ptCount val="1"/>
                <c:pt idx="0">
                  <c:v>South Australia</c:v>
                </c:pt>
              </c:strCache>
            </c:strRef>
          </c:tx>
          <c:spPr>
            <a:solidFill>
              <a:srgbClr val="FF99CC"/>
            </a:solidFill>
            <a:ln w="15694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385">
                <a:noFill/>
              </a:ln>
            </c:spPr>
            <c:txPr>
              <a:bodyPr/>
              <a:lstStyle/>
              <a:p>
                <a:pPr>
                  <a:defRPr sz="1396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486</c:v>
                </c:pt>
                <c:pt idx="1">
                  <c:v>472</c:v>
                </c:pt>
                <c:pt idx="2">
                  <c:v>476</c:v>
                </c:pt>
                <c:pt idx="3">
                  <c:v>450</c:v>
                </c:pt>
                <c:pt idx="4">
                  <c:v>436</c:v>
                </c:pt>
                <c:pt idx="5">
                  <c:v>448</c:v>
                </c:pt>
                <c:pt idx="6">
                  <c:v>462</c:v>
                </c:pt>
                <c:pt idx="7">
                  <c:v>484</c:v>
                </c:pt>
                <c:pt idx="8">
                  <c:v>500</c:v>
                </c:pt>
                <c:pt idx="9">
                  <c:v>557</c:v>
                </c:pt>
                <c:pt idx="10">
                  <c:v>564</c:v>
                </c:pt>
                <c:pt idx="11">
                  <c:v>561</c:v>
                </c:pt>
                <c:pt idx="12">
                  <c:v>611</c:v>
                </c:pt>
                <c:pt idx="13">
                  <c:v>602</c:v>
                </c:pt>
                <c:pt idx="14">
                  <c:v>580</c:v>
                </c:pt>
                <c:pt idx="15">
                  <c:v>564</c:v>
                </c:pt>
                <c:pt idx="16">
                  <c:v>528</c:v>
                </c:pt>
                <c:pt idx="17">
                  <c:v>518</c:v>
                </c:pt>
                <c:pt idx="18">
                  <c:v>518</c:v>
                </c:pt>
                <c:pt idx="19">
                  <c:v>482</c:v>
                </c:pt>
                <c:pt idx="20">
                  <c:v>473</c:v>
                </c:pt>
                <c:pt idx="21">
                  <c:v>504</c:v>
                </c:pt>
                <c:pt idx="22">
                  <c:v>503</c:v>
                </c:pt>
                <c:pt idx="23">
                  <c:v>529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D9-4093-9840-2A6BD9480B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66785231"/>
        <c:axId val="1"/>
      </c:barChart>
      <c:dateAx>
        <c:axId val="566785231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2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6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2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6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566785231"/>
        <c:crosses val="autoZero"/>
        <c:crossBetween val="between"/>
      </c:valAx>
      <c:spPr>
        <a:noFill/>
        <a:ln w="15694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2910592539568917"/>
          <c:y val="0.38709675375085156"/>
          <c:w val="0.14023354483602171"/>
          <c:h val="0.15210408268862799"/>
        </c:manualLayout>
      </c:layout>
      <c:overlay val="0"/>
      <c:spPr>
        <a:noFill/>
        <a:ln w="3926">
          <a:solidFill>
            <a:schemeClr val="tx1"/>
          </a:solidFill>
          <a:prstDash val="solid"/>
        </a:ln>
      </c:spPr>
      <c:txPr>
        <a:bodyPr/>
        <a:lstStyle/>
        <a:p>
          <a:pPr>
            <a:defRPr sz="1138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2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301507537688523E-2"/>
          <c:y val="4.0201005025125629E-2"/>
          <c:w val="0.69179229480737015"/>
          <c:h val="0.84924623115578146"/>
        </c:manualLayout>
      </c:layout>
      <c:lineChart>
        <c:grouping val="standard"/>
        <c:varyColors val="0"/>
        <c:ser>
          <c:idx val="4"/>
          <c:order val="0"/>
          <c:tx>
            <c:strRef>
              <c:f>Sheet1!$A$2</c:f>
              <c:strCache>
                <c:ptCount val="1"/>
                <c:pt idx="0">
                  <c:v>South Australia</c:v>
                </c:pt>
              </c:strCache>
            </c:strRef>
          </c:tx>
          <c:spPr>
            <a:ln w="15635">
              <a:solidFill>
                <a:srgbClr val="0000FF"/>
              </a:solidFill>
              <a:prstDash val="solid"/>
            </a:ln>
          </c:spPr>
          <c:marker>
            <c:symbol val="star"/>
            <c:size val="2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486</c:v>
                </c:pt>
                <c:pt idx="1">
                  <c:v>472</c:v>
                </c:pt>
                <c:pt idx="2">
                  <c:v>476</c:v>
                </c:pt>
                <c:pt idx="3">
                  <c:v>450</c:v>
                </c:pt>
                <c:pt idx="4">
                  <c:v>436</c:v>
                </c:pt>
                <c:pt idx="5">
                  <c:v>448</c:v>
                </c:pt>
                <c:pt idx="6">
                  <c:v>462</c:v>
                </c:pt>
                <c:pt idx="7">
                  <c:v>484</c:v>
                </c:pt>
                <c:pt idx="8">
                  <c:v>500</c:v>
                </c:pt>
                <c:pt idx="9">
                  <c:v>557</c:v>
                </c:pt>
                <c:pt idx="10">
                  <c:v>564</c:v>
                </c:pt>
                <c:pt idx="11">
                  <c:v>561</c:v>
                </c:pt>
                <c:pt idx="12">
                  <c:v>611</c:v>
                </c:pt>
                <c:pt idx="13">
                  <c:v>602</c:v>
                </c:pt>
                <c:pt idx="14">
                  <c:v>580</c:v>
                </c:pt>
                <c:pt idx="15">
                  <c:v>564</c:v>
                </c:pt>
                <c:pt idx="16">
                  <c:v>528</c:v>
                </c:pt>
                <c:pt idx="17">
                  <c:v>518</c:v>
                </c:pt>
                <c:pt idx="18">
                  <c:v>518</c:v>
                </c:pt>
                <c:pt idx="19">
                  <c:v>482</c:v>
                </c:pt>
                <c:pt idx="20">
                  <c:v>473</c:v>
                </c:pt>
                <c:pt idx="21">
                  <c:v>504</c:v>
                </c:pt>
                <c:pt idx="22">
                  <c:v>503</c:v>
                </c:pt>
                <c:pt idx="23">
                  <c:v>529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72C-4B67-AB61-3817959C69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30071407"/>
        <c:axId val="1"/>
      </c:lineChart>
      <c:dateAx>
        <c:axId val="1830071407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91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96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91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2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830071407"/>
        <c:crosses val="autoZero"/>
        <c:crossBetween val="midCat"/>
      </c:valAx>
      <c:spPr>
        <a:noFill/>
        <a:ln w="1563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7855147273257508"/>
          <c:y val="0.36290329905944857"/>
          <c:w val="0.19080781568970551"/>
          <c:h val="8.8709685937145177E-2"/>
        </c:manualLayout>
      </c:layout>
      <c:overlay val="0"/>
      <c:spPr>
        <a:noFill/>
        <a:ln w="3912">
          <a:solidFill>
            <a:schemeClr val="tx1"/>
          </a:solidFill>
          <a:prstDash val="solid"/>
        </a:ln>
      </c:spPr>
      <c:txPr>
        <a:bodyPr/>
        <a:lstStyle/>
        <a:p>
          <a:pPr>
            <a:defRPr sz="1133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1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A3A8-42E6-8609-BD598879195F}"/>
              </c:ext>
            </c:extLst>
          </c:dPt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28</c:v>
                </c:pt>
                <c:pt idx="1">
                  <c:v>26</c:v>
                </c:pt>
                <c:pt idx="2">
                  <c:v>34</c:v>
                </c:pt>
                <c:pt idx="3">
                  <c:v>19</c:v>
                </c:pt>
                <c:pt idx="4">
                  <c:v>18</c:v>
                </c:pt>
                <c:pt idx="5" formatCode="General">
                  <c:v>19</c:v>
                </c:pt>
                <c:pt idx="6" formatCode="General">
                  <c:v>21</c:v>
                </c:pt>
                <c:pt idx="7" formatCode="General">
                  <c:v>11</c:v>
                </c:pt>
                <c:pt idx="8" formatCode="General">
                  <c:v>12</c:v>
                </c:pt>
                <c:pt idx="9" formatCode="General">
                  <c:v>11</c:v>
                </c:pt>
                <c:pt idx="10" formatCode="General">
                  <c:v>24</c:v>
                </c:pt>
                <c:pt idx="11" formatCode="General">
                  <c:v>25</c:v>
                </c:pt>
                <c:pt idx="12" formatCode="General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A8-42E6-8609-BD598879195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73</c:v>
                </c:pt>
                <c:pt idx="1">
                  <c:v>80</c:v>
                </c:pt>
                <c:pt idx="2">
                  <c:v>79</c:v>
                </c:pt>
                <c:pt idx="3">
                  <c:v>67</c:v>
                </c:pt>
                <c:pt idx="4">
                  <c:v>75</c:v>
                </c:pt>
                <c:pt idx="5" formatCode="General">
                  <c:v>41</c:v>
                </c:pt>
                <c:pt idx="6" formatCode="General">
                  <c:v>45</c:v>
                </c:pt>
                <c:pt idx="7" formatCode="General">
                  <c:v>46</c:v>
                </c:pt>
                <c:pt idx="8" formatCode="General">
                  <c:v>46</c:v>
                </c:pt>
                <c:pt idx="9" formatCode="General">
                  <c:v>43</c:v>
                </c:pt>
                <c:pt idx="10" formatCode="General">
                  <c:v>50</c:v>
                </c:pt>
                <c:pt idx="11" formatCode="General">
                  <c:v>49</c:v>
                </c:pt>
                <c:pt idx="12" formatCode="General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A8-42E6-8609-BD598879195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398</c:v>
                </c:pt>
                <c:pt idx="1">
                  <c:v>435</c:v>
                </c:pt>
                <c:pt idx="2">
                  <c:v>418</c:v>
                </c:pt>
                <c:pt idx="3">
                  <c:v>431</c:v>
                </c:pt>
                <c:pt idx="4">
                  <c:v>403</c:v>
                </c:pt>
                <c:pt idx="5" formatCode="General">
                  <c:v>397</c:v>
                </c:pt>
                <c:pt idx="6" formatCode="General">
                  <c:v>371</c:v>
                </c:pt>
                <c:pt idx="7" formatCode="General">
                  <c:v>376</c:v>
                </c:pt>
                <c:pt idx="8" formatCode="General">
                  <c:v>342</c:v>
                </c:pt>
                <c:pt idx="9" formatCode="General">
                  <c:v>339</c:v>
                </c:pt>
                <c:pt idx="10" formatCode="General">
                  <c:v>340</c:v>
                </c:pt>
                <c:pt idx="11" formatCode="General">
                  <c:v>336</c:v>
                </c:pt>
                <c:pt idx="12" formatCode="General">
                  <c:v>352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3A8-42E6-8609-BD598879195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3A8-42E6-8609-BD598879195F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3A8-42E6-8609-BD598879195F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3A8-42E6-8609-BD598879195F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3A8-42E6-8609-BD598879195F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3A8-42E6-8609-BD598879195F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53</c:v>
                </c:pt>
                <c:pt idx="1">
                  <c:v>56</c:v>
                </c:pt>
                <c:pt idx="2">
                  <c:v>59</c:v>
                </c:pt>
                <c:pt idx="3">
                  <c:v>57</c:v>
                </c:pt>
                <c:pt idx="4">
                  <c:v>58</c:v>
                </c:pt>
                <c:pt idx="5" formatCode="General">
                  <c:v>62</c:v>
                </c:pt>
                <c:pt idx="6" formatCode="General">
                  <c:v>73</c:v>
                </c:pt>
                <c:pt idx="7" formatCode="General">
                  <c:v>74</c:v>
                </c:pt>
                <c:pt idx="8" formatCode="General">
                  <c:v>70</c:v>
                </c:pt>
                <c:pt idx="9" formatCode="General">
                  <c:v>72</c:v>
                </c:pt>
                <c:pt idx="10" formatCode="General">
                  <c:v>80</c:v>
                </c:pt>
                <c:pt idx="11" formatCode="General">
                  <c:v>82</c:v>
                </c:pt>
                <c:pt idx="12" formatCode="General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3A8-42E6-8609-BD598879195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533</c:v>
                </c:pt>
                <c:pt idx="1">
                  <c:v>585</c:v>
                </c:pt>
                <c:pt idx="2">
                  <c:v>568</c:v>
                </c:pt>
                <c:pt idx="3">
                  <c:v>561</c:v>
                </c:pt>
                <c:pt idx="4">
                  <c:v>546</c:v>
                </c:pt>
                <c:pt idx="5" formatCode="General">
                  <c:v>509</c:v>
                </c:pt>
                <c:pt idx="6" formatCode="General">
                  <c:v>497</c:v>
                </c:pt>
                <c:pt idx="7" formatCode="General">
                  <c:v>507</c:v>
                </c:pt>
                <c:pt idx="8" formatCode="General">
                  <c:v>470</c:v>
                </c:pt>
                <c:pt idx="9" formatCode="General">
                  <c:v>462</c:v>
                </c:pt>
                <c:pt idx="10" formatCode="General">
                  <c:v>480</c:v>
                </c:pt>
                <c:pt idx="11" formatCode="General">
                  <c:v>478</c:v>
                </c:pt>
                <c:pt idx="12" formatCode="General">
                  <c:v>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3A8-42E6-8609-BD59887919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76409727"/>
        <c:axId val="1"/>
      </c:barChart>
      <c:catAx>
        <c:axId val="157640972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576409727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179497667686653"/>
          <c:y val="4.4443862154501896E-3"/>
          <c:w val="0.16070333865609454"/>
          <c:h val="0.18959145081906359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9722261989978523E-2"/>
          <c:y val="5.6673520174536085E-2"/>
          <c:w val="0.70691541398234314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4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7.575757575757576E-3"/>
                  <c:y val="2.604320562220052E-2"/>
                </c:manualLayout>
              </c:layout>
              <c:spPr/>
              <c:txPr>
                <a:bodyPr/>
                <a:lstStyle/>
                <a:p>
                  <a:pPr>
                    <a:defRPr sz="995" b="1">
                      <a:solidFill>
                        <a:srgbClr val="660066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D09-4B91-88B4-D96270BBCDD1}"/>
                </c:ext>
              </c:extLst>
            </c:dLbl>
            <c:dLbl>
              <c:idx val="1"/>
              <c:layout>
                <c:manualLayout>
                  <c:x val="6.0606060606060606E-3"/>
                  <c:y val="2.3675641474727744E-2"/>
                </c:manualLayout>
              </c:layout>
              <c:spPr/>
              <c:txPr>
                <a:bodyPr/>
                <a:lstStyle/>
                <a:p>
                  <a:pPr>
                    <a:defRPr sz="995" b="1">
                      <a:solidFill>
                        <a:srgbClr val="660066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D09-4B91-88B4-D96270BBCDD1}"/>
                </c:ext>
              </c:extLst>
            </c:dLbl>
            <c:dLbl>
              <c:idx val="2"/>
              <c:layout>
                <c:manualLayout>
                  <c:x val="-1.0606179909329515E-2"/>
                  <c:y val="1.8940326757408379E-2"/>
                </c:manualLayout>
              </c:layout>
              <c:spPr/>
              <c:txPr>
                <a:bodyPr/>
                <a:lstStyle/>
                <a:p>
                  <a:pPr>
                    <a:defRPr sz="995" b="1">
                      <a:solidFill>
                        <a:srgbClr val="660066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D09-4B91-88B4-D96270BBCDD1}"/>
                </c:ext>
              </c:extLst>
            </c:dLbl>
            <c:dLbl>
              <c:idx val="3"/>
              <c:layout>
                <c:manualLayout>
                  <c:x val="-1.3636363636363636E-2"/>
                  <c:y val="1.6572949032309423E-2"/>
                </c:manualLayout>
              </c:layout>
              <c:spPr/>
              <c:txPr>
                <a:bodyPr/>
                <a:lstStyle/>
                <a:p>
                  <a:pPr>
                    <a:defRPr sz="995" b="1">
                      <a:solidFill>
                        <a:srgbClr val="660066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D09-4B91-88B4-D96270BBCDD1}"/>
                </c:ext>
              </c:extLst>
            </c:dLbl>
            <c:dLbl>
              <c:idx val="4"/>
              <c:layout>
                <c:manualLayout>
                  <c:x val="-7.575757575757576E-3"/>
                  <c:y val="1.4205384884836646E-2"/>
                </c:manualLayout>
              </c:layout>
              <c:spPr/>
              <c:txPr>
                <a:bodyPr/>
                <a:lstStyle/>
                <a:p>
                  <a:pPr>
                    <a:defRPr sz="995" b="1">
                      <a:solidFill>
                        <a:srgbClr val="660066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D09-4B91-88B4-D96270BBCDD1}"/>
                </c:ext>
              </c:extLst>
            </c:dLbl>
            <c:spPr>
              <a:noFill/>
              <a:ln w="25335">
                <a:noFill/>
              </a:ln>
            </c:spPr>
            <c:txPr>
              <a:bodyPr/>
              <a:lstStyle/>
              <a:p>
                <a:pPr>
                  <a:defRPr sz="995" b="1">
                    <a:solidFill>
                      <a:srgbClr val="660066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28</c:v>
                </c:pt>
                <c:pt idx="1">
                  <c:v>26</c:v>
                </c:pt>
                <c:pt idx="2">
                  <c:v>34</c:v>
                </c:pt>
                <c:pt idx="3">
                  <c:v>19</c:v>
                </c:pt>
                <c:pt idx="4">
                  <c:v>18</c:v>
                </c:pt>
                <c:pt idx="5" formatCode="General">
                  <c:v>19</c:v>
                </c:pt>
                <c:pt idx="6" formatCode="General">
                  <c:v>21</c:v>
                </c:pt>
                <c:pt idx="7" formatCode="General">
                  <c:v>11</c:v>
                </c:pt>
                <c:pt idx="8" formatCode="General">
                  <c:v>12</c:v>
                </c:pt>
                <c:pt idx="9" formatCode="General">
                  <c:v>11</c:v>
                </c:pt>
                <c:pt idx="10" formatCode="General">
                  <c:v>24</c:v>
                </c:pt>
                <c:pt idx="11" formatCode="General">
                  <c:v>25</c:v>
                </c:pt>
                <c:pt idx="12" formatCode="General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D09-4B91-88B4-D96270BBCDD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4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1.5151515151515152E-3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95" b="1">
                      <a:solidFill>
                        <a:srgbClr val="FF6600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D09-4B91-88B4-D96270BBCDD1}"/>
                </c:ext>
              </c:extLst>
            </c:dLbl>
            <c:dLbl>
              <c:idx val="1"/>
              <c:layout>
                <c:manualLayout>
                  <c:x val="-1.9696969696969695E-2"/>
                  <c:y val="-3.0778333917146069E-2"/>
                </c:manualLayout>
              </c:layout>
              <c:spPr/>
              <c:txPr>
                <a:bodyPr/>
                <a:lstStyle/>
                <a:p>
                  <a:pPr>
                    <a:defRPr sz="995" b="1">
                      <a:solidFill>
                        <a:srgbClr val="FF6600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D09-4B91-88B4-D96270BBCDD1}"/>
                </c:ext>
              </c:extLst>
            </c:dLbl>
            <c:dLbl>
              <c:idx val="2"/>
              <c:layout>
                <c:manualLayout>
                  <c:x val="-1.0606179909329515E-2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5" b="1">
                      <a:solidFill>
                        <a:srgbClr val="FF6600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D09-4B91-88B4-D96270BBCDD1}"/>
                </c:ext>
              </c:extLst>
            </c:dLbl>
            <c:dLbl>
              <c:idx val="3"/>
              <c:layout>
                <c:manualLayout>
                  <c:x val="-9.0909090909090905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5" b="1">
                      <a:solidFill>
                        <a:srgbClr val="FF6600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D09-4B91-88B4-D96270BBCDD1}"/>
                </c:ext>
              </c:extLst>
            </c:dLbl>
            <c:dLbl>
              <c:idx val="4"/>
              <c:layout>
                <c:manualLayout>
                  <c:x val="-2.5757575757575757E-2"/>
                  <c:y val="-3.0778333917146069E-2"/>
                </c:manualLayout>
              </c:layout>
              <c:spPr/>
              <c:txPr>
                <a:bodyPr/>
                <a:lstStyle/>
                <a:p>
                  <a:pPr>
                    <a:defRPr sz="995" b="1">
                      <a:solidFill>
                        <a:srgbClr val="FF6600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D09-4B91-88B4-D96270BBCDD1}"/>
                </c:ext>
              </c:extLst>
            </c:dLbl>
            <c:spPr>
              <a:noFill/>
              <a:ln w="25335">
                <a:noFill/>
              </a:ln>
            </c:spPr>
            <c:txPr>
              <a:bodyPr/>
              <a:lstStyle/>
              <a:p>
                <a:pPr>
                  <a:defRPr sz="995" b="1">
                    <a:solidFill>
                      <a:srgbClr val="FF66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73</c:v>
                </c:pt>
                <c:pt idx="1">
                  <c:v>80</c:v>
                </c:pt>
                <c:pt idx="2">
                  <c:v>79</c:v>
                </c:pt>
                <c:pt idx="3">
                  <c:v>67</c:v>
                </c:pt>
                <c:pt idx="4">
                  <c:v>75</c:v>
                </c:pt>
                <c:pt idx="5" formatCode="General">
                  <c:v>41</c:v>
                </c:pt>
                <c:pt idx="6" formatCode="General">
                  <c:v>45</c:v>
                </c:pt>
                <c:pt idx="7" formatCode="General">
                  <c:v>46</c:v>
                </c:pt>
                <c:pt idx="8" formatCode="General">
                  <c:v>46</c:v>
                </c:pt>
                <c:pt idx="9" formatCode="General">
                  <c:v>43</c:v>
                </c:pt>
                <c:pt idx="10" formatCode="General">
                  <c:v>50</c:v>
                </c:pt>
                <c:pt idx="11" formatCode="General">
                  <c:v>49</c:v>
                </c:pt>
                <c:pt idx="12" formatCode="General">
                  <c:v>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FD09-4B91-88B4-D96270BBCDD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4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2.5757575757575757E-2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5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D09-4B91-88B4-D96270BBCDD1}"/>
                </c:ext>
              </c:extLst>
            </c:dLbl>
            <c:dLbl>
              <c:idx val="1"/>
              <c:layout>
                <c:manualLayout>
                  <c:x val="-4.5454545454545452E-3"/>
                  <c:y val="-1.4205384884836646E-2"/>
                </c:manualLayout>
              </c:layout>
              <c:spPr/>
              <c:txPr>
                <a:bodyPr/>
                <a:lstStyle/>
                <a:p>
                  <a:pPr>
                    <a:defRPr sz="995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D09-4B91-88B4-D96270BBCDD1}"/>
                </c:ext>
              </c:extLst>
            </c:dLbl>
            <c:dLbl>
              <c:idx val="2"/>
              <c:layout>
                <c:manualLayout>
                  <c:x val="-1.2121212121212177E-2"/>
                  <c:y val="-1.6572949032309423E-2"/>
                </c:manualLayout>
              </c:layout>
              <c:spPr/>
              <c:txPr>
                <a:bodyPr/>
                <a:lstStyle/>
                <a:p>
                  <a:pPr>
                    <a:defRPr sz="995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D09-4B91-88B4-D96270BBCDD1}"/>
                </c:ext>
              </c:extLst>
            </c:dLbl>
            <c:dLbl>
              <c:idx val="3"/>
              <c:layout>
                <c:manualLayout>
                  <c:x val="-1.3636363636363636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5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D09-4B91-88B4-D96270BBCDD1}"/>
                </c:ext>
              </c:extLst>
            </c:dLbl>
            <c:dLbl>
              <c:idx val="4"/>
              <c:layout>
                <c:manualLayout>
                  <c:x val="-2.8787878787878789E-2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5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D09-4B91-88B4-D96270BBCDD1}"/>
                </c:ext>
              </c:extLst>
            </c:dLbl>
            <c:spPr>
              <a:noFill/>
              <a:ln w="25335">
                <a:noFill/>
              </a:ln>
            </c:spPr>
            <c:txPr>
              <a:bodyPr/>
              <a:lstStyle/>
              <a:p>
                <a:pPr>
                  <a:defRPr sz="9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398</c:v>
                </c:pt>
                <c:pt idx="1">
                  <c:v>435</c:v>
                </c:pt>
                <c:pt idx="2">
                  <c:v>418</c:v>
                </c:pt>
                <c:pt idx="3">
                  <c:v>431</c:v>
                </c:pt>
                <c:pt idx="4">
                  <c:v>403</c:v>
                </c:pt>
                <c:pt idx="5" formatCode="General">
                  <c:v>397</c:v>
                </c:pt>
                <c:pt idx="6" formatCode="General">
                  <c:v>371</c:v>
                </c:pt>
                <c:pt idx="7" formatCode="General">
                  <c:v>376</c:v>
                </c:pt>
                <c:pt idx="8" formatCode="General">
                  <c:v>342</c:v>
                </c:pt>
                <c:pt idx="9" formatCode="General">
                  <c:v>339</c:v>
                </c:pt>
                <c:pt idx="10" formatCode="General">
                  <c:v>340</c:v>
                </c:pt>
                <c:pt idx="11" formatCode="General">
                  <c:v>336</c:v>
                </c:pt>
                <c:pt idx="12" formatCode="General">
                  <c:v>352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FD09-4B91-88B4-D96270BBCDD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marker>
            <c:symbol val="x"/>
            <c:size val="4"/>
          </c:marker>
          <c:dLbls>
            <c:dLbl>
              <c:idx val="0"/>
              <c:layout>
                <c:manualLayout>
                  <c:x val="-4.3939393939393952E-2"/>
                  <c:y val="2.3675641474727744E-3"/>
                </c:manualLayout>
              </c:layout>
              <c:spPr/>
              <c:txPr>
                <a:bodyPr/>
                <a:lstStyle/>
                <a:p>
                  <a:pPr>
                    <a:defRPr sz="995" b="1">
                      <a:solidFill>
                        <a:schemeClr val="accent6">
                          <a:lumMod val="75000"/>
                        </a:schemeClr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D09-4B91-88B4-D96270BBCDD1}"/>
                </c:ext>
              </c:extLst>
            </c:dLbl>
            <c:dLbl>
              <c:idx val="1"/>
              <c:layout>
                <c:manualLayout>
                  <c:x val="-1.0606060606060607E-2"/>
                  <c:y val="1.8940513179782195E-2"/>
                </c:manualLayout>
              </c:layout>
              <c:spPr/>
              <c:txPr>
                <a:bodyPr/>
                <a:lstStyle/>
                <a:p>
                  <a:pPr>
                    <a:defRPr sz="995" b="1">
                      <a:solidFill>
                        <a:schemeClr val="accent6">
                          <a:lumMod val="75000"/>
                        </a:schemeClr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D09-4B91-88B4-D96270BBCDD1}"/>
                </c:ext>
              </c:extLst>
            </c:dLbl>
            <c:dLbl>
              <c:idx val="2"/>
              <c:layout>
                <c:manualLayout>
                  <c:x val="1.5150322118826056E-3"/>
                  <c:y val="9.4702565898910976E-3"/>
                </c:manualLayout>
              </c:layout>
              <c:spPr/>
              <c:txPr>
                <a:bodyPr/>
                <a:lstStyle/>
                <a:p>
                  <a:pPr>
                    <a:defRPr sz="995" b="1">
                      <a:solidFill>
                        <a:schemeClr val="accent6">
                          <a:lumMod val="75000"/>
                        </a:schemeClr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D09-4B91-88B4-D96270BBCDD1}"/>
                </c:ext>
              </c:extLst>
            </c:dLbl>
            <c:dLbl>
              <c:idx val="3"/>
              <c:layout>
                <c:manualLayout>
                  <c:x val="-4.5454545454545452E-3"/>
                  <c:y val="2.1308077327254971E-2"/>
                </c:manualLayout>
              </c:layout>
              <c:spPr/>
              <c:txPr>
                <a:bodyPr/>
                <a:lstStyle/>
                <a:p>
                  <a:pPr>
                    <a:defRPr sz="995" b="1">
                      <a:solidFill>
                        <a:schemeClr val="accent6">
                          <a:lumMod val="75000"/>
                        </a:schemeClr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D09-4B91-88B4-D96270BBCDD1}"/>
                </c:ext>
              </c:extLst>
            </c:dLbl>
            <c:dLbl>
              <c:idx val="4"/>
              <c:layout>
                <c:manualLayout>
                  <c:x val="-1.6666666666666666E-2"/>
                  <c:y val="2.1308077327254971E-2"/>
                </c:manualLayout>
              </c:layout>
              <c:spPr/>
              <c:txPr>
                <a:bodyPr/>
                <a:lstStyle/>
                <a:p>
                  <a:pPr>
                    <a:defRPr sz="995" b="1">
                      <a:solidFill>
                        <a:schemeClr val="accent6">
                          <a:lumMod val="75000"/>
                        </a:schemeClr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D09-4B91-88B4-D96270BBCDD1}"/>
                </c:ext>
              </c:extLst>
            </c:dLbl>
            <c:spPr>
              <a:noFill/>
              <a:ln w="25335">
                <a:noFill/>
              </a:ln>
            </c:spPr>
            <c:txPr>
              <a:bodyPr/>
              <a:lstStyle/>
              <a:p>
                <a:pPr>
                  <a:defRPr sz="995" b="1">
                    <a:solidFill>
                      <a:schemeClr val="accent6">
                        <a:lumMod val="7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53</c:v>
                </c:pt>
                <c:pt idx="1">
                  <c:v>56</c:v>
                </c:pt>
                <c:pt idx="2">
                  <c:v>59</c:v>
                </c:pt>
                <c:pt idx="3">
                  <c:v>57</c:v>
                </c:pt>
                <c:pt idx="4">
                  <c:v>58</c:v>
                </c:pt>
                <c:pt idx="5" formatCode="General">
                  <c:v>62</c:v>
                </c:pt>
                <c:pt idx="6" formatCode="General">
                  <c:v>73</c:v>
                </c:pt>
                <c:pt idx="7" formatCode="General">
                  <c:v>74</c:v>
                </c:pt>
                <c:pt idx="8" formatCode="General">
                  <c:v>70</c:v>
                </c:pt>
                <c:pt idx="9" formatCode="General">
                  <c:v>72</c:v>
                </c:pt>
                <c:pt idx="10" formatCode="General">
                  <c:v>80</c:v>
                </c:pt>
                <c:pt idx="11" formatCode="General">
                  <c:v>82</c:v>
                </c:pt>
                <c:pt idx="12" formatCode="General">
                  <c:v>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FD09-4B91-88B4-D96270BBCDD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4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2.1212121212121213E-2"/>
                  <c:y val="-3.7881212781938206E-2"/>
                </c:manualLayout>
              </c:layout>
              <c:spPr/>
              <c:txPr>
                <a:bodyPr/>
                <a:lstStyle/>
                <a:p>
                  <a:pPr>
                    <a:defRPr sz="995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FD09-4B91-88B4-D96270BBCDD1}"/>
                </c:ext>
              </c:extLst>
            </c:dLbl>
            <c:dLbl>
              <c:idx val="1"/>
              <c:layout>
                <c:manualLayout>
                  <c:x val="0"/>
                  <c:y val="-3.0778333917146069E-2"/>
                </c:manualLayout>
              </c:layout>
              <c:spPr/>
              <c:txPr>
                <a:bodyPr/>
                <a:lstStyle/>
                <a:p>
                  <a:pPr>
                    <a:defRPr sz="995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FD09-4B91-88B4-D96270BBCDD1}"/>
                </c:ext>
              </c:extLst>
            </c:dLbl>
            <c:dLbl>
              <c:idx val="2"/>
              <c:layout>
                <c:manualLayout>
                  <c:x val="-1.2121212121212177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5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FD09-4B91-88B4-D96270BBCDD1}"/>
                </c:ext>
              </c:extLst>
            </c:dLbl>
            <c:dLbl>
              <c:idx val="3"/>
              <c:layout>
                <c:manualLayout>
                  <c:x val="-4.5454545454545452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5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FD09-4B91-88B4-D96270BBCDD1}"/>
                </c:ext>
              </c:extLst>
            </c:dLbl>
            <c:dLbl>
              <c:idx val="4"/>
              <c:layout>
                <c:manualLayout>
                  <c:x val="-1.9696969696969695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5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FD09-4B91-88B4-D96270BBCDD1}"/>
                </c:ext>
              </c:extLst>
            </c:dLbl>
            <c:spPr>
              <a:noFill/>
              <a:ln w="25335">
                <a:noFill/>
              </a:ln>
            </c:spPr>
            <c:txPr>
              <a:bodyPr/>
              <a:lstStyle/>
              <a:p>
                <a:pPr>
                  <a:defRPr sz="9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533</c:v>
                </c:pt>
                <c:pt idx="1">
                  <c:v>585</c:v>
                </c:pt>
                <c:pt idx="2">
                  <c:v>568</c:v>
                </c:pt>
                <c:pt idx="3">
                  <c:v>561</c:v>
                </c:pt>
                <c:pt idx="4">
                  <c:v>546</c:v>
                </c:pt>
                <c:pt idx="5" formatCode="General">
                  <c:v>509</c:v>
                </c:pt>
                <c:pt idx="6" formatCode="General">
                  <c:v>497</c:v>
                </c:pt>
                <c:pt idx="7" formatCode="General">
                  <c:v>507</c:v>
                </c:pt>
                <c:pt idx="8" formatCode="General">
                  <c:v>470</c:v>
                </c:pt>
                <c:pt idx="9" formatCode="General">
                  <c:v>462</c:v>
                </c:pt>
                <c:pt idx="10" formatCode="General">
                  <c:v>480</c:v>
                </c:pt>
                <c:pt idx="11" formatCode="General">
                  <c:v>478</c:v>
                </c:pt>
                <c:pt idx="12" formatCode="General">
                  <c:v>501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FD09-4B91-88B4-D96270BBCD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7719648"/>
        <c:axId val="1"/>
      </c:lineChart>
      <c:catAx>
        <c:axId val="857719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857719648"/>
        <c:crosses val="autoZero"/>
        <c:crossBetween val="between"/>
      </c:valAx>
      <c:spPr>
        <a:noFill/>
        <a:ln w="25373">
          <a:noFill/>
        </a:ln>
      </c:spPr>
    </c:plotArea>
    <c:legend>
      <c:legendPos val="r"/>
      <c:layout>
        <c:manualLayout>
          <c:xMode val="edge"/>
          <c:yMode val="edge"/>
          <c:x val="0.81759739737413639"/>
          <c:y val="0.38590755942741201"/>
          <c:w val="0.17331176395232095"/>
          <c:h val="0.33946017386124611"/>
        </c:manualLayout>
      </c:layout>
      <c:overlay val="0"/>
      <c:txPr>
        <a:bodyPr/>
        <a:lstStyle/>
        <a:p>
          <a:pPr>
            <a:defRPr sz="995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5"/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476191126868318"/>
          <c:y val="0.24744713699048279"/>
          <c:w val="0.24761904761904771"/>
          <c:h val="0.37410071942446255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South Australia</c:v>
                </c:pt>
              </c:strCache>
            </c:strRef>
          </c:tx>
          <c:spPr>
            <a:solidFill>
              <a:srgbClr val="BBE0E3"/>
            </a:solidFill>
            <a:ln w="3171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A002-4781-8709-A3CA0F904DA1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002-4781-8709-A3CA0F904DA1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A002-4781-8709-A3CA0F904DA1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002-4781-8709-A3CA0F904DA1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A002-4781-8709-A3CA0F904DA1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002-4781-8709-A3CA0F904DA1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A002-4781-8709-A3CA0F904DA1}"/>
              </c:ext>
            </c:extLst>
          </c:dPt>
          <c:dLbls>
            <c:dLbl>
              <c:idx val="0"/>
              <c:layout>
                <c:manualLayout>
                  <c:x val="-6.8747249296385081E-3"/>
                  <c:y val="-0.10684905943043525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002-4781-8709-A3CA0F904DA1}"/>
                </c:ext>
              </c:extLst>
            </c:dLbl>
            <c:dLbl>
              <c:idx val="1"/>
              <c:layout>
                <c:manualLayout>
                  <c:x val="0.10133705087919112"/>
                  <c:y val="-4.5908088718670186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002-4781-8709-A3CA0F904DA1}"/>
                </c:ext>
              </c:extLst>
            </c:dLbl>
            <c:dLbl>
              <c:idx val="2"/>
              <c:layout>
                <c:manualLayout>
                  <c:x val="0.11560755153754494"/>
                  <c:y val="8.0078498870542567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002-4781-8709-A3CA0F904DA1}"/>
                </c:ext>
              </c:extLst>
            </c:dLbl>
            <c:dLbl>
              <c:idx val="3"/>
              <c:layout>
                <c:manualLayout>
                  <c:x val="8.0790195723455145E-3"/>
                  <c:y val="2.194948581379567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002-4781-8709-A3CA0F904DA1}"/>
                </c:ext>
              </c:extLst>
            </c:dLbl>
            <c:dLbl>
              <c:idx val="4"/>
              <c:layout>
                <c:manualLayout>
                  <c:x val="-4.5351685885323643E-2"/>
                  <c:y val="2.4590229154912872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002-4781-8709-A3CA0F904DA1}"/>
                </c:ext>
              </c:extLst>
            </c:dLbl>
            <c:dLbl>
              <c:idx val="5"/>
              <c:layout>
                <c:manualLayout>
                  <c:x val="-3.7360822462247999E-2"/>
                  <c:y val="5.8160950220205081E-3"/>
                </c:manualLayout>
              </c:layout>
              <c:numFmt formatCode="0%" sourceLinked="0"/>
              <c:spPr>
                <a:noFill/>
                <a:ln w="25311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98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5-A002-4781-8709-A3CA0F904DA1}"/>
                </c:ext>
              </c:extLst>
            </c:dLbl>
            <c:dLbl>
              <c:idx val="6"/>
              <c:layout>
                <c:manualLayout>
                  <c:x val="-8.1679659080143921E-2"/>
                  <c:y val="-5.5563975554889532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002-4781-8709-A3CA0F904DA1}"/>
                </c:ext>
              </c:extLst>
            </c:dLbl>
            <c:numFmt formatCode="0%" sourceLinked="0"/>
            <c:spPr>
              <a:noFill/>
              <a:ln w="25281">
                <a:noFill/>
              </a:ln>
            </c:spPr>
            <c:txPr>
              <a:bodyPr/>
              <a:lstStyle/>
              <a:p>
                <a:pPr>
                  <a:defRPr sz="1198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8</c:v>
                </c:pt>
                <c:pt idx="2">
                  <c:v>86</c:v>
                </c:pt>
                <c:pt idx="3">
                  <c:v>352</c:v>
                </c:pt>
                <c:pt idx="4">
                  <c:v>52</c:v>
                </c:pt>
                <c:pt idx="5">
                  <c:v>3</c:v>
                </c:pt>
                <c:pt idx="6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002-4781-8709-A3CA0F904DA1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A002-4781-8709-A3CA0F904DA1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A002-4781-8709-A3CA0F904DA1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A002-4781-8709-A3CA0F904DA1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A002-4781-8709-A3CA0F904DA1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A002-4781-8709-A3CA0F904DA1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A002-4781-8709-A3CA0F904DA1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A002-4781-8709-A3CA0F904DA1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0%</c:formatCode>
                <c:ptCount val="7"/>
                <c:pt idx="0">
                  <c:v>0</c:v>
                </c:pt>
                <c:pt idx="1">
                  <c:v>1.5122873345935728E-2</c:v>
                </c:pt>
                <c:pt idx="2">
                  <c:v>0.16257088846880907</c:v>
                </c:pt>
                <c:pt idx="3">
                  <c:v>0.66540642722117205</c:v>
                </c:pt>
                <c:pt idx="4">
                  <c:v>9.8298676748582225E-2</c:v>
                </c:pt>
                <c:pt idx="5">
                  <c:v>5.6710775047258983E-3</c:v>
                </c:pt>
                <c:pt idx="6">
                  <c:v>5.2930056710775046E-2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002-4781-8709-A3CA0F904D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1">
          <a:noFill/>
        </a:ln>
      </c:spPr>
    </c:plotArea>
    <c:legend>
      <c:legendPos val="r"/>
      <c:layout>
        <c:manualLayout>
          <c:xMode val="edge"/>
          <c:yMode val="edge"/>
          <c:x val="0.76178659598243281"/>
          <c:y val="0.20363643292319858"/>
          <c:w val="0.17334606689015364"/>
          <c:h val="0.32696114437600932"/>
        </c:manualLayout>
      </c:layout>
      <c:overlay val="0"/>
      <c:spPr>
        <a:noFill/>
        <a:ln w="4188">
          <a:solidFill>
            <a:schemeClr val="tx1"/>
          </a:solidFill>
          <a:prstDash val="solid"/>
        </a:ln>
      </c:spPr>
      <c:txPr>
        <a:bodyPr/>
        <a:lstStyle/>
        <a:p>
          <a:pPr>
            <a:defRPr sz="1198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7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840812374181377E-2"/>
          <c:y val="2.2756347872246306E-2"/>
          <c:w val="0.76297033625513788"/>
          <c:h val="0.86269622820348535"/>
        </c:manualLayout>
      </c:layout>
      <c:barChart>
        <c:barDir val="bar"/>
        <c:grouping val="clustered"/>
        <c:varyColors val="0"/>
        <c:ser>
          <c:idx val="6"/>
          <c:order val="0"/>
          <c:tx>
            <c:strRef>
              <c:f>Sheet1!$A$2</c:f>
              <c:strCache>
                <c:ptCount val="1"/>
                <c:pt idx="0">
                  <c:v>Victorian</c:v>
                </c:pt>
              </c:strCache>
            </c:strRef>
          </c:tx>
          <c:spPr>
            <a:solidFill>
              <a:srgbClr val="0066CC"/>
            </a:solidFill>
            <a:ln w="15657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313">
                <a:noFill/>
              </a:ln>
            </c:spPr>
            <c:txPr>
              <a:bodyPr/>
              <a:lstStyle/>
              <a:p>
                <a:pPr>
                  <a:defRPr sz="109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#,##0</c:formatCode>
                <c:ptCount val="24"/>
                <c:pt idx="0">
                  <c:v>1348</c:v>
                </c:pt>
                <c:pt idx="1">
                  <c:v>1340</c:v>
                </c:pt>
                <c:pt idx="2">
                  <c:v>1342</c:v>
                </c:pt>
                <c:pt idx="3">
                  <c:v>1347</c:v>
                </c:pt>
                <c:pt idx="4">
                  <c:v>1406</c:v>
                </c:pt>
                <c:pt idx="5">
                  <c:v>1459</c:v>
                </c:pt>
                <c:pt idx="6">
                  <c:v>1511</c:v>
                </c:pt>
                <c:pt idx="7">
                  <c:v>1549</c:v>
                </c:pt>
                <c:pt idx="8">
                  <c:v>1585</c:v>
                </c:pt>
                <c:pt idx="9">
                  <c:v>1814</c:v>
                </c:pt>
                <c:pt idx="10">
                  <c:v>1942</c:v>
                </c:pt>
                <c:pt idx="11">
                  <c:v>1936</c:v>
                </c:pt>
                <c:pt idx="12">
                  <c:v>2007</c:v>
                </c:pt>
                <c:pt idx="13">
                  <c:v>2117</c:v>
                </c:pt>
                <c:pt idx="14">
                  <c:v>2133</c:v>
                </c:pt>
                <c:pt idx="15">
                  <c:v>2006</c:v>
                </c:pt>
                <c:pt idx="16">
                  <c:v>2113</c:v>
                </c:pt>
                <c:pt idx="17">
                  <c:v>2109</c:v>
                </c:pt>
                <c:pt idx="18">
                  <c:v>2127</c:v>
                </c:pt>
                <c:pt idx="19">
                  <c:v>2090</c:v>
                </c:pt>
                <c:pt idx="20">
                  <c:v>2041</c:v>
                </c:pt>
                <c:pt idx="21">
                  <c:v>1963</c:v>
                </c:pt>
                <c:pt idx="22">
                  <c:v>1937</c:v>
                </c:pt>
                <c:pt idx="23">
                  <c:v>1938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BE-4A8F-8C61-DF9F296FBA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42866143"/>
        <c:axId val="1"/>
      </c:barChart>
      <c:dateAx>
        <c:axId val="1742866143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1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5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spPr>
          <a:ln w="391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5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742866143"/>
        <c:crosses val="autoZero"/>
        <c:crossBetween val="between"/>
      </c:valAx>
      <c:spPr>
        <a:noFill/>
        <a:ln w="15657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5941099180784231"/>
          <c:y val="0.30495637518994334"/>
          <c:w val="9.3409432911795154E-2"/>
          <c:h val="5.3088879679513756E-2"/>
        </c:manualLayout>
      </c:layout>
      <c:overlay val="0"/>
      <c:spPr>
        <a:noFill/>
        <a:ln w="3915">
          <a:solidFill>
            <a:schemeClr val="tx1"/>
          </a:solidFill>
          <a:prstDash val="solid"/>
        </a:ln>
      </c:spPr>
      <c:txPr>
        <a:bodyPr/>
        <a:lstStyle/>
        <a:p>
          <a:pPr>
            <a:defRPr sz="1136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2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476190476190545"/>
          <c:y val="0.31175059952038381"/>
          <c:w val="0.24761904761904771"/>
          <c:h val="0.37410071942446255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Australia Council</c:v>
                </c:pt>
              </c:strCache>
            </c:strRef>
          </c:tx>
          <c:spPr>
            <a:solidFill>
              <a:srgbClr val="BBE0E3"/>
            </a:solidFill>
            <a:ln w="3171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2E80-4DCF-85AD-6B5A917E1144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E80-4DCF-85AD-6B5A917E1144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2E80-4DCF-85AD-6B5A917E1144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E80-4DCF-85AD-6B5A917E1144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2E80-4DCF-85AD-6B5A917E1144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E80-4DCF-85AD-6B5A917E1144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2E80-4DCF-85AD-6B5A917E1144}"/>
              </c:ext>
            </c:extLst>
          </c:dPt>
          <c:dLbls>
            <c:dLbl>
              <c:idx val="0"/>
              <c:layout>
                <c:manualLayout>
                  <c:x val="6.0343577335852574E-3"/>
                  <c:y val="-0.14658137236794391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6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E80-4DCF-85AD-6B5A917E1144}"/>
                </c:ext>
              </c:extLst>
            </c:dLbl>
            <c:dLbl>
              <c:idx val="1"/>
              <c:layout>
                <c:manualLayout>
                  <c:x val="0.18960178916314721"/>
                  <c:y val="-0.12264547185371741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6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E80-4DCF-85AD-6B5A917E1144}"/>
                </c:ext>
              </c:extLst>
            </c:dLbl>
            <c:dLbl>
              <c:idx val="2"/>
              <c:layout>
                <c:manualLayout>
                  <c:x val="6.4225763578915698E-2"/>
                  <c:y val="3.392116525974793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E80-4DCF-85AD-6B5A917E1144}"/>
                </c:ext>
              </c:extLst>
            </c:dLbl>
            <c:dLbl>
              <c:idx val="3"/>
              <c:layout>
                <c:manualLayout>
                  <c:x val="-6.7842257217847785E-2"/>
                  <c:y val="0.11773098656785549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96"/>
                    </a:pPr>
                    <a:r>
                      <a:rPr lang="en-US" baseline="0" dirty="0"/>
                      <a:t>Member, 4614, 63% </a:t>
                    </a:r>
                  </a:p>
                </c:rich>
              </c:tx>
              <c:numFmt formatCode="0%" sourceLinked="0"/>
              <c:spPr>
                <a:noFill/>
                <a:ln w="25313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19615839895013121"/>
                      <c:h val="3.9411764705882354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2E80-4DCF-85AD-6B5A917E1144}"/>
                </c:ext>
              </c:extLst>
            </c:dLbl>
            <c:dLbl>
              <c:idx val="4"/>
              <c:layout>
                <c:manualLayout>
                  <c:x val="-0.15894456589152881"/>
                  <c:y val="4.5665033700423324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6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E80-4DCF-85AD-6B5A917E1144}"/>
                </c:ext>
              </c:extLst>
            </c:dLbl>
            <c:dLbl>
              <c:idx val="5"/>
              <c:layout>
                <c:manualLayout>
                  <c:x val="-0.10116773139206645"/>
                  <c:y val="-2.797989968401861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6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E80-4DCF-85AD-6B5A917E1144}"/>
                </c:ext>
              </c:extLst>
            </c:dLbl>
            <c:dLbl>
              <c:idx val="6"/>
              <c:layout>
                <c:manualLayout>
                  <c:x val="-6.4640923422308094E-2"/>
                  <c:y val="-9.302929007811525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6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E80-4DCF-85AD-6B5A917E1144}"/>
                </c:ext>
              </c:extLst>
            </c:dLbl>
            <c:numFmt formatCode="0%" sourceLinked="0"/>
            <c:spPr>
              <a:noFill/>
              <a:ln w="25268">
                <a:noFill/>
              </a:ln>
            </c:spPr>
            <c:txPr>
              <a:bodyPr/>
              <a:lstStyle/>
              <a:p>
                <a:pPr>
                  <a:defRPr sz="1196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136</c:v>
                </c:pt>
                <c:pt idx="2">
                  <c:v>1167</c:v>
                </c:pt>
                <c:pt idx="3">
                  <c:v>4614</c:v>
                </c:pt>
                <c:pt idx="4">
                  <c:v>1036</c:v>
                </c:pt>
                <c:pt idx="5">
                  <c:v>74</c:v>
                </c:pt>
                <c:pt idx="6">
                  <c:v>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E80-4DCF-85AD-6B5A917E1144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0%</c:formatCode>
                <c:ptCount val="7"/>
                <c:pt idx="0">
                  <c:v>0</c:v>
                </c:pt>
                <c:pt idx="1">
                  <c:v>1.8561484918793503E-2</c:v>
                </c:pt>
                <c:pt idx="2">
                  <c:v>0.15927391838405897</c:v>
                </c:pt>
                <c:pt idx="3">
                  <c:v>0.62972567217142073</c:v>
                </c:pt>
                <c:pt idx="4">
                  <c:v>0.14139484099904462</c:v>
                </c:pt>
                <c:pt idx="5">
                  <c:v>1.0099631499931759E-2</c:v>
                </c:pt>
                <c:pt idx="6">
                  <c:v>4.0944452026750372E-2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7844-49A0-8B01-7A716C8C12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1">
          <a:noFill/>
        </a:ln>
      </c:spPr>
    </c:plotArea>
    <c:legend>
      <c:legendPos val="r"/>
      <c:layout>
        <c:manualLayout>
          <c:xMode val="edge"/>
          <c:yMode val="edge"/>
          <c:x val="0.80527083927243182"/>
          <c:y val="0.13272729797664182"/>
          <c:w val="0.17404068241469817"/>
          <c:h val="0.31666975451597967"/>
        </c:manualLayout>
      </c:layout>
      <c:overlay val="0"/>
      <c:spPr>
        <a:noFill/>
        <a:ln w="4176">
          <a:solidFill>
            <a:schemeClr val="tx1"/>
          </a:solidFill>
          <a:prstDash val="solid"/>
        </a:ln>
      </c:spPr>
      <c:txPr>
        <a:bodyPr/>
        <a:lstStyle/>
        <a:p>
          <a:pPr>
            <a:defRPr sz="1196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6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376884422110824E-2"/>
          <c:y val="4.0201005025125629E-2"/>
          <c:w val="0.67671691792294808"/>
          <c:h val="0.84924623115578146"/>
        </c:manualLayout>
      </c:layout>
      <c:lineChart>
        <c:grouping val="standard"/>
        <c:varyColors val="0"/>
        <c:ser>
          <c:idx val="5"/>
          <c:order val="0"/>
          <c:tx>
            <c:strRef>
              <c:f>Sheet1!$A$2</c:f>
              <c:strCache>
                <c:ptCount val="1"/>
                <c:pt idx="0">
                  <c:v>Victorian</c:v>
                </c:pt>
              </c:strCache>
            </c:strRef>
          </c:tx>
          <c:spPr>
            <a:ln w="15602">
              <a:solidFill>
                <a:srgbClr val="FF00FF"/>
              </a:solidFill>
              <a:prstDash val="solid"/>
            </a:ln>
          </c:spPr>
          <c:marker>
            <c:symbol val="circle"/>
            <c:size val="2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#,##0</c:formatCode>
                <c:ptCount val="24"/>
                <c:pt idx="0">
                  <c:v>1348</c:v>
                </c:pt>
                <c:pt idx="1">
                  <c:v>1340</c:v>
                </c:pt>
                <c:pt idx="2">
                  <c:v>1342</c:v>
                </c:pt>
                <c:pt idx="3">
                  <c:v>1347</c:v>
                </c:pt>
                <c:pt idx="4">
                  <c:v>1406</c:v>
                </c:pt>
                <c:pt idx="5">
                  <c:v>1459</c:v>
                </c:pt>
                <c:pt idx="6">
                  <c:v>1511</c:v>
                </c:pt>
                <c:pt idx="7">
                  <c:v>1549</c:v>
                </c:pt>
                <c:pt idx="8">
                  <c:v>1585</c:v>
                </c:pt>
                <c:pt idx="9">
                  <c:v>1814</c:v>
                </c:pt>
                <c:pt idx="10">
                  <c:v>1942</c:v>
                </c:pt>
                <c:pt idx="11">
                  <c:v>1936</c:v>
                </c:pt>
                <c:pt idx="12">
                  <c:v>2007</c:v>
                </c:pt>
                <c:pt idx="13">
                  <c:v>2117</c:v>
                </c:pt>
                <c:pt idx="14">
                  <c:v>2133</c:v>
                </c:pt>
                <c:pt idx="15">
                  <c:v>2006</c:v>
                </c:pt>
                <c:pt idx="16">
                  <c:v>2113</c:v>
                </c:pt>
                <c:pt idx="17">
                  <c:v>2109</c:v>
                </c:pt>
                <c:pt idx="18">
                  <c:v>2127</c:v>
                </c:pt>
                <c:pt idx="19">
                  <c:v>2090</c:v>
                </c:pt>
                <c:pt idx="20">
                  <c:v>2041</c:v>
                </c:pt>
                <c:pt idx="21">
                  <c:v>1963</c:v>
                </c:pt>
                <c:pt idx="22">
                  <c:v>1937</c:v>
                </c:pt>
                <c:pt idx="23">
                  <c:v>1938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32B-4126-A7A6-9D857B6C10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07257983"/>
        <c:axId val="1"/>
      </c:lineChart>
      <c:dateAx>
        <c:axId val="1207257983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90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46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spPr>
          <a:ln w="390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1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207257983"/>
        <c:crosses val="autoZero"/>
        <c:crossBetween val="midCat"/>
      </c:valAx>
      <c:spPr>
        <a:noFill/>
        <a:ln w="15602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8336528739276712"/>
          <c:y val="0.29328705756440637"/>
          <c:w val="0.13862706758970567"/>
          <c:h val="5.6420151364574567E-2"/>
        </c:manualLayout>
      </c:layout>
      <c:overlay val="0"/>
      <c:spPr>
        <a:noFill/>
        <a:ln w="3904">
          <a:solidFill>
            <a:schemeClr val="tx1"/>
          </a:solidFill>
          <a:prstDash val="solid"/>
        </a:ln>
      </c:spPr>
      <c:txPr>
        <a:bodyPr/>
        <a:lstStyle/>
        <a:p>
          <a:pPr>
            <a:defRPr sz="1132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1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4403107611548558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BA05-4F2B-881D-215E1FCBDC93}"/>
              </c:ext>
            </c:extLst>
          </c:dPt>
          <c:dLbls>
            <c:dLbl>
              <c:idx val="0"/>
              <c:layout>
                <c:manualLayout>
                  <c:x val="-5.3333333333333453E-3"/>
                  <c:y val="-4.444444444444607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05-4F2B-881D-215E1FCBDC93}"/>
                </c:ext>
              </c:extLst>
            </c:dLbl>
            <c:dLbl>
              <c:idx val="1"/>
              <c:layout>
                <c:manualLayout>
                  <c:x val="-9.3333333333333584E-3"/>
                  <c:y val="-4.44444444444444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05-4F2B-881D-215E1FCBDC93}"/>
                </c:ext>
              </c:extLst>
            </c:dLbl>
            <c:dLbl>
              <c:idx val="2"/>
              <c:layout>
                <c:manualLayout>
                  <c:x val="-5.3333333333333826E-3"/>
                  <c:y val="-8.88888888888888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05-4F2B-881D-215E1FCBDC93}"/>
                </c:ext>
              </c:extLst>
            </c:dLbl>
            <c:dLbl>
              <c:idx val="3"/>
              <c:layout>
                <c:manualLayout>
                  <c:x val="-8.0000000000000002E-3"/>
                  <c:y val="2.22222222222222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A05-4F2B-881D-215E1FCBDC93}"/>
                </c:ext>
              </c:extLst>
            </c:dLbl>
            <c:dLbl>
              <c:idx val="4"/>
              <c:layout>
                <c:manualLayout>
                  <c:x val="-5.3333333333333332E-3"/>
                  <c:y val="2.22222222222222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05-4F2B-881D-215E1FCBDC93}"/>
                </c:ext>
              </c:extLst>
            </c:dLbl>
            <c:dLbl>
              <c:idx val="5"/>
              <c:layout>
                <c:manualLayout>
                  <c:x val="-9.3333333333333341E-3"/>
                  <c:y val="8.88888888888888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05-4F2B-881D-215E1FCBDC93}"/>
                </c:ext>
              </c:extLst>
            </c:dLbl>
            <c:dLbl>
              <c:idx val="11"/>
              <c:layout>
                <c:manualLayout>
                  <c:x val="-2.816901408450600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378-43C0-A823-CDEB3B87BC3C}"/>
                </c:ext>
              </c:extLst>
            </c:dLbl>
            <c:spPr>
              <a:noFill/>
              <a:ln w="23911">
                <a:noFill/>
              </a:ln>
            </c:spPr>
            <c:txPr>
              <a:bodyPr/>
              <a:lstStyle/>
              <a:p>
                <a:pPr>
                  <a:defRPr sz="1129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123</c:v>
                </c:pt>
                <c:pt idx="1">
                  <c:v>118</c:v>
                </c:pt>
                <c:pt idx="2">
                  <c:v>108</c:v>
                </c:pt>
                <c:pt idx="3">
                  <c:v>109</c:v>
                </c:pt>
                <c:pt idx="4">
                  <c:v>109</c:v>
                </c:pt>
                <c:pt idx="5" formatCode="0">
                  <c:v>207</c:v>
                </c:pt>
                <c:pt idx="6" formatCode="0">
                  <c:v>163</c:v>
                </c:pt>
                <c:pt idx="7" formatCode="0">
                  <c:v>132</c:v>
                </c:pt>
                <c:pt idx="8" formatCode="0">
                  <c:v>131</c:v>
                </c:pt>
                <c:pt idx="9" formatCode="General">
                  <c:v>86</c:v>
                </c:pt>
                <c:pt idx="10" formatCode="General">
                  <c:v>81</c:v>
                </c:pt>
                <c:pt idx="11" formatCode="General">
                  <c:v>84</c:v>
                </c:pt>
                <c:pt idx="12" formatCode="General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A05-4F2B-881D-215E1FCBDC9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dLbl>
              <c:idx val="10"/>
              <c:layout>
                <c:manualLayout>
                  <c:x val="0"/>
                  <c:y val="-1.78074568725654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D9A-4272-A364-3C1C2C96B476}"/>
                </c:ext>
              </c:extLst>
            </c:dLbl>
            <c:dLbl>
              <c:idx val="11"/>
              <c:layout>
                <c:manualLayout>
                  <c:x val="-1.0328519181717627E-16"/>
                  <c:y val="-1.11296605453533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378-43C0-A823-CDEB3B87BC3C}"/>
                </c:ext>
              </c:extLst>
            </c:dLbl>
            <c:spPr>
              <a:noFill/>
              <a:ln w="23911">
                <a:noFill/>
              </a:ln>
            </c:spPr>
            <c:txPr>
              <a:bodyPr/>
              <a:lstStyle/>
              <a:p>
                <a:pPr>
                  <a:defRPr sz="1129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243</c:v>
                </c:pt>
                <c:pt idx="1">
                  <c:v>284</c:v>
                </c:pt>
                <c:pt idx="2">
                  <c:v>327</c:v>
                </c:pt>
                <c:pt idx="3">
                  <c:v>323</c:v>
                </c:pt>
                <c:pt idx="4">
                  <c:v>271</c:v>
                </c:pt>
                <c:pt idx="5" formatCode="0">
                  <c:v>303</c:v>
                </c:pt>
                <c:pt idx="6" formatCode="0">
                  <c:v>300</c:v>
                </c:pt>
                <c:pt idx="7" formatCode="0">
                  <c:v>308</c:v>
                </c:pt>
                <c:pt idx="8" formatCode="0">
                  <c:v>316</c:v>
                </c:pt>
                <c:pt idx="9" formatCode="General">
                  <c:v>328</c:v>
                </c:pt>
                <c:pt idx="10" formatCode="General">
                  <c:v>258</c:v>
                </c:pt>
                <c:pt idx="11" formatCode="General">
                  <c:v>275</c:v>
                </c:pt>
                <c:pt idx="12" formatCode="General">
                  <c:v>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A05-4F2B-881D-215E1FCBDC9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3911">
                <a:noFill/>
              </a:ln>
            </c:spPr>
            <c:txPr>
              <a:bodyPr/>
              <a:lstStyle/>
              <a:p>
                <a:pPr>
                  <a:defRPr sz="1318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1370</c:v>
                </c:pt>
                <c:pt idx="1">
                  <c:v>1397</c:v>
                </c:pt>
                <c:pt idx="2">
                  <c:v>1470</c:v>
                </c:pt>
                <c:pt idx="3">
                  <c:v>1493</c:v>
                </c:pt>
                <c:pt idx="4">
                  <c:v>1421</c:v>
                </c:pt>
                <c:pt idx="5" formatCode="0">
                  <c:v>1386</c:v>
                </c:pt>
                <c:pt idx="6" formatCode="0">
                  <c:v>1406</c:v>
                </c:pt>
                <c:pt idx="7" formatCode="0">
                  <c:v>1430</c:v>
                </c:pt>
                <c:pt idx="8" formatCode="0">
                  <c:v>1376</c:v>
                </c:pt>
                <c:pt idx="9" formatCode="General">
                  <c:v>1329</c:v>
                </c:pt>
                <c:pt idx="10" formatCode="General">
                  <c:v>1321</c:v>
                </c:pt>
                <c:pt idx="11" formatCode="General">
                  <c:v>1257</c:v>
                </c:pt>
                <c:pt idx="12" formatCode="General">
                  <c:v>1216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A05-4F2B-881D-215E1FCBDC9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29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A05-4F2B-881D-215E1FCBDC93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29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A05-4F2B-881D-215E1FCBDC93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29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A05-4F2B-881D-215E1FCBDC93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29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A05-4F2B-881D-215E1FCBDC93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29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A05-4F2B-881D-215E1FCBDC93}"/>
                </c:ext>
              </c:extLst>
            </c:dLbl>
            <c:dLbl>
              <c:idx val="11"/>
              <c:layout>
                <c:manualLayout>
                  <c:x val="7.0422535211266575E-3"/>
                  <c:y val="2.22593210907059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378-43C0-A823-CDEB3B87BC3C}"/>
                </c:ext>
              </c:extLst>
            </c:dLbl>
            <c:spPr>
              <a:noFill/>
              <a:ln w="23911">
                <a:noFill/>
              </a:ln>
            </c:spPr>
            <c:txPr>
              <a:bodyPr/>
              <a:lstStyle/>
              <a:p>
                <a:pPr>
                  <a:defRPr sz="1129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121</c:v>
                </c:pt>
                <c:pt idx="1">
                  <c:v>138</c:v>
                </c:pt>
                <c:pt idx="2">
                  <c:v>150</c:v>
                </c:pt>
                <c:pt idx="3">
                  <c:v>154</c:v>
                </c:pt>
                <c:pt idx="4">
                  <c:v>156</c:v>
                </c:pt>
                <c:pt idx="5" formatCode="0">
                  <c:v>168</c:v>
                </c:pt>
                <c:pt idx="6" formatCode="0">
                  <c:v>188</c:v>
                </c:pt>
                <c:pt idx="7" formatCode="0">
                  <c:v>206</c:v>
                </c:pt>
                <c:pt idx="8" formatCode="0">
                  <c:v>224</c:v>
                </c:pt>
                <c:pt idx="9" formatCode="General">
                  <c:v>250</c:v>
                </c:pt>
                <c:pt idx="10" formatCode="General">
                  <c:v>258</c:v>
                </c:pt>
                <c:pt idx="11" formatCode="General">
                  <c:v>268</c:v>
                </c:pt>
                <c:pt idx="12" formatCode="General">
                  <c:v>287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A05-4F2B-881D-215E1FCBDC9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invertIfNegative val="0"/>
          <c:dLbls>
            <c:spPr>
              <a:noFill/>
              <a:ln w="23911">
                <a:noFill/>
              </a:ln>
            </c:spPr>
            <c:txPr>
              <a:bodyPr/>
              <a:lstStyle/>
              <a:p>
                <a:pPr>
                  <a:defRPr sz="1129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1813</c:v>
                </c:pt>
                <c:pt idx="1">
                  <c:v>1889</c:v>
                </c:pt>
                <c:pt idx="2">
                  <c:v>2009</c:v>
                </c:pt>
                <c:pt idx="3">
                  <c:v>2024</c:v>
                </c:pt>
                <c:pt idx="4">
                  <c:v>1897</c:v>
                </c:pt>
                <c:pt idx="5" formatCode="0">
                  <c:v>1906</c:v>
                </c:pt>
                <c:pt idx="6" formatCode="0">
                  <c:v>1946</c:v>
                </c:pt>
                <c:pt idx="7" formatCode="0">
                  <c:v>1995</c:v>
                </c:pt>
                <c:pt idx="8" formatCode="0">
                  <c:v>1959</c:v>
                </c:pt>
                <c:pt idx="9" formatCode="General">
                  <c:v>1955</c:v>
                </c:pt>
                <c:pt idx="10" formatCode="General">
                  <c:v>1882</c:v>
                </c:pt>
                <c:pt idx="11" formatCode="General">
                  <c:v>1853</c:v>
                </c:pt>
                <c:pt idx="12" formatCode="General">
                  <c:v>1876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BA05-4F2B-881D-215E1FCBDC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7219231"/>
        <c:axId val="1"/>
      </c:barChart>
      <c:catAx>
        <c:axId val="45721923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29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29" b="1"/>
            </a:pPr>
            <a:endParaRPr lang="en-US"/>
          </a:p>
        </c:txPr>
        <c:crossAx val="457219231"/>
        <c:crosses val="autoZero"/>
        <c:crossBetween val="between"/>
      </c:valAx>
      <c:spPr>
        <a:noFill/>
        <a:ln w="25361">
          <a:noFill/>
        </a:ln>
      </c:spPr>
    </c:plotArea>
    <c:legend>
      <c:legendPos val="r"/>
      <c:layout>
        <c:manualLayout>
          <c:xMode val="edge"/>
          <c:yMode val="edge"/>
          <c:x val="0.83846155978126813"/>
          <c:y val="0.53333333333333333"/>
          <c:w val="0.16153844021873187"/>
          <c:h val="0.18959142607174106"/>
        </c:manualLayout>
      </c:layout>
      <c:overlay val="0"/>
      <c:txPr>
        <a:bodyPr/>
        <a:lstStyle/>
        <a:p>
          <a:pPr>
            <a:defRPr sz="943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693"/>
      </a:pPr>
      <a:endParaRPr lang="en-US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9722261989978523E-2"/>
          <c:y val="5.6673520174536085E-2"/>
          <c:w val="0.70691541398234314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3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7.575757575757576E-3"/>
                  <c:y val="2.604320562220052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66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0FF-4498-9CBB-9A3D784AFBC3}"/>
                </c:ext>
              </c:extLst>
            </c:dLbl>
            <c:dLbl>
              <c:idx val="1"/>
              <c:layout>
                <c:manualLayout>
                  <c:x val="6.0606060606060606E-3"/>
                  <c:y val="2.3675641474727744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66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0FF-4498-9CBB-9A3D784AFBC3}"/>
                </c:ext>
              </c:extLst>
            </c:dLbl>
            <c:dLbl>
              <c:idx val="2"/>
              <c:layout>
                <c:manualLayout>
                  <c:x val="-1.0606179909329515E-2"/>
                  <c:y val="1.8940326757408379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66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0FF-4498-9CBB-9A3D784AFBC3}"/>
                </c:ext>
              </c:extLst>
            </c:dLbl>
            <c:dLbl>
              <c:idx val="3"/>
              <c:layout>
                <c:manualLayout>
                  <c:x val="-1.3636363636363636E-2"/>
                  <c:y val="1.6572949032309423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66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0FF-4498-9CBB-9A3D784AFBC3}"/>
                </c:ext>
              </c:extLst>
            </c:dLbl>
            <c:dLbl>
              <c:idx val="4"/>
              <c:layout>
                <c:manualLayout>
                  <c:x val="-7.575757575757576E-3"/>
                  <c:y val="1.4205384884836646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66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0FF-4498-9CBB-9A3D784AFBC3}"/>
                </c:ext>
              </c:extLst>
            </c:dLbl>
            <c:dLbl>
              <c:idx val="5"/>
              <c:layout>
                <c:manualLayout>
                  <c:x val="1.0606060606060496E-2"/>
                  <c:y val="-4.735128294945722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0FF-4498-9CBB-9A3D784AFBC3}"/>
                </c:ext>
              </c:extLst>
            </c:dLbl>
            <c:dLbl>
              <c:idx val="6"/>
              <c:layout>
                <c:manualLayout>
                  <c:x val="-1.1110982756090176E-16"/>
                  <c:y val="1.89405131797821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0FF-4498-9CBB-9A3D784AFBC3}"/>
                </c:ext>
              </c:extLst>
            </c:dLbl>
            <c:spPr>
              <a:noFill/>
              <a:ln w="25335">
                <a:noFill/>
              </a:ln>
            </c:spPr>
            <c:txPr>
              <a:bodyPr/>
              <a:lstStyle/>
              <a:p>
                <a:pPr>
                  <a:defRPr sz="994" b="1">
                    <a:solidFill>
                      <a:srgbClr val="660066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123</c:v>
                </c:pt>
                <c:pt idx="1">
                  <c:v>118</c:v>
                </c:pt>
                <c:pt idx="2">
                  <c:v>108</c:v>
                </c:pt>
                <c:pt idx="3">
                  <c:v>109</c:v>
                </c:pt>
                <c:pt idx="4">
                  <c:v>109</c:v>
                </c:pt>
                <c:pt idx="5" formatCode="General">
                  <c:v>207</c:v>
                </c:pt>
                <c:pt idx="6" formatCode="General">
                  <c:v>163</c:v>
                </c:pt>
                <c:pt idx="7" formatCode="General">
                  <c:v>132</c:v>
                </c:pt>
                <c:pt idx="8" formatCode="General">
                  <c:v>131</c:v>
                </c:pt>
                <c:pt idx="9" formatCode="General">
                  <c:v>86</c:v>
                </c:pt>
                <c:pt idx="10" formatCode="General">
                  <c:v>81</c:v>
                </c:pt>
                <c:pt idx="11" formatCode="General">
                  <c:v>84</c:v>
                </c:pt>
                <c:pt idx="12" formatCode="General">
                  <c:v>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0FF-4498-9CBB-9A3D784AFBC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3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1.5151515151515152E-3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FF6600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0FF-4498-9CBB-9A3D784AFBC3}"/>
                </c:ext>
              </c:extLst>
            </c:dLbl>
            <c:dLbl>
              <c:idx val="1"/>
              <c:layout>
                <c:manualLayout>
                  <c:x val="-1.9696969696969695E-2"/>
                  <c:y val="-3.0778333917146069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FF6600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0FF-4498-9CBB-9A3D784AFBC3}"/>
                </c:ext>
              </c:extLst>
            </c:dLbl>
            <c:dLbl>
              <c:idx val="2"/>
              <c:layout>
                <c:manualLayout>
                  <c:x val="-1.0606179909329515E-2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FF6600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0FF-4498-9CBB-9A3D784AFBC3}"/>
                </c:ext>
              </c:extLst>
            </c:dLbl>
            <c:dLbl>
              <c:idx val="3"/>
              <c:layout>
                <c:manualLayout>
                  <c:x val="-9.0909090909090905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FF6600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0FF-4498-9CBB-9A3D784AFBC3}"/>
                </c:ext>
              </c:extLst>
            </c:dLbl>
            <c:dLbl>
              <c:idx val="4"/>
              <c:layout>
                <c:manualLayout>
                  <c:x val="-2.5757575757575757E-2"/>
                  <c:y val="-3.0778333917146069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FF6600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0FF-4498-9CBB-9A3D784AFBC3}"/>
                </c:ext>
              </c:extLst>
            </c:dLbl>
            <c:dLbl>
              <c:idx val="5"/>
              <c:layout>
                <c:manualLayout>
                  <c:x val="-6.0606060606060606E-3"/>
                  <c:y val="-2.84107697696732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0FF-4498-9CBB-9A3D784AFBC3}"/>
                </c:ext>
              </c:extLst>
            </c:dLbl>
            <c:spPr>
              <a:noFill/>
              <a:ln w="25335">
                <a:noFill/>
              </a:ln>
            </c:spPr>
            <c:txPr>
              <a:bodyPr/>
              <a:lstStyle/>
              <a:p>
                <a:pPr>
                  <a:defRPr sz="994" b="1">
                    <a:solidFill>
                      <a:srgbClr val="FF66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243</c:v>
                </c:pt>
                <c:pt idx="1">
                  <c:v>284</c:v>
                </c:pt>
                <c:pt idx="2">
                  <c:v>327</c:v>
                </c:pt>
                <c:pt idx="3">
                  <c:v>323</c:v>
                </c:pt>
                <c:pt idx="4">
                  <c:v>271</c:v>
                </c:pt>
                <c:pt idx="5" formatCode="General">
                  <c:v>303</c:v>
                </c:pt>
                <c:pt idx="6" formatCode="General">
                  <c:v>300</c:v>
                </c:pt>
                <c:pt idx="7" formatCode="General">
                  <c:v>308</c:v>
                </c:pt>
                <c:pt idx="8" formatCode="General">
                  <c:v>316</c:v>
                </c:pt>
                <c:pt idx="9" formatCode="General">
                  <c:v>328</c:v>
                </c:pt>
                <c:pt idx="10" formatCode="General">
                  <c:v>258</c:v>
                </c:pt>
                <c:pt idx="11" formatCode="General">
                  <c:v>275</c:v>
                </c:pt>
                <c:pt idx="12" formatCode="General">
                  <c:v>312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80FF-4498-9CBB-9A3D784AFBC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3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2.5757575757575757E-2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0FF-4498-9CBB-9A3D784AFBC3}"/>
                </c:ext>
              </c:extLst>
            </c:dLbl>
            <c:dLbl>
              <c:idx val="1"/>
              <c:layout>
                <c:manualLayout>
                  <c:x val="-4.5454545454545452E-3"/>
                  <c:y val="-1.4205384884836646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0FF-4498-9CBB-9A3D784AFBC3}"/>
                </c:ext>
              </c:extLst>
            </c:dLbl>
            <c:dLbl>
              <c:idx val="2"/>
              <c:layout>
                <c:manualLayout>
                  <c:x val="-1.2121212121212177E-2"/>
                  <c:y val="-1.657294903230942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0FF-4498-9CBB-9A3D784AFBC3}"/>
                </c:ext>
              </c:extLst>
            </c:dLbl>
            <c:dLbl>
              <c:idx val="3"/>
              <c:layout>
                <c:manualLayout>
                  <c:x val="-1.3636363636363636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0FF-4498-9CBB-9A3D784AFBC3}"/>
                </c:ext>
              </c:extLst>
            </c:dLbl>
            <c:dLbl>
              <c:idx val="4"/>
              <c:layout>
                <c:manualLayout>
                  <c:x val="-2.8787878787878789E-2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0FF-4498-9CBB-9A3D784AFBC3}"/>
                </c:ext>
              </c:extLst>
            </c:dLbl>
            <c:dLbl>
              <c:idx val="5"/>
              <c:layout>
                <c:manualLayout>
                  <c:x val="-6.0606060606060606E-3"/>
                  <c:y val="-3.3145898064618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80FF-4498-9CBB-9A3D784AFBC3}"/>
                </c:ext>
              </c:extLst>
            </c:dLbl>
            <c:spPr>
              <a:noFill/>
              <a:ln w="25335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1370</c:v>
                </c:pt>
                <c:pt idx="1">
                  <c:v>1397</c:v>
                </c:pt>
                <c:pt idx="2">
                  <c:v>1470</c:v>
                </c:pt>
                <c:pt idx="3">
                  <c:v>1493</c:v>
                </c:pt>
                <c:pt idx="4">
                  <c:v>1421</c:v>
                </c:pt>
                <c:pt idx="5" formatCode="General">
                  <c:v>1386</c:v>
                </c:pt>
                <c:pt idx="6" formatCode="General">
                  <c:v>1406</c:v>
                </c:pt>
                <c:pt idx="7" formatCode="General">
                  <c:v>1430</c:v>
                </c:pt>
                <c:pt idx="8" formatCode="General">
                  <c:v>1376</c:v>
                </c:pt>
                <c:pt idx="9" formatCode="General">
                  <c:v>1329</c:v>
                </c:pt>
                <c:pt idx="10" formatCode="General">
                  <c:v>1321</c:v>
                </c:pt>
                <c:pt idx="11" formatCode="General">
                  <c:v>1257</c:v>
                </c:pt>
                <c:pt idx="12" formatCode="General">
                  <c:v>1216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80FF-4498-9CBB-9A3D784AFBC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marker>
            <c:symbol val="x"/>
            <c:size val="3"/>
          </c:marker>
          <c:dLbls>
            <c:dLbl>
              <c:idx val="0"/>
              <c:layout>
                <c:manualLayout>
                  <c:x val="-5.15151515151515E-2"/>
                  <c:y val="-2.1308077327254971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chemeClr val="accent6">
                          <a:lumMod val="75000"/>
                        </a:schemeClr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80FF-4498-9CBB-9A3D784AFBC3}"/>
                </c:ext>
              </c:extLst>
            </c:dLbl>
            <c:dLbl>
              <c:idx val="1"/>
              <c:layout>
                <c:manualLayout>
                  <c:x val="-1.0606060606060607E-2"/>
                  <c:y val="-1.8940513179782195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chemeClr val="accent6">
                          <a:lumMod val="75000"/>
                        </a:schemeClr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80FF-4498-9CBB-9A3D784AFBC3}"/>
                </c:ext>
              </c:extLst>
            </c:dLbl>
            <c:dLbl>
              <c:idx val="2"/>
              <c:layout>
                <c:manualLayout>
                  <c:x val="-9.0910283941780003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chemeClr val="accent6">
                          <a:lumMod val="75000"/>
                        </a:schemeClr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80FF-4498-9CBB-9A3D784AFBC3}"/>
                </c:ext>
              </c:extLst>
            </c:dLbl>
            <c:dLbl>
              <c:idx val="3"/>
              <c:layout>
                <c:manualLayout>
                  <c:x val="-1.2121212121212121E-2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chemeClr val="accent6">
                          <a:lumMod val="75000"/>
                        </a:schemeClr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80FF-4498-9CBB-9A3D784AFBC3}"/>
                </c:ext>
              </c:extLst>
            </c:dLbl>
            <c:dLbl>
              <c:idx val="4"/>
              <c:layout>
                <c:manualLayout>
                  <c:x val="-9.0909090909090905E-3"/>
                  <c:y val="-9.4702565898910976E-3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chemeClr val="accent6">
                          <a:lumMod val="75000"/>
                        </a:schemeClr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80FF-4498-9CBB-9A3D784AFBC3}"/>
                </c:ext>
              </c:extLst>
            </c:dLbl>
            <c:dLbl>
              <c:idx val="5"/>
              <c:layout>
                <c:manualLayout>
                  <c:x val="0"/>
                  <c:y val="2.13080773272549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80FF-4498-9CBB-9A3D784AFBC3}"/>
                </c:ext>
              </c:extLst>
            </c:dLbl>
            <c:dLbl>
              <c:idx val="6"/>
              <c:layout>
                <c:manualLayout>
                  <c:x val="-1.1110982756090176E-16"/>
                  <c:y val="-1.18378207373638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80FF-4498-9CBB-9A3D784AFBC3}"/>
                </c:ext>
              </c:extLst>
            </c:dLbl>
            <c:dLbl>
              <c:idx val="11"/>
              <c:layout>
                <c:manualLayout>
                  <c:x val="0"/>
                  <c:y val="-2.1308077327255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7CC-48A3-88E2-C839943CFA5D}"/>
                </c:ext>
              </c:extLst>
            </c:dLbl>
            <c:spPr>
              <a:noFill/>
              <a:ln w="25335">
                <a:noFill/>
              </a:ln>
            </c:spPr>
            <c:txPr>
              <a:bodyPr/>
              <a:lstStyle/>
              <a:p>
                <a:pPr>
                  <a:defRPr sz="994" b="1">
                    <a:solidFill>
                      <a:schemeClr val="accent6">
                        <a:lumMod val="7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121</c:v>
                </c:pt>
                <c:pt idx="1">
                  <c:v>138</c:v>
                </c:pt>
                <c:pt idx="2">
                  <c:v>150</c:v>
                </c:pt>
                <c:pt idx="3">
                  <c:v>154</c:v>
                </c:pt>
                <c:pt idx="4">
                  <c:v>156</c:v>
                </c:pt>
                <c:pt idx="5" formatCode="General">
                  <c:v>168</c:v>
                </c:pt>
                <c:pt idx="6" formatCode="General">
                  <c:v>188</c:v>
                </c:pt>
                <c:pt idx="7" formatCode="General">
                  <c:v>206</c:v>
                </c:pt>
                <c:pt idx="8" formatCode="General">
                  <c:v>224</c:v>
                </c:pt>
                <c:pt idx="9" formatCode="General">
                  <c:v>250</c:v>
                </c:pt>
                <c:pt idx="10" formatCode="General">
                  <c:v>258</c:v>
                </c:pt>
                <c:pt idx="11" formatCode="General">
                  <c:v>268</c:v>
                </c:pt>
                <c:pt idx="12" formatCode="General">
                  <c:v>287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80FF-4498-9CBB-9A3D784AFBC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3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2.1212121212121213E-2"/>
                  <c:y val="-3.7881212781938206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80FF-4498-9CBB-9A3D784AFBC3}"/>
                </c:ext>
              </c:extLst>
            </c:dLbl>
            <c:dLbl>
              <c:idx val="1"/>
              <c:layout>
                <c:manualLayout>
                  <c:x val="0"/>
                  <c:y val="-3.077833391714606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80FF-4498-9CBB-9A3D784AFBC3}"/>
                </c:ext>
              </c:extLst>
            </c:dLbl>
            <c:dLbl>
              <c:idx val="2"/>
              <c:layout>
                <c:manualLayout>
                  <c:x val="-1.2121212121212177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80FF-4498-9CBB-9A3D784AFBC3}"/>
                </c:ext>
              </c:extLst>
            </c:dLbl>
            <c:dLbl>
              <c:idx val="3"/>
              <c:layout>
                <c:manualLayout>
                  <c:x val="-4.5454545454545452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80FF-4498-9CBB-9A3D784AFBC3}"/>
                </c:ext>
              </c:extLst>
            </c:dLbl>
            <c:dLbl>
              <c:idx val="4"/>
              <c:layout>
                <c:manualLayout>
                  <c:x val="-1.9696969696969695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80FF-4498-9CBB-9A3D784AFBC3}"/>
                </c:ext>
              </c:extLst>
            </c:dLbl>
            <c:dLbl>
              <c:idx val="5"/>
              <c:layout>
                <c:manualLayout>
                  <c:x val="-6.0606060606060606E-3"/>
                  <c:y val="-1.89405131797821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80FF-4498-9CBB-9A3D784AFBC3}"/>
                </c:ext>
              </c:extLst>
            </c:dLbl>
            <c:spPr>
              <a:noFill/>
              <a:ln w="25335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1813</c:v>
                </c:pt>
                <c:pt idx="1">
                  <c:v>1889</c:v>
                </c:pt>
                <c:pt idx="2">
                  <c:v>2009</c:v>
                </c:pt>
                <c:pt idx="3">
                  <c:v>2024</c:v>
                </c:pt>
                <c:pt idx="4">
                  <c:v>1897</c:v>
                </c:pt>
                <c:pt idx="5" formatCode="General">
                  <c:v>1906</c:v>
                </c:pt>
                <c:pt idx="6" formatCode="General">
                  <c:v>1946</c:v>
                </c:pt>
                <c:pt idx="7" formatCode="General">
                  <c:v>1995</c:v>
                </c:pt>
                <c:pt idx="8" formatCode="General">
                  <c:v>1959</c:v>
                </c:pt>
                <c:pt idx="9" formatCode="General">
                  <c:v>1955</c:v>
                </c:pt>
                <c:pt idx="10" formatCode="General">
                  <c:v>1882</c:v>
                </c:pt>
                <c:pt idx="11" formatCode="General">
                  <c:v>1853</c:v>
                </c:pt>
                <c:pt idx="12" formatCode="General">
                  <c:v>1876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4-80FF-4498-9CBB-9A3D784AFB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0013248"/>
        <c:axId val="1"/>
      </c:lineChart>
      <c:catAx>
        <c:axId val="430013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430013248"/>
        <c:crosses val="autoZero"/>
        <c:crossBetween val="between"/>
      </c:valAx>
      <c:spPr>
        <a:noFill/>
        <a:ln w="25387">
          <a:noFill/>
        </a:ln>
      </c:spPr>
    </c:plotArea>
    <c:legend>
      <c:legendPos val="r"/>
      <c:layout>
        <c:manualLayout>
          <c:xMode val="edge"/>
          <c:yMode val="edge"/>
          <c:x val="0.79032464301780669"/>
          <c:y val="0.38590755942741201"/>
          <c:w val="0.20058451830865065"/>
          <c:h val="0.33946017386124611"/>
        </c:manualLayout>
      </c:layout>
      <c:overlay val="0"/>
      <c:txPr>
        <a:bodyPr/>
        <a:lstStyle/>
        <a:p>
          <a:pPr>
            <a:defRPr sz="994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4"/>
      </a:pPr>
      <a:endParaRPr lang="en-US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791713311401036"/>
          <c:y val="0.24265039184151571"/>
          <c:w val="0.24761904761904771"/>
          <c:h val="0.37410071942446255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Victorian</c:v>
                </c:pt>
              </c:strCache>
            </c:strRef>
          </c:tx>
          <c:spPr>
            <a:solidFill>
              <a:srgbClr val="BBE0E3"/>
            </a:solidFill>
            <a:ln w="3171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B97E-4E10-AFB1-8BE15ED810A0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97E-4E10-AFB1-8BE15ED810A0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B97E-4E10-AFB1-8BE15ED810A0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97E-4E10-AFB1-8BE15ED810A0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B97E-4E10-AFB1-8BE15ED810A0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97E-4E10-AFB1-8BE15ED810A0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B97E-4E10-AFB1-8BE15ED810A0}"/>
              </c:ext>
            </c:extLst>
          </c:dPt>
          <c:dLbls>
            <c:dLbl>
              <c:idx val="0"/>
              <c:layout>
                <c:manualLayout>
                  <c:x val="-2.7453720542187705E-2"/>
                  <c:y val="-0.10561888247723546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97E-4E10-AFB1-8BE15ED810A0}"/>
                </c:ext>
              </c:extLst>
            </c:dLbl>
            <c:dLbl>
              <c:idx val="1"/>
              <c:layout>
                <c:manualLayout>
                  <c:x val="8.2090925800513873E-2"/>
                  <c:y val="-4.1753508248292069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 b="1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97E-4E10-AFB1-8BE15ED810A0}"/>
                </c:ext>
              </c:extLst>
            </c:dLbl>
            <c:dLbl>
              <c:idx val="2"/>
              <c:layout>
                <c:manualLayout>
                  <c:x val="6.6144370093247709E-2"/>
                  <c:y val="3.414859243677572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97E-4E10-AFB1-8BE15ED810A0}"/>
                </c:ext>
              </c:extLst>
            </c:dLbl>
            <c:dLbl>
              <c:idx val="3"/>
              <c:layout>
                <c:manualLayout>
                  <c:x val="-0.10923479140318719"/>
                  <c:y val="9.100442696164344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97E-4E10-AFB1-8BE15ED810A0}"/>
                </c:ext>
              </c:extLst>
            </c:dLbl>
            <c:dLbl>
              <c:idx val="4"/>
              <c:layout>
                <c:manualLayout>
                  <c:x val="-5.6093049960292976E-2"/>
                  <c:y val="5.493999200513158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97E-4E10-AFB1-8BE15ED810A0}"/>
                </c:ext>
              </c:extLst>
            </c:dLbl>
            <c:dLbl>
              <c:idx val="5"/>
              <c:layout>
                <c:manualLayout>
                  <c:x val="-0.13237152855458595"/>
                  <c:y val="8.1993882996030554E-5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97E-4E10-AFB1-8BE15ED810A0}"/>
                </c:ext>
              </c:extLst>
            </c:dLbl>
            <c:dLbl>
              <c:idx val="6"/>
              <c:layout>
                <c:manualLayout>
                  <c:x val="-7.212691142457972E-2"/>
                  <c:y val="-4.8891037380657996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97E-4E10-AFB1-8BE15ED810A0}"/>
                </c:ext>
              </c:extLst>
            </c:dLbl>
            <c:numFmt formatCode="0%" sourceLinked="0"/>
            <c:spPr>
              <a:noFill/>
              <a:ln w="25284">
                <a:noFill/>
              </a:ln>
            </c:spPr>
            <c:txPr>
              <a:bodyPr/>
              <a:lstStyle/>
              <a:p>
                <a:pPr>
                  <a:defRPr sz="1199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39</c:v>
                </c:pt>
                <c:pt idx="2">
                  <c:v>287</c:v>
                </c:pt>
                <c:pt idx="3">
                  <c:v>1216</c:v>
                </c:pt>
                <c:pt idx="4">
                  <c:v>312</c:v>
                </c:pt>
                <c:pt idx="5">
                  <c:v>22</c:v>
                </c:pt>
                <c:pt idx="6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97E-4E10-AFB1-8BE15ED810A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B97E-4E10-AFB1-8BE15ED810A0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B97E-4E10-AFB1-8BE15ED810A0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B97E-4E10-AFB1-8BE15ED810A0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B97E-4E10-AFB1-8BE15ED810A0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B97E-4E10-AFB1-8BE15ED810A0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B97E-4E10-AFB1-8BE15ED810A0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B97E-4E10-AFB1-8BE15ED810A0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0%</c:formatCode>
                <c:ptCount val="7"/>
                <c:pt idx="0">
                  <c:v>0</c:v>
                </c:pt>
                <c:pt idx="1">
                  <c:v>2.0123839009287926E-2</c:v>
                </c:pt>
                <c:pt idx="2">
                  <c:v>0.14809081527347781</c:v>
                </c:pt>
                <c:pt idx="3">
                  <c:v>0.62745098039215685</c:v>
                </c:pt>
                <c:pt idx="4">
                  <c:v>0.1609907120743034</c:v>
                </c:pt>
                <c:pt idx="5">
                  <c:v>1.1351909184726523E-2</c:v>
                </c:pt>
                <c:pt idx="6">
                  <c:v>3.1991744066047469E-2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B97E-4E10-AFB1-8BE15ED810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1">
          <a:noFill/>
        </a:ln>
      </c:spPr>
    </c:plotArea>
    <c:legend>
      <c:legendPos val="r"/>
      <c:layout>
        <c:manualLayout>
          <c:xMode val="edge"/>
          <c:yMode val="edge"/>
          <c:x val="0.69128329973246094"/>
          <c:y val="0.20181812119220124"/>
          <c:w val="0.19505065490002149"/>
          <c:h val="0.36379286527478083"/>
        </c:manualLayout>
      </c:layout>
      <c:overlay val="0"/>
      <c:spPr>
        <a:noFill/>
        <a:ln w="4189">
          <a:solidFill>
            <a:schemeClr val="tx1"/>
          </a:solidFill>
          <a:prstDash val="solid"/>
        </a:ln>
      </c:spPr>
      <c:txPr>
        <a:bodyPr/>
        <a:lstStyle/>
        <a:p>
          <a:pPr>
            <a:defRPr sz="1394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7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503054864138353E-2"/>
          <c:y val="6.0993046971112429E-2"/>
          <c:w val="0.84095649209729628"/>
          <c:h val="0.84924623115578146"/>
        </c:manualLayout>
      </c:layout>
      <c:barChart>
        <c:barDir val="bar"/>
        <c:grouping val="clustered"/>
        <c:varyColors val="0"/>
        <c:ser>
          <c:idx val="7"/>
          <c:order val="0"/>
          <c:tx>
            <c:strRef>
              <c:f>Sheet1!$A$2</c:f>
              <c:strCache>
                <c:ptCount val="1"/>
                <c:pt idx="0">
                  <c:v>WA</c:v>
                </c:pt>
              </c:strCache>
            </c:strRef>
          </c:tx>
          <c:spPr>
            <a:solidFill>
              <a:srgbClr val="CCCCFF"/>
            </a:solidFill>
            <a:ln w="1566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329">
                <a:noFill/>
              </a:ln>
            </c:spPr>
            <c:txPr>
              <a:bodyPr/>
              <a:lstStyle/>
              <a:p>
                <a:pPr>
                  <a:defRPr sz="1194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577</c:v>
                </c:pt>
                <c:pt idx="1">
                  <c:v>674</c:v>
                </c:pt>
                <c:pt idx="2">
                  <c:v>722</c:v>
                </c:pt>
                <c:pt idx="3">
                  <c:v>577</c:v>
                </c:pt>
                <c:pt idx="4">
                  <c:v>578</c:v>
                </c:pt>
                <c:pt idx="5">
                  <c:v>597</c:v>
                </c:pt>
                <c:pt idx="6">
                  <c:v>642</c:v>
                </c:pt>
                <c:pt idx="7">
                  <c:v>689</c:v>
                </c:pt>
                <c:pt idx="8">
                  <c:v>798</c:v>
                </c:pt>
                <c:pt idx="9">
                  <c:v>833</c:v>
                </c:pt>
                <c:pt idx="10">
                  <c:v>847</c:v>
                </c:pt>
                <c:pt idx="11">
                  <c:v>828</c:v>
                </c:pt>
                <c:pt idx="12">
                  <c:v>818</c:v>
                </c:pt>
                <c:pt idx="13">
                  <c:v>841</c:v>
                </c:pt>
                <c:pt idx="14">
                  <c:v>807</c:v>
                </c:pt>
                <c:pt idx="15">
                  <c:v>765</c:v>
                </c:pt>
                <c:pt idx="16">
                  <c:v>720</c:v>
                </c:pt>
                <c:pt idx="17">
                  <c:v>655</c:v>
                </c:pt>
                <c:pt idx="18">
                  <c:v>670</c:v>
                </c:pt>
                <c:pt idx="19">
                  <c:v>627</c:v>
                </c:pt>
                <c:pt idx="20">
                  <c:v>615</c:v>
                </c:pt>
                <c:pt idx="21">
                  <c:v>677</c:v>
                </c:pt>
                <c:pt idx="22">
                  <c:v>605</c:v>
                </c:pt>
                <c:pt idx="23">
                  <c:v>611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62-4658-920F-58B52B2510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52886512"/>
        <c:axId val="1"/>
      </c:barChart>
      <c:dateAx>
        <c:axId val="1952886512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2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3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2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3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952886512"/>
        <c:crosses val="autoZero"/>
        <c:crossBetween val="between"/>
      </c:valAx>
      <c:spPr>
        <a:noFill/>
        <a:ln w="1566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3018045406194738"/>
          <c:y val="0.37638745860992728"/>
          <c:w val="5.3062869340452797E-2"/>
          <c:h val="5.0608109722587273E-2"/>
        </c:manualLayout>
      </c:layout>
      <c:overlay val="0"/>
      <c:spPr>
        <a:noFill/>
        <a:ln w="3920">
          <a:solidFill>
            <a:schemeClr val="tx1"/>
          </a:solidFill>
          <a:prstDash val="solid"/>
        </a:ln>
      </c:spPr>
      <c:txPr>
        <a:bodyPr/>
        <a:lstStyle/>
        <a:p>
          <a:pPr>
            <a:defRPr sz="1135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2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301507537688523E-2"/>
          <c:y val="4.0201005025125629E-2"/>
          <c:w val="0.69179229480737015"/>
          <c:h val="0.84924623115578146"/>
        </c:manualLayout>
      </c:layout>
      <c:lineChart>
        <c:grouping val="standard"/>
        <c:varyColors val="0"/>
        <c:ser>
          <c:idx val="7"/>
          <c:order val="0"/>
          <c:tx>
            <c:strRef>
              <c:f>Sheet1!$A$2</c:f>
              <c:strCache>
                <c:ptCount val="1"/>
                <c:pt idx="0">
                  <c:v>Western Australia</c:v>
                </c:pt>
              </c:strCache>
            </c:strRef>
          </c:tx>
          <c:spPr>
            <a:ln w="15595">
              <a:solidFill>
                <a:srgbClr val="333333"/>
              </a:solidFill>
              <a:prstDash val="solid"/>
            </a:ln>
          </c:spPr>
          <c:marker>
            <c:symbol val="dot"/>
            <c:size val="2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577</c:v>
                </c:pt>
                <c:pt idx="1">
                  <c:v>674</c:v>
                </c:pt>
                <c:pt idx="2">
                  <c:v>722</c:v>
                </c:pt>
                <c:pt idx="3">
                  <c:v>577</c:v>
                </c:pt>
                <c:pt idx="4">
                  <c:v>578</c:v>
                </c:pt>
                <c:pt idx="5">
                  <c:v>597</c:v>
                </c:pt>
                <c:pt idx="6">
                  <c:v>642</c:v>
                </c:pt>
                <c:pt idx="7">
                  <c:v>689</c:v>
                </c:pt>
                <c:pt idx="8">
                  <c:v>798</c:v>
                </c:pt>
                <c:pt idx="9">
                  <c:v>833</c:v>
                </c:pt>
                <c:pt idx="10">
                  <c:v>847</c:v>
                </c:pt>
                <c:pt idx="11">
                  <c:v>828</c:v>
                </c:pt>
                <c:pt idx="12">
                  <c:v>818</c:v>
                </c:pt>
                <c:pt idx="13">
                  <c:v>841</c:v>
                </c:pt>
                <c:pt idx="14">
                  <c:v>807</c:v>
                </c:pt>
                <c:pt idx="15">
                  <c:v>765</c:v>
                </c:pt>
                <c:pt idx="16">
                  <c:v>720</c:v>
                </c:pt>
                <c:pt idx="17">
                  <c:v>655</c:v>
                </c:pt>
                <c:pt idx="18">
                  <c:v>670</c:v>
                </c:pt>
                <c:pt idx="19">
                  <c:v>627</c:v>
                </c:pt>
                <c:pt idx="20">
                  <c:v>615</c:v>
                </c:pt>
                <c:pt idx="21">
                  <c:v>677</c:v>
                </c:pt>
                <c:pt idx="22">
                  <c:v>605</c:v>
                </c:pt>
                <c:pt idx="23">
                  <c:v>611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212-4F7B-BDEE-4D2A4D4D9D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6333344"/>
        <c:axId val="1"/>
      </c:lineChart>
      <c:dateAx>
        <c:axId val="136333344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90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96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90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2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36333344"/>
        <c:crosses val="autoZero"/>
        <c:crossBetween val="midCat"/>
      </c:valAx>
      <c:spPr>
        <a:noFill/>
        <a:ln w="1559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9972754764350107"/>
          <c:y val="0.41129041968345509"/>
          <c:w val="0.1594006048157024"/>
          <c:h val="7.2580575315409512E-2"/>
        </c:manualLayout>
      </c:layout>
      <c:overlay val="0"/>
      <c:spPr>
        <a:noFill/>
        <a:ln w="3902">
          <a:solidFill>
            <a:schemeClr val="tx1"/>
          </a:solidFill>
          <a:prstDash val="solid"/>
        </a:ln>
      </c:spPr>
      <c:txPr>
        <a:bodyPr/>
        <a:lstStyle/>
        <a:p>
          <a:pPr>
            <a:defRPr sz="1129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1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4403107611548558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3ECD-45A8-B1E2-C5391FD566CD}"/>
              </c:ext>
            </c:extLst>
          </c:dPt>
          <c:dLbls>
            <c:spPr>
              <a:noFill/>
              <a:ln w="25262">
                <a:noFill/>
              </a:ln>
            </c:spPr>
            <c:txPr>
              <a:bodyPr/>
              <a:lstStyle/>
              <a:p>
                <a:pPr>
                  <a:defRPr sz="11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93</c:v>
                </c:pt>
                <c:pt idx="1">
                  <c:v>78</c:v>
                </c:pt>
                <c:pt idx="2">
                  <c:v>89</c:v>
                </c:pt>
                <c:pt idx="3">
                  <c:v>69</c:v>
                </c:pt>
                <c:pt idx="4">
                  <c:v>67</c:v>
                </c:pt>
                <c:pt idx="5" formatCode="General">
                  <c:v>41</c:v>
                </c:pt>
                <c:pt idx="6" formatCode="General">
                  <c:v>44</c:v>
                </c:pt>
                <c:pt idx="7" formatCode="General">
                  <c:v>45</c:v>
                </c:pt>
                <c:pt idx="8" formatCode="General">
                  <c:v>29</c:v>
                </c:pt>
                <c:pt idx="9" formatCode="General">
                  <c:v>19</c:v>
                </c:pt>
                <c:pt idx="10" formatCode="General">
                  <c:v>45</c:v>
                </c:pt>
                <c:pt idx="11" formatCode="General">
                  <c:v>16</c:v>
                </c:pt>
                <c:pt idx="12" formatCode="General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CD-45A8-B1E2-C5391FD566C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262">
                <a:noFill/>
              </a:ln>
            </c:spPr>
            <c:txPr>
              <a:bodyPr/>
              <a:lstStyle/>
              <a:p>
                <a:pPr>
                  <a:defRPr sz="11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78</c:v>
                </c:pt>
                <c:pt idx="1">
                  <c:v>78</c:v>
                </c:pt>
                <c:pt idx="2">
                  <c:v>73</c:v>
                </c:pt>
                <c:pt idx="3">
                  <c:v>75</c:v>
                </c:pt>
                <c:pt idx="4">
                  <c:v>73</c:v>
                </c:pt>
                <c:pt idx="5" formatCode="General">
                  <c:v>70</c:v>
                </c:pt>
                <c:pt idx="6" formatCode="General">
                  <c:v>75</c:v>
                </c:pt>
                <c:pt idx="7" formatCode="General">
                  <c:v>82</c:v>
                </c:pt>
                <c:pt idx="8" formatCode="General">
                  <c:v>63</c:v>
                </c:pt>
                <c:pt idx="9" formatCode="General">
                  <c:v>74</c:v>
                </c:pt>
                <c:pt idx="10" formatCode="General">
                  <c:v>88</c:v>
                </c:pt>
                <c:pt idx="11" formatCode="General">
                  <c:v>70</c:v>
                </c:pt>
                <c:pt idx="12" formatCode="General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CD-45A8-B1E2-C5391FD566C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262">
                <a:noFill/>
              </a:ln>
            </c:spPr>
            <c:txPr>
              <a:bodyPr/>
              <a:lstStyle/>
              <a:p>
                <a:pPr>
                  <a:defRPr sz="1393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565</c:v>
                </c:pt>
                <c:pt idx="1">
                  <c:v>573</c:v>
                </c:pt>
                <c:pt idx="2">
                  <c:v>598</c:v>
                </c:pt>
                <c:pt idx="3">
                  <c:v>579</c:v>
                </c:pt>
                <c:pt idx="4">
                  <c:v>536</c:v>
                </c:pt>
                <c:pt idx="5" formatCode="General">
                  <c:v>518</c:v>
                </c:pt>
                <c:pt idx="6" formatCode="General">
                  <c:v>437</c:v>
                </c:pt>
                <c:pt idx="7" formatCode="General">
                  <c:v>448</c:v>
                </c:pt>
                <c:pt idx="8" formatCode="General">
                  <c:v>444</c:v>
                </c:pt>
                <c:pt idx="9" formatCode="General">
                  <c:v>413</c:v>
                </c:pt>
                <c:pt idx="10" formatCode="General">
                  <c:v>419</c:v>
                </c:pt>
                <c:pt idx="11" formatCode="General">
                  <c:v>384</c:v>
                </c:pt>
                <c:pt idx="12" formatCode="General">
                  <c:v>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CD-45A8-B1E2-C5391FD566C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3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ECD-45A8-B1E2-C5391FD566CD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3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ECD-45A8-B1E2-C5391FD566CD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3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ECD-45A8-B1E2-C5391FD566CD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3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ECD-45A8-B1E2-C5391FD566CD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3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ECD-45A8-B1E2-C5391FD566CD}"/>
                </c:ext>
              </c:extLst>
            </c:dLbl>
            <c:spPr>
              <a:noFill/>
              <a:ln w="25262">
                <a:noFill/>
              </a:ln>
            </c:spPr>
            <c:txPr>
              <a:bodyPr/>
              <a:lstStyle/>
              <a:p>
                <a:pPr>
                  <a:defRPr sz="11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64</c:v>
                </c:pt>
                <c:pt idx="1">
                  <c:v>68</c:v>
                </c:pt>
                <c:pt idx="2">
                  <c:v>68</c:v>
                </c:pt>
                <c:pt idx="3">
                  <c:v>71</c:v>
                </c:pt>
                <c:pt idx="4">
                  <c:v>78</c:v>
                </c:pt>
                <c:pt idx="5" formatCode="General">
                  <c:v>80</c:v>
                </c:pt>
                <c:pt idx="6" formatCode="General">
                  <c:v>85</c:v>
                </c:pt>
                <c:pt idx="7" formatCode="General">
                  <c:v>84</c:v>
                </c:pt>
                <c:pt idx="8" formatCode="General">
                  <c:v>83</c:v>
                </c:pt>
                <c:pt idx="9" formatCode="General">
                  <c:v>101</c:v>
                </c:pt>
                <c:pt idx="10" formatCode="General">
                  <c:v>117</c:v>
                </c:pt>
                <c:pt idx="11" formatCode="General">
                  <c:v>124</c:v>
                </c:pt>
                <c:pt idx="12" formatCode="General">
                  <c:v>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ECD-45A8-B1E2-C5391FD566C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invertIfNegative val="0"/>
          <c:dLbls>
            <c:spPr>
              <a:noFill/>
              <a:ln w="25262">
                <a:noFill/>
              </a:ln>
            </c:spPr>
            <c:txPr>
              <a:bodyPr/>
              <a:lstStyle/>
              <a:p>
                <a:pPr>
                  <a:defRPr sz="11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735</c:v>
                </c:pt>
                <c:pt idx="1">
                  <c:v>740</c:v>
                </c:pt>
                <c:pt idx="2">
                  <c:v>752</c:v>
                </c:pt>
                <c:pt idx="3">
                  <c:v>738</c:v>
                </c:pt>
                <c:pt idx="4">
                  <c:v>698</c:v>
                </c:pt>
                <c:pt idx="5" formatCode="General">
                  <c:v>679</c:v>
                </c:pt>
                <c:pt idx="6" formatCode="General">
                  <c:v>611</c:v>
                </c:pt>
                <c:pt idx="7" formatCode="General">
                  <c:v>625</c:v>
                </c:pt>
                <c:pt idx="8" formatCode="General">
                  <c:v>598</c:v>
                </c:pt>
                <c:pt idx="9" formatCode="General">
                  <c:v>596</c:v>
                </c:pt>
                <c:pt idx="10" formatCode="General">
                  <c:v>632</c:v>
                </c:pt>
                <c:pt idx="11" formatCode="General">
                  <c:v>589</c:v>
                </c:pt>
                <c:pt idx="12" formatCode="General">
                  <c:v>595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ECD-45A8-B1E2-C5391FD566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82988767"/>
        <c:axId val="1"/>
      </c:barChart>
      <c:catAx>
        <c:axId val="148298876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3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3" b="1"/>
            </a:pPr>
            <a:endParaRPr lang="en-US"/>
          </a:p>
        </c:txPr>
        <c:crossAx val="1482988767"/>
        <c:crosses val="autoZero"/>
        <c:crossBetween val="between"/>
      </c:valAx>
      <c:spPr>
        <a:noFill/>
        <a:ln w="25362">
          <a:noFill/>
        </a:ln>
      </c:spPr>
    </c:plotArea>
    <c:legend>
      <c:legendPos val="r"/>
      <c:layout>
        <c:manualLayout>
          <c:xMode val="edge"/>
          <c:yMode val="edge"/>
          <c:x val="0.83385244766901445"/>
          <c:y val="0.43117118791854225"/>
          <c:w val="0.159369965729526"/>
          <c:h val="0.18959142754710467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89"/>
      </a:pPr>
      <a:endParaRPr lang="en-US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9722261989978523E-2"/>
          <c:y val="5.6673520174536085E-2"/>
          <c:w val="0.70691541398234314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3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6.0606060606060606E-3"/>
                  <c:y val="-2.1308077327254971E-2"/>
                </c:manualLayout>
              </c:layout>
              <c:spPr/>
              <c:txPr>
                <a:bodyPr/>
                <a:lstStyle/>
                <a:p>
                  <a:pPr>
                    <a:defRPr sz="990" b="1">
                      <a:solidFill>
                        <a:srgbClr val="660066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A16-42C0-AF7F-50CF90F01EFC}"/>
                </c:ext>
              </c:extLst>
            </c:dLbl>
            <c:dLbl>
              <c:idx val="1"/>
              <c:layout>
                <c:manualLayout>
                  <c:x val="6.0606060606060606E-3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90" b="1">
                      <a:solidFill>
                        <a:srgbClr val="660066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A16-42C0-AF7F-50CF90F01EFC}"/>
                </c:ext>
              </c:extLst>
            </c:dLbl>
            <c:dLbl>
              <c:idx val="2"/>
              <c:layout>
                <c:manualLayout>
                  <c:x val="3.0301837270341209E-3"/>
                  <c:y val="-2.367582789710156E-2"/>
                </c:manualLayout>
              </c:layout>
              <c:spPr/>
              <c:txPr>
                <a:bodyPr/>
                <a:lstStyle/>
                <a:p>
                  <a:pPr>
                    <a:defRPr sz="990" b="1">
                      <a:solidFill>
                        <a:srgbClr val="660066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A16-42C0-AF7F-50CF90F01EFC}"/>
                </c:ext>
              </c:extLst>
            </c:dLbl>
            <c:dLbl>
              <c:idx val="3"/>
              <c:layout>
                <c:manualLayout>
                  <c:x val="4.5454545454545452E-3"/>
                  <c:y val="-3.0778333917146069E-2"/>
                </c:manualLayout>
              </c:layout>
              <c:spPr/>
              <c:txPr>
                <a:bodyPr/>
                <a:lstStyle/>
                <a:p>
                  <a:pPr>
                    <a:defRPr sz="990" b="1">
                      <a:solidFill>
                        <a:srgbClr val="660066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A16-42C0-AF7F-50CF90F01EFC}"/>
                </c:ext>
              </c:extLst>
            </c:dLbl>
            <c:dLbl>
              <c:idx val="4"/>
              <c:layout>
                <c:manualLayout>
                  <c:x val="0"/>
                  <c:y val="-2.1308077327254971E-2"/>
                </c:manualLayout>
              </c:layout>
              <c:spPr/>
              <c:txPr>
                <a:bodyPr/>
                <a:lstStyle/>
                <a:p>
                  <a:pPr>
                    <a:defRPr sz="990" b="1">
                      <a:solidFill>
                        <a:srgbClr val="660066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A16-42C0-AF7F-50CF90F01EFC}"/>
                </c:ext>
              </c:extLst>
            </c:dLbl>
            <c:spPr>
              <a:noFill/>
              <a:ln w="25223">
                <a:noFill/>
              </a:ln>
            </c:spPr>
            <c:txPr>
              <a:bodyPr/>
              <a:lstStyle/>
              <a:p>
                <a:pPr>
                  <a:defRPr sz="990" b="1">
                    <a:solidFill>
                      <a:srgbClr val="660066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93</c:v>
                </c:pt>
                <c:pt idx="1">
                  <c:v>78</c:v>
                </c:pt>
                <c:pt idx="2">
                  <c:v>89</c:v>
                </c:pt>
                <c:pt idx="3">
                  <c:v>69</c:v>
                </c:pt>
                <c:pt idx="4">
                  <c:v>67</c:v>
                </c:pt>
                <c:pt idx="5" formatCode="General">
                  <c:v>41</c:v>
                </c:pt>
                <c:pt idx="6" formatCode="General">
                  <c:v>44</c:v>
                </c:pt>
                <c:pt idx="7" formatCode="General">
                  <c:v>45</c:v>
                </c:pt>
                <c:pt idx="8" formatCode="General">
                  <c:v>29</c:v>
                </c:pt>
                <c:pt idx="9" formatCode="General">
                  <c:v>19</c:v>
                </c:pt>
                <c:pt idx="10" formatCode="General">
                  <c:v>45</c:v>
                </c:pt>
                <c:pt idx="11" formatCode="General">
                  <c:v>16</c:v>
                </c:pt>
                <c:pt idx="12" formatCode="General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A16-42C0-AF7F-50CF90F01EF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3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3.3333333333333319E-2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0" b="1">
                      <a:solidFill>
                        <a:srgbClr val="FF6600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A16-42C0-AF7F-50CF90F01EFC}"/>
                </c:ext>
              </c:extLst>
            </c:dLbl>
            <c:dLbl>
              <c:idx val="1"/>
              <c:layout>
                <c:manualLayout>
                  <c:x val="-1.9696969696969695E-2"/>
                  <c:y val="-3.0778333917146069E-2"/>
                </c:manualLayout>
              </c:layout>
              <c:spPr/>
              <c:txPr>
                <a:bodyPr/>
                <a:lstStyle/>
                <a:p>
                  <a:pPr>
                    <a:defRPr sz="990" b="1">
                      <a:solidFill>
                        <a:srgbClr val="FF6600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A16-42C0-AF7F-50CF90F01EFC}"/>
                </c:ext>
              </c:extLst>
            </c:dLbl>
            <c:dLbl>
              <c:idx val="2"/>
              <c:layout>
                <c:manualLayout>
                  <c:x val="-2.4242543545693152E-2"/>
                  <c:y val="-4.2616154654509943E-2"/>
                </c:manualLayout>
              </c:layout>
              <c:spPr/>
              <c:txPr>
                <a:bodyPr/>
                <a:lstStyle/>
                <a:p>
                  <a:pPr>
                    <a:defRPr sz="990" b="1">
                      <a:solidFill>
                        <a:srgbClr val="FF6600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A16-42C0-AF7F-50CF90F01EFC}"/>
                </c:ext>
              </c:extLst>
            </c:dLbl>
            <c:dLbl>
              <c:idx val="3"/>
              <c:layout>
                <c:manualLayout>
                  <c:x val="-2.2727272727272728E-2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0" b="1">
                      <a:solidFill>
                        <a:srgbClr val="FF6600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A16-42C0-AF7F-50CF90F01EFC}"/>
                </c:ext>
              </c:extLst>
            </c:dLbl>
            <c:dLbl>
              <c:idx val="4"/>
              <c:layout>
                <c:manualLayout>
                  <c:x val="-2.5757575757575757E-2"/>
                  <c:y val="-3.0778333917146069E-2"/>
                </c:manualLayout>
              </c:layout>
              <c:spPr/>
              <c:txPr>
                <a:bodyPr/>
                <a:lstStyle/>
                <a:p>
                  <a:pPr>
                    <a:defRPr sz="990" b="1">
                      <a:solidFill>
                        <a:srgbClr val="FF6600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A16-42C0-AF7F-50CF90F01EFC}"/>
                </c:ext>
              </c:extLst>
            </c:dLbl>
            <c:spPr>
              <a:noFill/>
              <a:ln w="25223">
                <a:noFill/>
              </a:ln>
            </c:spPr>
            <c:txPr>
              <a:bodyPr/>
              <a:lstStyle/>
              <a:p>
                <a:pPr>
                  <a:defRPr sz="990" b="1">
                    <a:solidFill>
                      <a:srgbClr val="FF66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78</c:v>
                </c:pt>
                <c:pt idx="1">
                  <c:v>78</c:v>
                </c:pt>
                <c:pt idx="2">
                  <c:v>73</c:v>
                </c:pt>
                <c:pt idx="3">
                  <c:v>75</c:v>
                </c:pt>
                <c:pt idx="4">
                  <c:v>73</c:v>
                </c:pt>
                <c:pt idx="5" formatCode="General">
                  <c:v>70</c:v>
                </c:pt>
                <c:pt idx="6" formatCode="General">
                  <c:v>75</c:v>
                </c:pt>
                <c:pt idx="7" formatCode="General">
                  <c:v>82</c:v>
                </c:pt>
                <c:pt idx="8" formatCode="General">
                  <c:v>63</c:v>
                </c:pt>
                <c:pt idx="9" formatCode="General">
                  <c:v>74</c:v>
                </c:pt>
                <c:pt idx="10" formatCode="General">
                  <c:v>88</c:v>
                </c:pt>
                <c:pt idx="11" formatCode="General">
                  <c:v>70</c:v>
                </c:pt>
                <c:pt idx="12" formatCode="General">
                  <c:v>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1A16-42C0-AF7F-50CF90F01EF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3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2.5757575757575757E-2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0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A16-42C0-AF7F-50CF90F01EFC}"/>
                </c:ext>
              </c:extLst>
            </c:dLbl>
            <c:dLbl>
              <c:idx val="1"/>
              <c:layout>
                <c:manualLayout>
                  <c:x val="-4.5454545454545452E-3"/>
                  <c:y val="-1.4205384884836646E-2"/>
                </c:manualLayout>
              </c:layout>
              <c:spPr/>
              <c:txPr>
                <a:bodyPr/>
                <a:lstStyle/>
                <a:p>
                  <a:pPr>
                    <a:defRPr sz="990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A16-42C0-AF7F-50CF90F01EFC}"/>
                </c:ext>
              </c:extLst>
            </c:dLbl>
            <c:dLbl>
              <c:idx val="2"/>
              <c:layout>
                <c:manualLayout>
                  <c:x val="-1.2121212121212177E-2"/>
                  <c:y val="-1.6572949032309423E-2"/>
                </c:manualLayout>
              </c:layout>
              <c:spPr/>
              <c:txPr>
                <a:bodyPr/>
                <a:lstStyle/>
                <a:p>
                  <a:pPr>
                    <a:defRPr sz="990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A16-42C0-AF7F-50CF90F01EFC}"/>
                </c:ext>
              </c:extLst>
            </c:dLbl>
            <c:dLbl>
              <c:idx val="3"/>
              <c:layout>
                <c:manualLayout>
                  <c:x val="-1.3636363636363636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0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A16-42C0-AF7F-50CF90F01EFC}"/>
                </c:ext>
              </c:extLst>
            </c:dLbl>
            <c:dLbl>
              <c:idx val="4"/>
              <c:layout>
                <c:manualLayout>
                  <c:x val="-2.8787878787878789E-2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0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A16-42C0-AF7F-50CF90F01EFC}"/>
                </c:ext>
              </c:extLst>
            </c:dLbl>
            <c:spPr>
              <a:noFill/>
              <a:ln w="25223">
                <a:noFill/>
              </a:ln>
            </c:spPr>
            <c:txPr>
              <a:bodyPr/>
              <a:lstStyle/>
              <a:p>
                <a:pPr>
                  <a:defRPr sz="99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565</c:v>
                </c:pt>
                <c:pt idx="1">
                  <c:v>573</c:v>
                </c:pt>
                <c:pt idx="2">
                  <c:v>598</c:v>
                </c:pt>
                <c:pt idx="3">
                  <c:v>579</c:v>
                </c:pt>
                <c:pt idx="4">
                  <c:v>536</c:v>
                </c:pt>
                <c:pt idx="5" formatCode="General">
                  <c:v>518</c:v>
                </c:pt>
                <c:pt idx="6" formatCode="General">
                  <c:v>437</c:v>
                </c:pt>
                <c:pt idx="7" formatCode="General">
                  <c:v>448</c:v>
                </c:pt>
                <c:pt idx="8" formatCode="General">
                  <c:v>444</c:v>
                </c:pt>
                <c:pt idx="9" formatCode="General">
                  <c:v>413</c:v>
                </c:pt>
                <c:pt idx="10" formatCode="General">
                  <c:v>419</c:v>
                </c:pt>
                <c:pt idx="11" formatCode="General">
                  <c:v>384</c:v>
                </c:pt>
                <c:pt idx="12" formatCode="General">
                  <c:v>404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1A16-42C0-AF7F-50CF90F01EF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marker>
            <c:symbol val="x"/>
            <c:size val="3"/>
          </c:marker>
          <c:dLbls>
            <c:dLbl>
              <c:idx val="0"/>
              <c:layout>
                <c:manualLayout>
                  <c:x val="-6.0606060606060606E-3"/>
                  <c:y val="2.1308077327254971E-2"/>
                </c:manualLayout>
              </c:layout>
              <c:spPr/>
              <c:txPr>
                <a:bodyPr/>
                <a:lstStyle/>
                <a:p>
                  <a:pPr>
                    <a:defRPr sz="990" b="1">
                      <a:solidFill>
                        <a:schemeClr val="accent6">
                          <a:lumMod val="75000"/>
                        </a:schemeClr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A16-42C0-AF7F-50CF90F01EFC}"/>
                </c:ext>
              </c:extLst>
            </c:dLbl>
            <c:dLbl>
              <c:idx val="1"/>
              <c:layout>
                <c:manualLayout>
                  <c:x val="-1.5151515151515152E-3"/>
                  <c:y val="2.3675641474727744E-2"/>
                </c:manualLayout>
              </c:layout>
              <c:spPr/>
              <c:txPr>
                <a:bodyPr/>
                <a:lstStyle/>
                <a:p>
                  <a:pPr>
                    <a:defRPr sz="990" b="1">
                      <a:solidFill>
                        <a:schemeClr val="accent6">
                          <a:lumMod val="75000"/>
                        </a:schemeClr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A16-42C0-AF7F-50CF90F01EFC}"/>
                </c:ext>
              </c:extLst>
            </c:dLbl>
            <c:dLbl>
              <c:idx val="2"/>
              <c:layout>
                <c:manualLayout>
                  <c:x val="1.5150322118826056E-3"/>
                  <c:y val="2.3675641474727744E-2"/>
                </c:manualLayout>
              </c:layout>
              <c:spPr/>
              <c:txPr>
                <a:bodyPr/>
                <a:lstStyle/>
                <a:p>
                  <a:pPr>
                    <a:defRPr sz="990" b="1">
                      <a:solidFill>
                        <a:schemeClr val="accent6">
                          <a:lumMod val="75000"/>
                        </a:schemeClr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A16-42C0-AF7F-50CF90F01EFC}"/>
                </c:ext>
              </c:extLst>
            </c:dLbl>
            <c:dLbl>
              <c:idx val="3"/>
              <c:layout>
                <c:manualLayout>
                  <c:x val="-4.5454545454545452E-3"/>
                  <c:y val="2.8410769769673293E-2"/>
                </c:manualLayout>
              </c:layout>
              <c:spPr/>
              <c:txPr>
                <a:bodyPr/>
                <a:lstStyle/>
                <a:p>
                  <a:pPr>
                    <a:defRPr sz="990" b="1">
                      <a:solidFill>
                        <a:schemeClr val="accent6">
                          <a:lumMod val="75000"/>
                        </a:schemeClr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A16-42C0-AF7F-50CF90F01EFC}"/>
                </c:ext>
              </c:extLst>
            </c:dLbl>
            <c:dLbl>
              <c:idx val="4"/>
              <c:layout>
                <c:manualLayout>
                  <c:x val="-7.575757575757576E-3"/>
                  <c:y val="3.5513462212091618E-2"/>
                </c:manualLayout>
              </c:layout>
              <c:spPr/>
              <c:txPr>
                <a:bodyPr/>
                <a:lstStyle/>
                <a:p>
                  <a:pPr>
                    <a:defRPr sz="990" b="1">
                      <a:solidFill>
                        <a:schemeClr val="accent6">
                          <a:lumMod val="75000"/>
                        </a:schemeClr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A16-42C0-AF7F-50CF90F01EFC}"/>
                </c:ext>
              </c:extLst>
            </c:dLbl>
            <c:dLbl>
              <c:idx val="5"/>
              <c:layout>
                <c:manualLayout>
                  <c:x val="-2.7272727272727271E-2"/>
                  <c:y val="-2.6043205622200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A16-42C0-AF7F-50CF90F01EFC}"/>
                </c:ext>
              </c:extLst>
            </c:dLbl>
            <c:dLbl>
              <c:idx val="6"/>
              <c:layout>
                <c:manualLayout>
                  <c:x val="-7.575757575757576E-3"/>
                  <c:y val="-1.18378207373638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A16-42C0-AF7F-50CF90F01EFC}"/>
                </c:ext>
              </c:extLst>
            </c:dLbl>
            <c:spPr>
              <a:noFill/>
              <a:ln w="25223">
                <a:noFill/>
              </a:ln>
            </c:spPr>
            <c:txPr>
              <a:bodyPr/>
              <a:lstStyle/>
              <a:p>
                <a:pPr>
                  <a:defRPr sz="990" b="1">
                    <a:solidFill>
                      <a:schemeClr val="accent6">
                        <a:lumMod val="7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64</c:v>
                </c:pt>
                <c:pt idx="1">
                  <c:v>68</c:v>
                </c:pt>
                <c:pt idx="2">
                  <c:v>68</c:v>
                </c:pt>
                <c:pt idx="3">
                  <c:v>71</c:v>
                </c:pt>
                <c:pt idx="4">
                  <c:v>78</c:v>
                </c:pt>
                <c:pt idx="5" formatCode="General">
                  <c:v>80</c:v>
                </c:pt>
                <c:pt idx="6" formatCode="General">
                  <c:v>85</c:v>
                </c:pt>
                <c:pt idx="7" formatCode="General">
                  <c:v>84</c:v>
                </c:pt>
                <c:pt idx="8" formatCode="General">
                  <c:v>83</c:v>
                </c:pt>
                <c:pt idx="9" formatCode="General">
                  <c:v>101</c:v>
                </c:pt>
                <c:pt idx="10" formatCode="General">
                  <c:v>117</c:v>
                </c:pt>
                <c:pt idx="11" formatCode="General">
                  <c:v>124</c:v>
                </c:pt>
                <c:pt idx="12" formatCode="General">
                  <c:v>120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1A16-42C0-AF7F-50CF90F01EF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3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2.1212121212121213E-2"/>
                  <c:y val="-3.7881212781938206E-2"/>
                </c:manualLayout>
              </c:layout>
              <c:spPr/>
              <c:txPr>
                <a:bodyPr/>
                <a:lstStyle/>
                <a:p>
                  <a:pPr>
                    <a:defRPr sz="990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A16-42C0-AF7F-50CF90F01EFC}"/>
                </c:ext>
              </c:extLst>
            </c:dLbl>
            <c:dLbl>
              <c:idx val="1"/>
              <c:layout>
                <c:manualLayout>
                  <c:x val="0"/>
                  <c:y val="-3.0778333917146069E-2"/>
                </c:manualLayout>
              </c:layout>
              <c:spPr/>
              <c:txPr>
                <a:bodyPr/>
                <a:lstStyle/>
                <a:p>
                  <a:pPr>
                    <a:defRPr sz="990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1A16-42C0-AF7F-50CF90F01EFC}"/>
                </c:ext>
              </c:extLst>
            </c:dLbl>
            <c:dLbl>
              <c:idx val="2"/>
              <c:layout>
                <c:manualLayout>
                  <c:x val="-1.2121212121212177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0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1A16-42C0-AF7F-50CF90F01EFC}"/>
                </c:ext>
              </c:extLst>
            </c:dLbl>
            <c:dLbl>
              <c:idx val="3"/>
              <c:layout>
                <c:manualLayout>
                  <c:x val="-4.5454545454545452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0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1A16-42C0-AF7F-50CF90F01EFC}"/>
                </c:ext>
              </c:extLst>
            </c:dLbl>
            <c:dLbl>
              <c:idx val="4"/>
              <c:layout>
                <c:manualLayout>
                  <c:x val="-1.9696969696969695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0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1A16-42C0-AF7F-50CF90F01EFC}"/>
                </c:ext>
              </c:extLst>
            </c:dLbl>
            <c:spPr>
              <a:noFill/>
              <a:ln w="25223">
                <a:noFill/>
              </a:ln>
            </c:spPr>
            <c:txPr>
              <a:bodyPr/>
              <a:lstStyle/>
              <a:p>
                <a:pPr>
                  <a:defRPr sz="99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735</c:v>
                </c:pt>
                <c:pt idx="1">
                  <c:v>740</c:v>
                </c:pt>
                <c:pt idx="2">
                  <c:v>752</c:v>
                </c:pt>
                <c:pt idx="3">
                  <c:v>738</c:v>
                </c:pt>
                <c:pt idx="4">
                  <c:v>698</c:v>
                </c:pt>
                <c:pt idx="5" formatCode="General">
                  <c:v>679</c:v>
                </c:pt>
                <c:pt idx="6" formatCode="General">
                  <c:v>611</c:v>
                </c:pt>
                <c:pt idx="7" formatCode="General">
                  <c:v>625</c:v>
                </c:pt>
                <c:pt idx="8" formatCode="General">
                  <c:v>598</c:v>
                </c:pt>
                <c:pt idx="9" formatCode="General">
                  <c:v>596</c:v>
                </c:pt>
                <c:pt idx="10" formatCode="General">
                  <c:v>632</c:v>
                </c:pt>
                <c:pt idx="11" formatCode="General">
                  <c:v>589</c:v>
                </c:pt>
                <c:pt idx="12" formatCode="General">
                  <c:v>595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F-1A16-42C0-AF7F-50CF90F01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7503103"/>
        <c:axId val="1"/>
      </c:lineChart>
      <c:catAx>
        <c:axId val="78750310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787503103"/>
        <c:crosses val="autoZero"/>
        <c:crossBetween val="between"/>
      </c:valAx>
      <c:spPr>
        <a:noFill/>
        <a:ln w="25359">
          <a:noFill/>
        </a:ln>
      </c:spPr>
    </c:plotArea>
    <c:legend>
      <c:legendPos val="r"/>
      <c:layout>
        <c:manualLayout>
          <c:xMode val="edge"/>
          <c:yMode val="edge"/>
          <c:x val="0.79032464301780669"/>
          <c:y val="0.38590755942741201"/>
          <c:w val="0.20058451830865065"/>
          <c:h val="0.33946017386124611"/>
        </c:manualLayout>
      </c:layout>
      <c:overlay val="0"/>
      <c:txPr>
        <a:bodyPr/>
        <a:lstStyle/>
        <a:p>
          <a:pPr>
            <a:defRPr sz="99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0"/>
      </a:pPr>
      <a:endParaRPr lang="en-US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633424949239887"/>
          <c:y val="0.25662554113558433"/>
          <c:w val="0.24761904761904771"/>
          <c:h val="0.37410071942446255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Western Australia</c:v>
                </c:pt>
              </c:strCache>
            </c:strRef>
          </c:tx>
          <c:spPr>
            <a:solidFill>
              <a:srgbClr val="BBE0E3"/>
            </a:solidFill>
            <a:ln w="3171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345D-47B6-9DF0-BA73CF9185D0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45D-47B6-9DF0-BA73CF9185D0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345D-47B6-9DF0-BA73CF9185D0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45D-47B6-9DF0-BA73CF9185D0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345D-47B6-9DF0-BA73CF9185D0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45D-47B6-9DF0-BA73CF9185D0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345D-47B6-9DF0-BA73CF9185D0}"/>
              </c:ext>
            </c:extLst>
          </c:dPt>
          <c:dLbls>
            <c:dLbl>
              <c:idx val="0"/>
              <c:layout>
                <c:manualLayout>
                  <c:x val="9.4486935152214256E-3"/>
                  <c:y val="-0.10870133125251236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45D-47B6-9DF0-BA73CF9185D0}"/>
                </c:ext>
              </c:extLst>
            </c:dLbl>
            <c:dLbl>
              <c:idx val="1"/>
              <c:layout>
                <c:manualLayout>
                  <c:x val="0.12666232007623252"/>
                  <c:y val="-6.70824525312714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45D-47B6-9DF0-BA73CF9185D0}"/>
                </c:ext>
              </c:extLst>
            </c:dLbl>
            <c:dLbl>
              <c:idx val="2"/>
              <c:layout>
                <c:manualLayout>
                  <c:x val="4.2351171071768896E-2"/>
                  <c:y val="1.289390177579154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45D-47B6-9DF0-BA73CF9185D0}"/>
                </c:ext>
              </c:extLst>
            </c:dLbl>
            <c:dLbl>
              <c:idx val="3"/>
              <c:layout>
                <c:manualLayout>
                  <c:x val="5.8645619138372095E-2"/>
                  <c:y val="2.506992031401480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45D-47B6-9DF0-BA73CF9185D0}"/>
                </c:ext>
              </c:extLst>
            </c:dLbl>
            <c:dLbl>
              <c:idx val="4"/>
              <c:layout>
                <c:manualLayout>
                  <c:x val="-5.9467751642509656E-2"/>
                  <c:y val="4.022983613534795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45D-47B6-9DF0-BA73CF9185D0}"/>
                </c:ext>
              </c:extLst>
            </c:dLbl>
            <c:dLbl>
              <c:idx val="5"/>
              <c:layout>
                <c:manualLayout>
                  <c:x val="-2.4420733236370932E-3"/>
                  <c:y val="-2.3457662386796245E-2"/>
                </c:manualLayout>
              </c:layout>
              <c:numFmt formatCode="0%" sourceLinked="0"/>
              <c:spPr>
                <a:noFill/>
                <a:ln w="25313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9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45D-47B6-9DF0-BA73CF9185D0}"/>
                </c:ext>
              </c:extLst>
            </c:dLbl>
            <c:dLbl>
              <c:idx val="6"/>
              <c:layout>
                <c:manualLayout>
                  <c:x val="-2.0149957369978433E-2"/>
                  <c:y val="-7.697354046960346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45D-47B6-9DF0-BA73CF9185D0}"/>
                </c:ext>
              </c:extLst>
            </c:dLbl>
            <c:numFmt formatCode="0%" sourceLinked="0"/>
            <c:spPr>
              <a:noFill/>
              <a:ln w="25284">
                <a:noFill/>
              </a:ln>
            </c:spPr>
            <c:txPr>
              <a:bodyPr/>
              <a:lstStyle/>
              <a:p>
                <a:pPr>
                  <a:defRPr sz="1199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6</c:v>
                </c:pt>
                <c:pt idx="2">
                  <c:v>120</c:v>
                </c:pt>
                <c:pt idx="3">
                  <c:v>404</c:v>
                </c:pt>
                <c:pt idx="4">
                  <c:v>59</c:v>
                </c:pt>
                <c:pt idx="5">
                  <c:v>6</c:v>
                </c:pt>
                <c:pt idx="6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45D-47B6-9DF0-BA73CF9185D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345D-47B6-9DF0-BA73CF9185D0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345D-47B6-9DF0-BA73CF9185D0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345D-47B6-9DF0-BA73CF9185D0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345D-47B6-9DF0-BA73CF9185D0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345D-47B6-9DF0-BA73CF9185D0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345D-47B6-9DF0-BA73CF9185D0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345D-47B6-9DF0-BA73CF9185D0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0%</c:formatCode>
                <c:ptCount val="7"/>
                <c:pt idx="0">
                  <c:v>0</c:v>
                </c:pt>
                <c:pt idx="1">
                  <c:v>9.8199672667757774E-3</c:v>
                </c:pt>
                <c:pt idx="2">
                  <c:v>0.19639934533551553</c:v>
                </c:pt>
                <c:pt idx="3">
                  <c:v>0.66121112929623571</c:v>
                </c:pt>
                <c:pt idx="4">
                  <c:v>9.6563011456628475E-2</c:v>
                </c:pt>
                <c:pt idx="5">
                  <c:v>9.8199672667757774E-3</c:v>
                </c:pt>
                <c:pt idx="6">
                  <c:v>2.6186579378068741E-2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45D-47B6-9DF0-BA73CF9185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1">
          <a:noFill/>
        </a:ln>
      </c:spPr>
    </c:plotArea>
    <c:legend>
      <c:legendPos val="r"/>
      <c:layout>
        <c:manualLayout>
          <c:xMode val="edge"/>
          <c:yMode val="edge"/>
          <c:x val="0.73633048596198203"/>
          <c:y val="0.16"/>
          <c:w val="0.16963397757098542"/>
          <c:h val="0.32679308915786609"/>
        </c:manualLayout>
      </c:layout>
      <c:overlay val="0"/>
      <c:spPr>
        <a:noFill/>
        <a:ln w="4187">
          <a:solidFill>
            <a:schemeClr val="tx1"/>
          </a:solidFill>
          <a:prstDash val="solid"/>
        </a:ln>
      </c:spPr>
      <c:txPr>
        <a:bodyPr/>
        <a:lstStyle/>
        <a:p>
          <a:pPr>
            <a:defRPr sz="1199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6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685073974223063E-2"/>
          <c:y val="3.9509214685878466E-2"/>
          <c:w val="0.82509316379399822"/>
          <c:h val="0.84924623115578146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ACT</c:v>
                </c:pt>
              </c:strCache>
            </c:strRef>
          </c:tx>
          <c:spPr>
            <a:solidFill>
              <a:schemeClr val="accent2"/>
            </a:solidFill>
            <a:ln w="15662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318">
                <a:noFill/>
              </a:ln>
            </c:spPr>
            <c:txPr>
              <a:bodyPr/>
              <a:lstStyle/>
              <a:p>
                <a:pPr>
                  <a:defRPr sz="119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307</c:v>
                </c:pt>
                <c:pt idx="1">
                  <c:v>297</c:v>
                </c:pt>
                <c:pt idx="2">
                  <c:v>317</c:v>
                </c:pt>
                <c:pt idx="3">
                  <c:v>333</c:v>
                </c:pt>
                <c:pt idx="4">
                  <c:v>326</c:v>
                </c:pt>
                <c:pt idx="5">
                  <c:v>354</c:v>
                </c:pt>
                <c:pt idx="6">
                  <c:v>373</c:v>
                </c:pt>
                <c:pt idx="7">
                  <c:v>400</c:v>
                </c:pt>
                <c:pt idx="8">
                  <c:v>400</c:v>
                </c:pt>
                <c:pt idx="9">
                  <c:v>424</c:v>
                </c:pt>
                <c:pt idx="10">
                  <c:v>471</c:v>
                </c:pt>
                <c:pt idx="11">
                  <c:v>510</c:v>
                </c:pt>
                <c:pt idx="12">
                  <c:v>533</c:v>
                </c:pt>
                <c:pt idx="13">
                  <c:v>552</c:v>
                </c:pt>
                <c:pt idx="14">
                  <c:v>535</c:v>
                </c:pt>
                <c:pt idx="15">
                  <c:v>533</c:v>
                </c:pt>
                <c:pt idx="16">
                  <c:v>486</c:v>
                </c:pt>
                <c:pt idx="17">
                  <c:v>478</c:v>
                </c:pt>
                <c:pt idx="18">
                  <c:v>473</c:v>
                </c:pt>
                <c:pt idx="19">
                  <c:v>478</c:v>
                </c:pt>
                <c:pt idx="20">
                  <c:v>460</c:v>
                </c:pt>
                <c:pt idx="21">
                  <c:v>492</c:v>
                </c:pt>
                <c:pt idx="22">
                  <c:v>486</c:v>
                </c:pt>
                <c:pt idx="23">
                  <c:v>477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5D-4187-A7BD-1D9CDC292E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372416"/>
        <c:axId val="1"/>
      </c:barChart>
      <c:dateAx>
        <c:axId val="188372416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1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2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1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2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88372416"/>
        <c:crosses val="autoZero"/>
        <c:crossBetween val="between"/>
      </c:valAx>
      <c:spPr>
        <a:noFill/>
        <a:ln w="15662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2631367186886071"/>
          <c:y val="0.42608079424854506"/>
          <c:w val="5.8935860562339903E-2"/>
          <c:h val="5.4823690516946244E-2"/>
        </c:manualLayout>
      </c:layout>
      <c:overlay val="0"/>
      <c:spPr>
        <a:noFill/>
        <a:ln w="3912">
          <a:solidFill>
            <a:schemeClr val="tx1"/>
          </a:solidFill>
          <a:prstDash val="solid"/>
        </a:ln>
      </c:spPr>
      <c:txPr>
        <a:bodyPr/>
        <a:lstStyle/>
        <a:p>
          <a:pPr>
            <a:defRPr sz="1134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1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47295867011322E-2"/>
          <c:y val="3.4830053436517211E-2"/>
          <c:w val="0.73019228938998137"/>
          <c:h val="0.84924623115578146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Australian Capital Territory</c:v>
                </c:pt>
              </c:strCache>
            </c:strRef>
          </c:tx>
          <c:spPr>
            <a:ln w="15626">
              <a:solidFill>
                <a:srgbClr val="FF000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307</c:v>
                </c:pt>
                <c:pt idx="1">
                  <c:v>297</c:v>
                </c:pt>
                <c:pt idx="2">
                  <c:v>317</c:v>
                </c:pt>
                <c:pt idx="3">
                  <c:v>333</c:v>
                </c:pt>
                <c:pt idx="4">
                  <c:v>326</c:v>
                </c:pt>
                <c:pt idx="5">
                  <c:v>354</c:v>
                </c:pt>
                <c:pt idx="6">
                  <c:v>373</c:v>
                </c:pt>
                <c:pt idx="7">
                  <c:v>400</c:v>
                </c:pt>
                <c:pt idx="8">
                  <c:v>400</c:v>
                </c:pt>
                <c:pt idx="9">
                  <c:v>424</c:v>
                </c:pt>
                <c:pt idx="10">
                  <c:v>471</c:v>
                </c:pt>
                <c:pt idx="11">
                  <c:v>510</c:v>
                </c:pt>
                <c:pt idx="12">
                  <c:v>533</c:v>
                </c:pt>
                <c:pt idx="13">
                  <c:v>552</c:v>
                </c:pt>
                <c:pt idx="14">
                  <c:v>535</c:v>
                </c:pt>
                <c:pt idx="15">
                  <c:v>533</c:v>
                </c:pt>
                <c:pt idx="16">
                  <c:v>486</c:v>
                </c:pt>
                <c:pt idx="17">
                  <c:v>478</c:v>
                </c:pt>
                <c:pt idx="18">
                  <c:v>473</c:v>
                </c:pt>
                <c:pt idx="19">
                  <c:v>478</c:v>
                </c:pt>
                <c:pt idx="20">
                  <c:v>460</c:v>
                </c:pt>
                <c:pt idx="21">
                  <c:v>492</c:v>
                </c:pt>
                <c:pt idx="22">
                  <c:v>486</c:v>
                </c:pt>
                <c:pt idx="23">
                  <c:v>477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520-4469-8878-8A5855B4FE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6991640"/>
        <c:axId val="1"/>
      </c:lineChart>
      <c:dateAx>
        <c:axId val="186991640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90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96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90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0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86991640"/>
        <c:crosses val="autoZero"/>
        <c:crossBetween val="midCat"/>
      </c:valAx>
      <c:spPr>
        <a:noFill/>
        <a:ln w="15626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9972556296704944"/>
          <c:y val="0.36491946917850221"/>
          <c:w val="0.18518401123426453"/>
          <c:h val="0.10349998773517793"/>
        </c:manualLayout>
      </c:layout>
      <c:overlay val="0"/>
      <c:spPr>
        <a:noFill/>
        <a:ln w="3908">
          <a:solidFill>
            <a:schemeClr val="tx1"/>
          </a:solidFill>
          <a:prstDash val="solid"/>
        </a:ln>
      </c:spPr>
      <c:txPr>
        <a:bodyPr/>
        <a:lstStyle/>
        <a:p>
          <a:pPr>
            <a:defRPr sz="1133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1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2376939724639679E-2"/>
          <c:y val="5.8964981923507284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9C1C-40B2-93D0-50E7109615E0}"/>
              </c:ext>
            </c:extLst>
          </c:dPt>
          <c:dLbls>
            <c:dLbl>
              <c:idx val="11"/>
              <c:layout>
                <c:manualLayout>
                  <c:x val="-7.3099415204678359E-3"/>
                  <c:y val="-1.6906625058258249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D62-4783-AC6A-9631E923688B}"/>
                </c:ext>
              </c:extLst>
            </c:dLbl>
            <c:spPr>
              <a:noFill/>
              <a:ln w="25272">
                <a:noFill/>
              </a:ln>
            </c:spPr>
            <c:txPr>
              <a:bodyPr anchorCtr="0"/>
              <a:lstStyle/>
              <a:p>
                <a:pPr algn="l">
                  <a:defRPr sz="998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34</c:v>
                </c:pt>
                <c:pt idx="1">
                  <c:v>27</c:v>
                </c:pt>
                <c:pt idx="2">
                  <c:v>34</c:v>
                </c:pt>
                <c:pt idx="3">
                  <c:v>19</c:v>
                </c:pt>
                <c:pt idx="4">
                  <c:v>13</c:v>
                </c:pt>
                <c:pt idx="5">
                  <c:v>11</c:v>
                </c:pt>
                <c:pt idx="6">
                  <c:v>19</c:v>
                </c:pt>
                <c:pt idx="7">
                  <c:v>15</c:v>
                </c:pt>
                <c:pt idx="8">
                  <c:v>12</c:v>
                </c:pt>
                <c:pt idx="9">
                  <c:v>14</c:v>
                </c:pt>
                <c:pt idx="10">
                  <c:v>15</c:v>
                </c:pt>
                <c:pt idx="11">
                  <c:v>11</c:v>
                </c:pt>
                <c:pt idx="1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1C-40B2-93D0-50E7109615E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272">
                <a:noFill/>
              </a:ln>
            </c:spPr>
            <c:txPr>
              <a:bodyPr/>
              <a:lstStyle/>
              <a:p>
                <a:pPr>
                  <a:defRPr sz="998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68</c:v>
                </c:pt>
                <c:pt idx="1">
                  <c:v>76</c:v>
                </c:pt>
                <c:pt idx="2">
                  <c:v>91</c:v>
                </c:pt>
                <c:pt idx="3">
                  <c:v>84</c:v>
                </c:pt>
                <c:pt idx="4">
                  <c:v>84</c:v>
                </c:pt>
                <c:pt idx="5">
                  <c:v>66</c:v>
                </c:pt>
                <c:pt idx="6">
                  <c:v>67</c:v>
                </c:pt>
                <c:pt idx="7">
                  <c:v>84</c:v>
                </c:pt>
                <c:pt idx="8">
                  <c:v>88</c:v>
                </c:pt>
                <c:pt idx="9">
                  <c:v>71</c:v>
                </c:pt>
                <c:pt idx="10">
                  <c:v>81</c:v>
                </c:pt>
                <c:pt idx="11">
                  <c:v>70</c:v>
                </c:pt>
                <c:pt idx="12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1C-40B2-93D0-50E7109615E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272">
                <a:noFill/>
              </a:ln>
            </c:spPr>
            <c:txPr>
              <a:bodyPr/>
              <a:lstStyle/>
              <a:p>
                <a:pPr>
                  <a:defRPr sz="997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328</c:v>
                </c:pt>
                <c:pt idx="1">
                  <c:v>353</c:v>
                </c:pt>
                <c:pt idx="2">
                  <c:v>353</c:v>
                </c:pt>
                <c:pt idx="3">
                  <c:v>363</c:v>
                </c:pt>
                <c:pt idx="4">
                  <c:v>363</c:v>
                </c:pt>
                <c:pt idx="5">
                  <c:v>332</c:v>
                </c:pt>
                <c:pt idx="6">
                  <c:v>313</c:v>
                </c:pt>
                <c:pt idx="7">
                  <c:v>294</c:v>
                </c:pt>
                <c:pt idx="8">
                  <c:v>300</c:v>
                </c:pt>
                <c:pt idx="9">
                  <c:v>298</c:v>
                </c:pt>
                <c:pt idx="10">
                  <c:v>320</c:v>
                </c:pt>
                <c:pt idx="11">
                  <c:v>317</c:v>
                </c:pt>
                <c:pt idx="12">
                  <c:v>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C1C-40B2-93D0-50E7109615E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998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9C1C-40B2-93D0-50E7109615E0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998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9C1C-40B2-93D0-50E7109615E0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sz="998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9C1C-40B2-93D0-50E7109615E0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998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9C1C-40B2-93D0-50E7109615E0}"/>
                </c:ext>
              </c:extLst>
            </c:dLbl>
            <c:dLbl>
              <c:idx val="4"/>
              <c:spPr/>
              <c:txPr>
                <a:bodyPr/>
                <a:lstStyle/>
                <a:p>
                  <a:pPr>
                    <a:defRPr sz="998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9C1C-40B2-93D0-50E7109615E0}"/>
                </c:ext>
              </c:extLst>
            </c:dLbl>
            <c:spPr>
              <a:noFill/>
              <a:ln w="25272">
                <a:noFill/>
              </a:ln>
            </c:spPr>
            <c:txPr>
              <a:bodyPr/>
              <a:lstStyle/>
              <a:p>
                <a:pPr>
                  <a:defRPr sz="998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General</c:formatCode>
                <c:ptCount val="13"/>
                <c:pt idx="0">
                  <c:v>48</c:v>
                </c:pt>
                <c:pt idx="1">
                  <c:v>50</c:v>
                </c:pt>
                <c:pt idx="2">
                  <c:v>52</c:v>
                </c:pt>
                <c:pt idx="3">
                  <c:v>53</c:v>
                </c:pt>
                <c:pt idx="4">
                  <c:v>55</c:v>
                </c:pt>
                <c:pt idx="5">
                  <c:v>61</c:v>
                </c:pt>
                <c:pt idx="6">
                  <c:v>61</c:v>
                </c:pt>
                <c:pt idx="7">
                  <c:v>63</c:v>
                </c:pt>
                <c:pt idx="8">
                  <c:v>61</c:v>
                </c:pt>
                <c:pt idx="9">
                  <c:v>62</c:v>
                </c:pt>
                <c:pt idx="10">
                  <c:v>62</c:v>
                </c:pt>
                <c:pt idx="11">
                  <c:v>71</c:v>
                </c:pt>
                <c:pt idx="12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C1C-40B2-93D0-50E7109615E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invertIfNegative val="0"/>
          <c:dLbls>
            <c:spPr>
              <a:noFill/>
              <a:ln w="25272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General</c:formatCode>
                <c:ptCount val="13"/>
                <c:pt idx="0">
                  <c:v>476</c:v>
                </c:pt>
                <c:pt idx="1">
                  <c:v>506</c:v>
                </c:pt>
                <c:pt idx="2">
                  <c:v>518</c:v>
                </c:pt>
                <c:pt idx="3">
                  <c:v>516</c:v>
                </c:pt>
                <c:pt idx="4">
                  <c:v>520</c:v>
                </c:pt>
                <c:pt idx="5">
                  <c:v>475</c:v>
                </c:pt>
                <c:pt idx="6">
                  <c:v>459</c:v>
                </c:pt>
                <c:pt idx="7">
                  <c:v>458</c:v>
                </c:pt>
                <c:pt idx="8">
                  <c:v>466</c:v>
                </c:pt>
                <c:pt idx="9">
                  <c:v>446</c:v>
                </c:pt>
                <c:pt idx="10">
                  <c:v>477</c:v>
                </c:pt>
                <c:pt idx="11">
                  <c:v>475</c:v>
                </c:pt>
                <c:pt idx="12">
                  <c:v>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C1C-40B2-93D0-50E7109615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0727560"/>
        <c:axId val="1"/>
      </c:barChart>
      <c:catAx>
        <c:axId val="190727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5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5" b="1"/>
            </a:pPr>
            <a:endParaRPr lang="en-US"/>
          </a:p>
        </c:txPr>
        <c:crossAx val="190727560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83929671441672205"/>
          <c:y val="0.33555564621779788"/>
          <c:w val="0.16070328558327795"/>
          <c:h val="0.19651603135100337"/>
        </c:manualLayout>
      </c:layout>
      <c:overlay val="0"/>
      <c:txPr>
        <a:bodyPr/>
        <a:lstStyle/>
        <a:p>
          <a:pPr>
            <a:defRPr sz="995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26771653543307E-2"/>
          <c:y val="3.2997878699808338E-2"/>
          <c:w val="0.70691541398234314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2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0"/>
                  <c:y val="2.604320562220052E-2"/>
                </c:manualLayout>
              </c:layout>
              <c:spPr/>
              <c:txPr>
                <a:bodyPr/>
                <a:lstStyle/>
                <a:p>
                  <a:pPr>
                    <a:defRPr sz="988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DE2-47DE-9C6F-BEEC50657ABC}"/>
                </c:ext>
              </c:extLst>
            </c:dLbl>
            <c:dLbl>
              <c:idx val="1"/>
              <c:layout>
                <c:manualLayout>
                  <c:x val="-3.0303030303030303E-3"/>
                  <c:y val="1.6572949032309423E-2"/>
                </c:manualLayout>
              </c:layout>
              <c:spPr/>
              <c:txPr>
                <a:bodyPr/>
                <a:lstStyle/>
                <a:p>
                  <a:pPr>
                    <a:defRPr sz="988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DE2-47DE-9C6F-BEEC50657ABC}"/>
                </c:ext>
              </c:extLst>
            </c:dLbl>
            <c:dLbl>
              <c:idx val="2"/>
              <c:layout>
                <c:manualLayout>
                  <c:x val="-7.5758768790264849E-3"/>
                  <c:y val="2.604320562220052E-2"/>
                </c:manualLayout>
              </c:layout>
              <c:spPr/>
              <c:txPr>
                <a:bodyPr/>
                <a:lstStyle/>
                <a:p>
                  <a:pPr>
                    <a:defRPr sz="988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DE2-47DE-9C6F-BEEC50657ABC}"/>
                </c:ext>
              </c:extLst>
            </c:dLbl>
            <c:dLbl>
              <c:idx val="3"/>
              <c:layout>
                <c:manualLayout>
                  <c:x val="-1.3636363636363636E-2"/>
                  <c:y val="-2.1308077327254971E-2"/>
                </c:manualLayout>
              </c:layout>
              <c:spPr/>
              <c:txPr>
                <a:bodyPr/>
                <a:lstStyle/>
                <a:p>
                  <a:pPr>
                    <a:defRPr sz="988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DE2-47DE-9C6F-BEEC50657ABC}"/>
                </c:ext>
              </c:extLst>
            </c:dLbl>
            <c:dLbl>
              <c:idx val="4"/>
              <c:layout>
                <c:manualLayout>
                  <c:x val="0"/>
                  <c:y val="-2.8410769769673466E-2"/>
                </c:manualLayout>
              </c:layout>
              <c:spPr/>
              <c:txPr>
                <a:bodyPr/>
                <a:lstStyle/>
                <a:p>
                  <a:pPr>
                    <a:defRPr sz="988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DE2-47DE-9C6F-BEEC50657ABC}"/>
                </c:ext>
              </c:extLst>
            </c:dLbl>
            <c:dLbl>
              <c:idx val="5"/>
              <c:layout>
                <c:manualLayout>
                  <c:x val="0"/>
                  <c:y val="-1.65729490323094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DE2-47DE-9C6F-BEEC50657ABC}"/>
                </c:ext>
              </c:extLst>
            </c:dLbl>
            <c:dLbl>
              <c:idx val="11"/>
              <c:layout>
                <c:manualLayout>
                  <c:x val="0"/>
                  <c:y val="-1.18378207373638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9F7-4BF1-AFB4-7313B37FFB42}"/>
                </c:ext>
              </c:extLst>
            </c:dLbl>
            <c:spPr>
              <a:noFill/>
              <a:ln w="25154">
                <a:noFill/>
              </a:ln>
            </c:spPr>
            <c:txPr>
              <a:bodyPr/>
              <a:lstStyle/>
              <a:p>
                <a:pPr>
                  <a:defRPr sz="988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34</c:v>
                </c:pt>
                <c:pt idx="1">
                  <c:v>27</c:v>
                </c:pt>
                <c:pt idx="2">
                  <c:v>34</c:v>
                </c:pt>
                <c:pt idx="3">
                  <c:v>19</c:v>
                </c:pt>
                <c:pt idx="4">
                  <c:v>13</c:v>
                </c:pt>
                <c:pt idx="5">
                  <c:v>11</c:v>
                </c:pt>
                <c:pt idx="6">
                  <c:v>19</c:v>
                </c:pt>
                <c:pt idx="7">
                  <c:v>15</c:v>
                </c:pt>
                <c:pt idx="8">
                  <c:v>12</c:v>
                </c:pt>
                <c:pt idx="9">
                  <c:v>14</c:v>
                </c:pt>
                <c:pt idx="10">
                  <c:v>15</c:v>
                </c:pt>
                <c:pt idx="11">
                  <c:v>11</c:v>
                </c:pt>
                <c:pt idx="12">
                  <c:v>9</c:v>
                </c:pt>
                <c:pt idx="1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DE2-47DE-9C6F-BEEC50657AB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2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7.575757575757576E-3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88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DE2-47DE-9C6F-BEEC50657ABC}"/>
                </c:ext>
              </c:extLst>
            </c:dLbl>
            <c:dLbl>
              <c:idx val="1"/>
              <c:layout>
                <c:manualLayout>
                  <c:x val="4.5454545454545452E-3"/>
                  <c:y val="-3.788102635956439E-2"/>
                </c:manualLayout>
              </c:layout>
              <c:spPr/>
              <c:txPr>
                <a:bodyPr/>
                <a:lstStyle/>
                <a:p>
                  <a:pPr>
                    <a:defRPr sz="988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DE2-47DE-9C6F-BEEC50657ABC}"/>
                </c:ext>
              </c:extLst>
            </c:dLbl>
            <c:dLbl>
              <c:idx val="2"/>
              <c:layout>
                <c:manualLayout>
                  <c:x val="-5.5554913780450882E-17"/>
                  <c:y val="-1.6572949032309423E-2"/>
                </c:manualLayout>
              </c:layout>
              <c:spPr/>
              <c:txPr>
                <a:bodyPr/>
                <a:lstStyle/>
                <a:p>
                  <a:pPr>
                    <a:defRPr sz="988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DE2-47DE-9C6F-BEEC50657ABC}"/>
                </c:ext>
              </c:extLst>
            </c:dLbl>
            <c:dLbl>
              <c:idx val="3"/>
              <c:layout>
                <c:manualLayout>
                  <c:x val="-4.5454545454545452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88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DE2-47DE-9C6F-BEEC50657ABC}"/>
                </c:ext>
              </c:extLst>
            </c:dLbl>
            <c:dLbl>
              <c:idx val="4"/>
              <c:layout>
                <c:manualLayout>
                  <c:x val="-1.8181818181818181E-2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88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DE2-47DE-9C6F-BEEC50657ABC}"/>
                </c:ext>
              </c:extLst>
            </c:dLbl>
            <c:dLbl>
              <c:idx val="5"/>
              <c:layout>
                <c:manualLayout>
                  <c:x val="-2.7272727272727382E-2"/>
                  <c:y val="-2.36756414747279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DE2-47DE-9C6F-BEEC50657ABC}"/>
                </c:ext>
              </c:extLst>
            </c:dLbl>
            <c:dLbl>
              <c:idx val="11"/>
              <c:layout>
                <c:manualLayout>
                  <c:x val="-1.8181818181818292E-2"/>
                  <c:y val="-1.42053848848366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9F7-4BF1-AFB4-7313B37FFB42}"/>
                </c:ext>
              </c:extLst>
            </c:dLbl>
            <c:dLbl>
              <c:idx val="12"/>
              <c:layout>
                <c:manualLayout>
                  <c:x val="-1.1110982756090176E-16"/>
                  <c:y val="-9.47025658989127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379-4BE9-93F2-12A730D97EB4}"/>
                </c:ext>
              </c:extLst>
            </c:dLbl>
            <c:spPr>
              <a:noFill/>
              <a:ln w="25154">
                <a:noFill/>
              </a:ln>
            </c:spPr>
            <c:txPr>
              <a:bodyPr/>
              <a:lstStyle/>
              <a:p>
                <a:pPr>
                  <a:defRPr sz="988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68</c:v>
                </c:pt>
                <c:pt idx="1">
                  <c:v>76</c:v>
                </c:pt>
                <c:pt idx="2">
                  <c:v>91</c:v>
                </c:pt>
                <c:pt idx="3">
                  <c:v>84</c:v>
                </c:pt>
                <c:pt idx="4">
                  <c:v>84</c:v>
                </c:pt>
                <c:pt idx="5">
                  <c:v>66</c:v>
                </c:pt>
                <c:pt idx="6">
                  <c:v>67</c:v>
                </c:pt>
                <c:pt idx="7">
                  <c:v>84</c:v>
                </c:pt>
                <c:pt idx="8">
                  <c:v>88</c:v>
                </c:pt>
                <c:pt idx="9">
                  <c:v>71</c:v>
                </c:pt>
                <c:pt idx="10">
                  <c:v>81</c:v>
                </c:pt>
                <c:pt idx="11">
                  <c:v>70</c:v>
                </c:pt>
                <c:pt idx="12">
                  <c:v>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ADE2-47DE-9C6F-BEEC50657AB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2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7.575757575757576E-3"/>
                  <c:y val="-3.788102635956439E-2"/>
                </c:manualLayout>
              </c:layout>
              <c:spPr/>
              <c:txPr>
                <a:bodyPr/>
                <a:lstStyle/>
                <a:p>
                  <a:pPr>
                    <a:defRPr sz="988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DE2-47DE-9C6F-BEEC50657ABC}"/>
                </c:ext>
              </c:extLst>
            </c:dLbl>
            <c:dLbl>
              <c:idx val="1"/>
              <c:layout>
                <c:manualLayout>
                  <c:x val="-3.0303030303030303E-3"/>
                  <c:y val="-3.0778333917146111E-2"/>
                </c:manualLayout>
              </c:layout>
              <c:spPr/>
              <c:txPr>
                <a:bodyPr/>
                <a:lstStyle/>
                <a:p>
                  <a:pPr>
                    <a:defRPr sz="988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DE2-47DE-9C6F-BEEC50657ABC}"/>
                </c:ext>
              </c:extLst>
            </c:dLbl>
            <c:dLbl>
              <c:idx val="2"/>
              <c:layout>
                <c:manualLayout>
                  <c:x val="-5.5554913780450882E-17"/>
                  <c:y val="-3.0778333917146111E-2"/>
                </c:manualLayout>
              </c:layout>
              <c:spPr/>
              <c:txPr>
                <a:bodyPr/>
                <a:lstStyle/>
                <a:p>
                  <a:pPr>
                    <a:defRPr sz="988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DE2-47DE-9C6F-BEEC50657ABC}"/>
                </c:ext>
              </c:extLst>
            </c:dLbl>
            <c:dLbl>
              <c:idx val="3"/>
              <c:layout>
                <c:manualLayout>
                  <c:x val="-4.5454545454545452E-3"/>
                  <c:y val="-1.8940513179782154E-2"/>
                </c:manualLayout>
              </c:layout>
              <c:spPr/>
              <c:txPr>
                <a:bodyPr/>
                <a:lstStyle/>
                <a:p>
                  <a:pPr>
                    <a:defRPr sz="988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DE2-47DE-9C6F-BEEC50657ABC}"/>
                </c:ext>
              </c:extLst>
            </c:dLbl>
            <c:dLbl>
              <c:idx val="4"/>
              <c:layout>
                <c:manualLayout>
                  <c:x val="-2.7272727272727271E-2"/>
                  <c:y val="-3.0778333917146024E-2"/>
                </c:manualLayout>
              </c:layout>
              <c:spPr/>
              <c:txPr>
                <a:bodyPr/>
                <a:lstStyle/>
                <a:p>
                  <a:pPr>
                    <a:defRPr sz="988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DE2-47DE-9C6F-BEEC50657ABC}"/>
                </c:ext>
              </c:extLst>
            </c:dLbl>
            <c:dLbl>
              <c:idx val="5"/>
              <c:layout>
                <c:manualLayout>
                  <c:x val="0"/>
                  <c:y val="-1.65729490323095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DE2-47DE-9C6F-BEEC50657ABC}"/>
                </c:ext>
              </c:extLst>
            </c:dLbl>
            <c:spPr>
              <a:noFill/>
              <a:ln w="25154">
                <a:noFill/>
              </a:ln>
            </c:spPr>
            <c:txPr>
              <a:bodyPr/>
              <a:lstStyle/>
              <a:p>
                <a:pPr>
                  <a:defRPr sz="988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Sheet1!$D$2:$D$17</c:f>
              <c:numCache>
                <c:formatCode>General</c:formatCode>
                <c:ptCount val="16"/>
                <c:pt idx="0">
                  <c:v>328</c:v>
                </c:pt>
                <c:pt idx="1">
                  <c:v>353</c:v>
                </c:pt>
                <c:pt idx="2">
                  <c:v>353</c:v>
                </c:pt>
                <c:pt idx="3">
                  <c:v>363</c:v>
                </c:pt>
                <c:pt idx="4">
                  <c:v>363</c:v>
                </c:pt>
                <c:pt idx="5">
                  <c:v>332</c:v>
                </c:pt>
                <c:pt idx="6">
                  <c:v>313</c:v>
                </c:pt>
                <c:pt idx="7">
                  <c:v>294</c:v>
                </c:pt>
                <c:pt idx="8">
                  <c:v>300</c:v>
                </c:pt>
                <c:pt idx="9">
                  <c:v>298</c:v>
                </c:pt>
                <c:pt idx="10">
                  <c:v>320</c:v>
                </c:pt>
                <c:pt idx="11">
                  <c:v>317</c:v>
                </c:pt>
                <c:pt idx="12">
                  <c:v>307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ADE2-47DE-9C6F-BEEC50657AB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marker>
            <c:symbol val="x"/>
            <c:size val="2"/>
          </c:marker>
          <c:dLbls>
            <c:dLbl>
              <c:idx val="0"/>
              <c:layout>
                <c:manualLayout>
                  <c:x val="0"/>
                  <c:y val="-7.1026924424183232E-3"/>
                </c:manualLayout>
              </c:layout>
              <c:spPr/>
              <c:txPr>
                <a:bodyPr/>
                <a:lstStyle/>
                <a:p>
                  <a:pPr>
                    <a:defRPr sz="988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DE2-47DE-9C6F-BEEC50657ABC}"/>
                </c:ext>
              </c:extLst>
            </c:dLbl>
            <c:dLbl>
              <c:idx val="1"/>
              <c:layout>
                <c:manualLayout>
                  <c:x val="-3.0303030303030303E-3"/>
                  <c:y val="-1.8940513179782195E-2"/>
                </c:manualLayout>
              </c:layout>
              <c:spPr/>
              <c:txPr>
                <a:bodyPr/>
                <a:lstStyle/>
                <a:p>
                  <a:pPr>
                    <a:defRPr sz="988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DE2-47DE-9C6F-BEEC50657ABC}"/>
                </c:ext>
              </c:extLst>
            </c:dLbl>
            <c:dLbl>
              <c:idx val="2"/>
              <c:layout>
                <c:manualLayout>
                  <c:x val="-7.5758768790264849E-3"/>
                  <c:y val="-1.6572949032309423E-2"/>
                </c:manualLayout>
              </c:layout>
              <c:spPr/>
              <c:txPr>
                <a:bodyPr/>
                <a:lstStyle/>
                <a:p>
                  <a:pPr>
                    <a:defRPr sz="988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DE2-47DE-9C6F-BEEC50657ABC}"/>
                </c:ext>
              </c:extLst>
            </c:dLbl>
            <c:dLbl>
              <c:idx val="3"/>
              <c:layout>
                <c:manualLayout>
                  <c:x val="-7.575757575757576E-3"/>
                  <c:y val="-1.8940513179782195E-2"/>
                </c:manualLayout>
              </c:layout>
              <c:spPr/>
              <c:txPr>
                <a:bodyPr/>
                <a:lstStyle/>
                <a:p>
                  <a:pPr>
                    <a:defRPr sz="988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DE2-47DE-9C6F-BEEC50657ABC}"/>
                </c:ext>
              </c:extLst>
            </c:dLbl>
            <c:dLbl>
              <c:idx val="4"/>
              <c:layout>
                <c:manualLayout>
                  <c:x val="-3.0303030303030303E-3"/>
                  <c:y val="-2.3675641474727744E-3"/>
                </c:manualLayout>
              </c:layout>
              <c:spPr/>
              <c:txPr>
                <a:bodyPr/>
                <a:lstStyle/>
                <a:p>
                  <a:pPr>
                    <a:defRPr sz="988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DE2-47DE-9C6F-BEEC50657ABC}"/>
                </c:ext>
              </c:extLst>
            </c:dLbl>
            <c:dLbl>
              <c:idx val="5"/>
              <c:layout>
                <c:manualLayout>
                  <c:x val="-1.1110982756090176E-16"/>
                  <c:y val="-2.367564147472774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DE2-47DE-9C6F-BEEC50657ABC}"/>
                </c:ext>
              </c:extLst>
            </c:dLbl>
            <c:dLbl>
              <c:idx val="6"/>
              <c:layout>
                <c:manualLayout>
                  <c:x val="-1.8181818181818292E-2"/>
                  <c:y val="2.60432056222006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ADE2-47DE-9C6F-BEEC50657ABC}"/>
                </c:ext>
              </c:extLst>
            </c:dLbl>
            <c:dLbl>
              <c:idx val="11"/>
              <c:layout>
                <c:manualLayout>
                  <c:x val="-1.5151515151515263E-2"/>
                  <c:y val="1.6572949032309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9F7-4BF1-AFB4-7313B37FFB42}"/>
                </c:ext>
              </c:extLst>
            </c:dLbl>
            <c:dLbl>
              <c:idx val="12"/>
              <c:layout>
                <c:manualLayout>
                  <c:x val="-1.1110982756090176E-16"/>
                  <c:y val="2.1308077327254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379-4BE9-93F2-12A730D97EB4}"/>
                </c:ext>
              </c:extLst>
            </c:dLbl>
            <c:spPr>
              <a:noFill/>
              <a:ln w="25154">
                <a:noFill/>
              </a:ln>
            </c:spPr>
            <c:txPr>
              <a:bodyPr/>
              <a:lstStyle/>
              <a:p>
                <a:pPr>
                  <a:defRPr sz="988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Sheet1!$E$2:$E$17</c:f>
              <c:numCache>
                <c:formatCode>General</c:formatCode>
                <c:ptCount val="16"/>
                <c:pt idx="0">
                  <c:v>48</c:v>
                </c:pt>
                <c:pt idx="1">
                  <c:v>50</c:v>
                </c:pt>
                <c:pt idx="2">
                  <c:v>52</c:v>
                </c:pt>
                <c:pt idx="3">
                  <c:v>53</c:v>
                </c:pt>
                <c:pt idx="4">
                  <c:v>55</c:v>
                </c:pt>
                <c:pt idx="5">
                  <c:v>61</c:v>
                </c:pt>
                <c:pt idx="6">
                  <c:v>61</c:v>
                </c:pt>
                <c:pt idx="7">
                  <c:v>63</c:v>
                </c:pt>
                <c:pt idx="8">
                  <c:v>61</c:v>
                </c:pt>
                <c:pt idx="9">
                  <c:v>62</c:v>
                </c:pt>
                <c:pt idx="10">
                  <c:v>62</c:v>
                </c:pt>
                <c:pt idx="11">
                  <c:v>71</c:v>
                </c:pt>
                <c:pt idx="12">
                  <c:v>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C-ADE2-47DE-9C6F-BEEC50657AB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2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7.575757575757576E-3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88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ADE2-47DE-9C6F-BEEC50657ABC}"/>
                </c:ext>
              </c:extLst>
            </c:dLbl>
            <c:dLbl>
              <c:idx val="1"/>
              <c:layout>
                <c:manualLayout>
                  <c:x val="-3.0303030303030303E-3"/>
                  <c:y val="-1.8940513179782195E-2"/>
                </c:manualLayout>
              </c:layout>
              <c:spPr/>
              <c:txPr>
                <a:bodyPr/>
                <a:lstStyle/>
                <a:p>
                  <a:pPr>
                    <a:defRPr sz="988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ADE2-47DE-9C6F-BEEC50657ABC}"/>
                </c:ext>
              </c:extLst>
            </c:dLbl>
            <c:dLbl>
              <c:idx val="2"/>
              <c:layout>
                <c:manualLayout>
                  <c:x val="-5.5554913780450882E-17"/>
                  <c:y val="-1.6572949032309423E-2"/>
                </c:manualLayout>
              </c:layout>
              <c:spPr/>
              <c:txPr>
                <a:bodyPr/>
                <a:lstStyle/>
                <a:p>
                  <a:pPr>
                    <a:defRPr sz="988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ADE2-47DE-9C6F-BEEC50657ABC}"/>
                </c:ext>
              </c:extLst>
            </c:dLbl>
            <c:dLbl>
              <c:idx val="3"/>
              <c:layout>
                <c:manualLayout>
                  <c:x val="-4.5454545454545452E-3"/>
                  <c:y val="-1.8940513179782195E-2"/>
                </c:manualLayout>
              </c:layout>
              <c:spPr/>
              <c:txPr>
                <a:bodyPr/>
                <a:lstStyle/>
                <a:p>
                  <a:pPr>
                    <a:defRPr sz="988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ADE2-47DE-9C6F-BEEC50657ABC}"/>
                </c:ext>
              </c:extLst>
            </c:dLbl>
            <c:dLbl>
              <c:idx val="4"/>
              <c:layout>
                <c:manualLayout>
                  <c:x val="-6.0606060606060606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88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ADE2-47DE-9C6F-BEEC50657ABC}"/>
                </c:ext>
              </c:extLst>
            </c:dLbl>
            <c:spPr>
              <a:noFill/>
              <a:ln w="25154">
                <a:noFill/>
              </a:ln>
            </c:spPr>
            <c:txPr>
              <a:bodyPr/>
              <a:lstStyle/>
              <a:p>
                <a:pPr>
                  <a:defRPr sz="988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Sheet1!$F$2:$F$17</c:f>
              <c:numCache>
                <c:formatCode>General</c:formatCode>
                <c:ptCount val="16"/>
                <c:pt idx="0">
                  <c:v>476</c:v>
                </c:pt>
                <c:pt idx="1">
                  <c:v>506</c:v>
                </c:pt>
                <c:pt idx="2">
                  <c:v>518</c:v>
                </c:pt>
                <c:pt idx="3">
                  <c:v>516</c:v>
                </c:pt>
                <c:pt idx="4">
                  <c:v>520</c:v>
                </c:pt>
                <c:pt idx="5">
                  <c:v>475</c:v>
                </c:pt>
                <c:pt idx="6">
                  <c:v>459</c:v>
                </c:pt>
                <c:pt idx="7">
                  <c:v>458</c:v>
                </c:pt>
                <c:pt idx="8">
                  <c:v>466</c:v>
                </c:pt>
                <c:pt idx="9">
                  <c:v>446</c:v>
                </c:pt>
                <c:pt idx="10">
                  <c:v>477</c:v>
                </c:pt>
                <c:pt idx="11">
                  <c:v>475</c:v>
                </c:pt>
                <c:pt idx="12">
                  <c:v>468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2-ADE2-47DE-9C6F-BEEC50657A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0544408"/>
        <c:axId val="1"/>
      </c:lineChart>
      <c:catAx>
        <c:axId val="190544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88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88"/>
            </a:pPr>
            <a:endParaRPr lang="en-US"/>
          </a:p>
        </c:txPr>
        <c:crossAx val="190544408"/>
        <c:crosses val="autoZero"/>
        <c:crossBetween val="between"/>
      </c:valAx>
      <c:spPr>
        <a:noFill/>
        <a:ln w="25359">
          <a:noFill/>
        </a:ln>
      </c:spPr>
    </c:plotArea>
    <c:legend>
      <c:legendPos val="r"/>
      <c:overlay val="0"/>
      <c:txPr>
        <a:bodyPr/>
        <a:lstStyle/>
        <a:p>
          <a:pPr>
            <a:defRPr sz="988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782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463613628485119"/>
          <c:y val="0.29905335492462382"/>
          <c:w val="0.24761904761904771"/>
          <c:h val="0.37410071942446255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ACT</c:v>
                </c:pt>
              </c:strCache>
            </c:strRef>
          </c:tx>
          <c:spPr>
            <a:solidFill>
              <a:srgbClr val="BBE0E3"/>
            </a:solidFill>
            <a:ln w="3171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6F49-414C-877A-54825E090909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F49-414C-877A-54825E090909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6F49-414C-877A-54825E090909}"/>
              </c:ext>
            </c:extLst>
          </c:dPt>
          <c:dPt>
            <c:idx val="3"/>
            <c:bubble3D val="0"/>
            <c:explosion val="1"/>
            <c:spPr>
              <a:solidFill>
                <a:srgbClr val="CCFFCC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F49-414C-877A-54825E090909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6F49-414C-877A-54825E090909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F49-414C-877A-54825E090909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6F49-414C-877A-54825E090909}"/>
              </c:ext>
            </c:extLst>
          </c:dPt>
          <c:dLbls>
            <c:dLbl>
              <c:idx val="0"/>
              <c:layout>
                <c:manualLayout>
                  <c:x val="9.8751191132955517E-3"/>
                  <c:y val="-9.400524934383204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F49-414C-877A-54825E090909}"/>
                </c:ext>
              </c:extLst>
            </c:dLbl>
            <c:dLbl>
              <c:idx val="1"/>
              <c:layout>
                <c:manualLayout>
                  <c:x val="0.15462272430914295"/>
                  <c:y val="-9.4400794495282686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F49-414C-877A-54825E090909}"/>
                </c:ext>
              </c:extLst>
            </c:dLbl>
            <c:dLbl>
              <c:idx val="2"/>
              <c:layout>
                <c:manualLayout>
                  <c:x val="5.3655900496514371E-2"/>
                  <c:y val="4.183793242060958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F49-414C-877A-54825E090909}"/>
                </c:ext>
              </c:extLst>
            </c:dLbl>
            <c:dLbl>
              <c:idx val="3"/>
              <c:layout>
                <c:manualLayout>
                  <c:x val="0.10553934787160468"/>
                  <c:y val="-1.6541534003164857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F49-414C-877A-54825E090909}"/>
                </c:ext>
              </c:extLst>
            </c:dLbl>
            <c:dLbl>
              <c:idx val="4"/>
              <c:layout>
                <c:manualLayout>
                  <c:x val="-8.7323532584212632E-2"/>
                  <c:y val="7.806486053650073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F49-414C-877A-54825E090909}"/>
                </c:ext>
              </c:extLst>
            </c:dLbl>
            <c:dLbl>
              <c:idx val="5"/>
              <c:layout>
                <c:manualLayout>
                  <c:x val="-0.11998426465829563"/>
                  <c:y val="4.305351661550781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F49-414C-877A-54825E090909}"/>
                </c:ext>
              </c:extLst>
            </c:dLbl>
            <c:dLbl>
              <c:idx val="6"/>
              <c:layout>
                <c:manualLayout>
                  <c:x val="-0.12758798784317957"/>
                  <c:y val="-6.538807649043869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F49-414C-877A-54825E090909}"/>
                </c:ext>
              </c:extLst>
            </c:dLbl>
            <c:numFmt formatCode="0%" sourceLinked="0"/>
            <c:spPr>
              <a:noFill/>
              <a:ln w="25284">
                <a:noFill/>
              </a:ln>
            </c:spPr>
            <c:txPr>
              <a:bodyPr/>
              <a:lstStyle/>
              <a:p>
                <a:pPr>
                  <a:defRPr sz="1199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10</c:v>
                </c:pt>
                <c:pt idx="2">
                  <c:v>74</c:v>
                </c:pt>
                <c:pt idx="3">
                  <c:v>307</c:v>
                </c:pt>
                <c:pt idx="4">
                  <c:v>69</c:v>
                </c:pt>
                <c:pt idx="5">
                  <c:v>8</c:v>
                </c:pt>
                <c:pt idx="6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F49-414C-877A-54825E09090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6F49-414C-877A-54825E090909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6F49-414C-877A-54825E090909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6F49-414C-877A-54825E090909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6F49-414C-877A-54825E090909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6F49-414C-877A-54825E090909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6F49-414C-877A-54825E090909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6F49-414C-877A-54825E090909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0%</c:formatCode>
                <c:ptCount val="7"/>
                <c:pt idx="0">
                  <c:v>0</c:v>
                </c:pt>
                <c:pt idx="1">
                  <c:v>2.0964360587002098E-2</c:v>
                </c:pt>
                <c:pt idx="2">
                  <c:v>0.15513626834381553</c:v>
                </c:pt>
                <c:pt idx="3">
                  <c:v>0.64360587002096437</c:v>
                </c:pt>
                <c:pt idx="4">
                  <c:v>0.14465408805031446</c:v>
                </c:pt>
                <c:pt idx="5">
                  <c:v>1.6771488469601678E-2</c:v>
                </c:pt>
                <c:pt idx="6">
                  <c:v>1.8867924528301886E-2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6F49-414C-877A-54825E0909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1">
          <a:noFill/>
        </a:ln>
      </c:spPr>
    </c:plotArea>
    <c:legend>
      <c:legendPos val="r"/>
      <c:layout>
        <c:manualLayout>
          <c:xMode val="edge"/>
          <c:yMode val="edge"/>
          <c:x val="0.76876513624202769"/>
          <c:y val="0.20363643292319858"/>
          <c:w val="0.16895051162082997"/>
          <c:h val="0.3267930891578662"/>
        </c:manualLayout>
      </c:layout>
      <c:overlay val="0"/>
      <c:spPr>
        <a:noFill/>
        <a:ln w="4195">
          <a:solidFill>
            <a:schemeClr val="tx1"/>
          </a:solidFill>
          <a:prstDash val="solid"/>
        </a:ln>
      </c:spPr>
      <c:txPr>
        <a:bodyPr/>
        <a:lstStyle/>
        <a:p>
          <a:pPr rtl="0">
            <a:defRPr sz="1199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7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721722351351749E-2"/>
          <c:y val="5.7360338843900439E-2"/>
          <c:w val="0.84472174387826859"/>
          <c:h val="0.87736519013322389"/>
        </c:manualLayout>
      </c:layout>
      <c:barChart>
        <c:barDir val="bar"/>
        <c:grouping val="cluster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NSW</c:v>
                </c:pt>
              </c:strCache>
            </c:strRef>
          </c:tx>
          <c:spPr>
            <a:solidFill>
              <a:schemeClr val="hlink"/>
            </a:solidFill>
            <a:ln w="17674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5353">
                <a:noFill/>
              </a:ln>
            </c:spPr>
            <c:txPr>
              <a:bodyPr/>
              <a:lstStyle/>
              <a:p>
                <a:pPr>
                  <a:defRPr sz="99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Sheet1!$C$1:$Y$1</c:f>
              <c:numCache>
                <c:formatCode>d\-mmm\-yy</c:formatCode>
                <c:ptCount val="23"/>
                <c:pt idx="0">
                  <c:v>37256</c:v>
                </c:pt>
                <c:pt idx="1">
                  <c:v>37621</c:v>
                </c:pt>
                <c:pt idx="2">
                  <c:v>37986</c:v>
                </c:pt>
                <c:pt idx="3">
                  <c:v>38352</c:v>
                </c:pt>
                <c:pt idx="4">
                  <c:v>38717</c:v>
                </c:pt>
                <c:pt idx="5">
                  <c:v>39082</c:v>
                </c:pt>
                <c:pt idx="6">
                  <c:v>39447</c:v>
                </c:pt>
                <c:pt idx="7">
                  <c:v>39813</c:v>
                </c:pt>
                <c:pt idx="8">
                  <c:v>40178</c:v>
                </c:pt>
                <c:pt idx="9">
                  <c:v>40543</c:v>
                </c:pt>
                <c:pt idx="10">
                  <c:v>40908</c:v>
                </c:pt>
                <c:pt idx="11">
                  <c:v>41274</c:v>
                </c:pt>
                <c:pt idx="12">
                  <c:v>41639</c:v>
                </c:pt>
                <c:pt idx="13">
                  <c:v>42004</c:v>
                </c:pt>
                <c:pt idx="14">
                  <c:v>42369</c:v>
                </c:pt>
                <c:pt idx="15">
                  <c:v>42735</c:v>
                </c:pt>
                <c:pt idx="16">
                  <c:v>43100</c:v>
                </c:pt>
                <c:pt idx="17">
                  <c:v>43465</c:v>
                </c:pt>
                <c:pt idx="18">
                  <c:v>43830</c:v>
                </c:pt>
                <c:pt idx="19">
                  <c:v>44196</c:v>
                </c:pt>
                <c:pt idx="20">
                  <c:v>44561</c:v>
                </c:pt>
                <c:pt idx="21">
                  <c:v>44926</c:v>
                </c:pt>
                <c:pt idx="22">
                  <c:v>45291</c:v>
                </c:pt>
              </c:numCache>
            </c:numRef>
          </c:cat>
          <c:val>
            <c:numRef>
              <c:f>Sheet1!$C$2:$Y$2</c:f>
              <c:numCache>
                <c:formatCode>#,##0</c:formatCode>
                <c:ptCount val="23"/>
                <c:pt idx="0">
                  <c:v>2291</c:v>
                </c:pt>
                <c:pt idx="1">
                  <c:v>2448</c:v>
                </c:pt>
                <c:pt idx="2">
                  <c:v>2488</c:v>
                </c:pt>
                <c:pt idx="3">
                  <c:v>2295</c:v>
                </c:pt>
                <c:pt idx="4">
                  <c:v>2450</c:v>
                </c:pt>
                <c:pt idx="5">
                  <c:v>2320</c:v>
                </c:pt>
                <c:pt idx="6">
                  <c:v>2288</c:v>
                </c:pt>
                <c:pt idx="7">
                  <c:v>2351</c:v>
                </c:pt>
                <c:pt idx="8">
                  <c:v>2397</c:v>
                </c:pt>
                <c:pt idx="9">
                  <c:v>2531</c:v>
                </c:pt>
                <c:pt idx="10">
                  <c:v>2550</c:v>
                </c:pt>
                <c:pt idx="11">
                  <c:v>2693</c:v>
                </c:pt>
                <c:pt idx="12">
                  <c:v>2818</c:v>
                </c:pt>
                <c:pt idx="13">
                  <c:v>2755</c:v>
                </c:pt>
                <c:pt idx="14">
                  <c:v>2751</c:v>
                </c:pt>
                <c:pt idx="15">
                  <c:v>2683</c:v>
                </c:pt>
                <c:pt idx="16">
                  <c:v>2805</c:v>
                </c:pt>
                <c:pt idx="17">
                  <c:v>2865</c:v>
                </c:pt>
                <c:pt idx="18">
                  <c:v>2849</c:v>
                </c:pt>
                <c:pt idx="19">
                  <c:v>2726</c:v>
                </c:pt>
                <c:pt idx="20">
                  <c:v>2599</c:v>
                </c:pt>
                <c:pt idx="21">
                  <c:v>2549</c:v>
                </c:pt>
                <c:pt idx="22">
                  <c:v>2597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00-474D-81CB-F494F7F9C7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6323647"/>
        <c:axId val="1"/>
      </c:barChart>
      <c:dateAx>
        <c:axId val="1926323647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442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93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spPr>
          <a:ln w="442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93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926323647"/>
        <c:crosses val="autoZero"/>
        <c:crossBetween val="between"/>
      </c:valAx>
      <c:spPr>
        <a:noFill/>
        <a:ln w="17674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2411044710616386"/>
          <c:y val="0.44035691808506172"/>
          <c:w val="6.372395632956307E-2"/>
          <c:h val="4.8832883456175424E-2"/>
        </c:manualLayout>
      </c:layout>
      <c:overlay val="0"/>
      <c:spPr>
        <a:noFill/>
        <a:ln w="4423">
          <a:solidFill>
            <a:schemeClr val="tx1"/>
          </a:solidFill>
          <a:prstDash val="solid"/>
        </a:ln>
      </c:spPr>
      <c:txPr>
        <a:bodyPr/>
        <a:lstStyle/>
        <a:p>
          <a:pPr>
            <a:defRPr sz="1281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50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0.0283</cdr:x>
      <cdr:y>0.74956</cdr:y>
    </cdr:from>
    <cdr:to>
      <cdr:x>0.36792</cdr:x>
      <cdr:y>0.91927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8600" y="4038600"/>
          <a:ext cx="27432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rebuchet MS"/>
                <a:ea typeface="Trebuchet MS"/>
                <a:cs typeface="Trebuchet MS"/>
                <a:sym typeface="Trebuchet MS"/>
              </a:rPr>
              <a:t>Last Update: 18 April 2024</a:t>
            </a:r>
            <a:endParaRPr b="1" dirty="0">
              <a:solidFill>
                <a:srgbClr val="FF33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dirty="0">
                <a:latin typeface="Arial"/>
                <a:ea typeface="Arial"/>
                <a:cs typeface="Arial"/>
                <a:sym typeface="Arial"/>
              </a:rPr>
              <a:t>IEEE Annual Statistics</a:t>
            </a:r>
            <a:endParaRPr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dirty="0">
                <a:latin typeface="Arial"/>
                <a:ea typeface="Arial"/>
                <a:cs typeface="Arial"/>
                <a:sym typeface="Arial"/>
              </a:rPr>
              <a:t>http://www.ieee.org/membership_services/membership/statistics/annual_statistics_index.html</a:t>
            </a:r>
            <a:endParaRPr dirty="0"/>
          </a:p>
        </p:txBody>
      </p:sp>
      <p:sp>
        <p:nvSpPr>
          <p:cNvPr id="88" name="Google Shape;8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7" name="Google Shape;157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11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5" name="Google Shape;165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3" name="Google Shape;173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12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14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2525" y="682625"/>
            <a:ext cx="4554538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7" name="Google Shape;187;p14:notes"/>
          <p:cNvSpPr txBox="1">
            <a:spLocks noGrp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15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4" name="Google Shape;194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16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2" name="Google Shape;202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2525" y="682625"/>
            <a:ext cx="4554538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3" name="Google Shape;223;p19:notes"/>
          <p:cNvSpPr txBox="1">
            <a:spLocks noGrp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0" name="Google Shape;230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21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8" name="Google Shape;238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6" name="Google Shape;246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22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3" name="Google Shape;253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2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23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24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2525" y="682625"/>
            <a:ext cx="4554538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1" name="Google Shape;261;p24:notes"/>
          <p:cNvSpPr txBox="1">
            <a:spLocks noGrp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25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8" name="Google Shape;268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26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6" name="Google Shape;276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0" name="Google Shape;290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2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28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29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2525" y="682625"/>
            <a:ext cx="4554538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8" name="Google Shape;298;p29:notes"/>
          <p:cNvSpPr txBox="1">
            <a:spLocks noGrp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30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5" name="Google Shape;305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3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31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3" name="Google Shape;313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27" name="Google Shape;327;p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p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33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3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34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4" name="Google Shape;334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2525" y="682625"/>
            <a:ext cx="4554538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5" name="Google Shape;335;p34:notes"/>
          <p:cNvSpPr txBox="1">
            <a:spLocks noGrp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3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35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42" name="Google Shape;342;p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3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36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50" name="Google Shape;350;p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58" name="Google Shape;358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p3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37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65" name="Google Shape;365;p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6" name="Google Shape;366;p3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38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3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39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" name="Google Shape;372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2525" y="682625"/>
            <a:ext cx="4554538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3" name="Google Shape;373;p39:notes"/>
          <p:cNvSpPr txBox="1">
            <a:spLocks noGrp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2525" y="682625"/>
            <a:ext cx="4554538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3" name="Google Shape;113;p4:notes"/>
          <p:cNvSpPr txBox="1">
            <a:spLocks noGrp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To update 2015 for all pie charts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0" name="Google Shape;12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8" name="Google Shape;12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6" name="Google Shape;13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2525" y="682625"/>
            <a:ext cx="4554538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0" name="Google Shape;150;p9:notes"/>
          <p:cNvSpPr txBox="1">
            <a:spLocks noGrp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19" name="Google Shape;19;p4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20" name="Google Shape;20;p4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50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6" name="Google Shape;76;p5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5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5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51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51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82" name="Google Shape;82;p5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5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5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6" name="Google Shape;36;p4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4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4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4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42" name="Google Shape;42;p4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4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4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4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49" name="Google Shape;49;p4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4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51" name="Google Shape;51;p4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4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4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4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4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4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62" name="Google Shape;62;p4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3" name="Google Shape;63;p4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4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4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4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4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4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70" name="Google Shape;70;p4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4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4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4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4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4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4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5" name="Google Shape;15;p40" descr="IEEE Logo in JPG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391400" y="6248400"/>
            <a:ext cx="1295400" cy="4318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ng.jcu.edu.au/ece/ieee/" TargetMode="External"/><Relationship Id="rId3" Type="http://schemas.openxmlformats.org/officeDocument/2006/relationships/oleObject" Target="../embeddings/oleObject1.bin"/><Relationship Id="rId7" Type="http://schemas.openxmlformats.org/officeDocument/2006/relationships/hyperlink" Target="http://ewh.ieee.org/r10/nsw/" TargetMode="External"/><Relationship Id="rId12" Type="http://schemas.openxmlformats.org/officeDocument/2006/relationships/hyperlink" Target="http://ewh.ieee.org/r10/w_australia/joomla/index.ph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wh.ieee.org/r10/act/" TargetMode="External"/><Relationship Id="rId11" Type="http://schemas.openxmlformats.org/officeDocument/2006/relationships/hyperlink" Target="http://www.ieeevic.org/" TargetMode="External"/><Relationship Id="rId5" Type="http://schemas.openxmlformats.org/officeDocument/2006/relationships/hyperlink" Target="http://ewh.ieee.org/r10/australia/council/" TargetMode="External"/><Relationship Id="rId10" Type="http://schemas.openxmlformats.org/officeDocument/2006/relationships/hyperlink" Target="http://ewh.ieee.org/r10/s_australia/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://www.ewh.ieee.org/r10/queensland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Trebuchet MS"/>
                <a:ea typeface="Trebuchet MS"/>
                <a:cs typeface="Trebuchet MS"/>
                <a:sym typeface="Trebuchet MS"/>
              </a:rPr>
              <a:t>Geo Units Formation Dates In Australia</a:t>
            </a:r>
            <a:endParaRPr/>
          </a:p>
        </p:txBody>
      </p:sp>
      <p:graphicFrame>
        <p:nvGraphicFramePr>
          <p:cNvPr id="91" name="Google Shape;91;p1"/>
          <p:cNvGraphicFramePr/>
          <p:nvPr/>
        </p:nvGraphicFramePr>
        <p:xfrm>
          <a:off x="457200" y="2505075"/>
          <a:ext cx="4038600" cy="271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4038600" imgH="2714625" progId="Excel.Chart.8">
                  <p:embed/>
                </p:oleObj>
              </mc:Choice>
              <mc:Fallback>
                <p:oleObj r:id="rId3" imgW="4038600" imgH="2714625" progId="Excel.Chart.8">
                  <p:embed/>
                  <p:pic>
                    <p:nvPicPr>
                      <p:cNvPr id="91" name="Google Shape;91;p1"/>
                      <p:cNvPicPr preferRelativeResize="0"/>
                      <p:nvPr/>
                    </p:nvPicPr>
                    <p:blipFill rotWithShape="1">
                      <a:blip r:embed="rId4">
                        <a:alphaModFix/>
                      </a:blip>
                      <a:srcRect/>
                      <a:stretch/>
                    </p:blipFill>
                    <p:spPr>
                      <a:xfrm>
                        <a:off x="457200" y="2505075"/>
                        <a:ext cx="4038600" cy="2714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Google Shape;92;p1"/>
          <p:cNvGraphicFramePr/>
          <p:nvPr/>
        </p:nvGraphicFramePr>
        <p:xfrm>
          <a:off x="457200" y="1371600"/>
          <a:ext cx="8077200" cy="4560925"/>
        </p:xfrm>
        <a:graphic>
          <a:graphicData uri="http://schemas.openxmlformats.org/drawingml/2006/table">
            <a:tbl>
              <a:tblPr>
                <a:noFill/>
                <a:tableStyleId>{DDF56821-E56D-44FA-8DFE-1908C9369204}</a:tableStyleId>
              </a:tblPr>
              <a:tblGrid>
                <a:gridCol w="857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0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9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9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69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80"/>
                        </a:buClr>
                        <a:buSzPts val="900"/>
                        <a:buFont typeface="Trebuchet MS"/>
                        <a:buNone/>
                      </a:pPr>
                      <a:r>
                        <a:rPr lang="en-US" sz="900" b="0" i="0" u="none" strike="noStrike" cap="none">
                          <a:solidFill>
                            <a:srgbClr val="000080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 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80"/>
                        </a:buClr>
                        <a:buSzPts val="1400"/>
                        <a:buFont typeface="Trebuchet MS"/>
                        <a:buNone/>
                      </a:pPr>
                      <a:r>
                        <a:rPr lang="en-US" sz="1400" b="1" i="0" u="none" strike="noStrike" cap="none">
                          <a:solidFill>
                            <a:srgbClr val="000080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Geo Code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80"/>
                        </a:buClr>
                        <a:buSzPts val="1400"/>
                        <a:buFont typeface="Trebuchet MS"/>
                        <a:buNone/>
                      </a:pPr>
                      <a:r>
                        <a:rPr lang="en-US" sz="1400" b="1" i="0" u="none" strike="noStrike" cap="none">
                          <a:solidFill>
                            <a:srgbClr val="000080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Formation Date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endParaRPr sz="1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C8C92"/>
                        </a:buClr>
                        <a:buSzPts val="1400"/>
                        <a:buFont typeface="Trebuchet MS"/>
                        <a:buNone/>
                      </a:pPr>
                      <a:r>
                        <a:rPr lang="en-US" sz="1400" b="0" i="0" u="sng" strike="noStrike" cap="none">
                          <a:solidFill>
                            <a:srgbClr val="3C8C9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Australia Council</a:t>
                      </a:r>
                      <a:endParaRPr sz="1400" b="0" i="0" u="none" strike="noStrike" cap="none">
                        <a:solidFill>
                          <a:srgbClr val="3C8C92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rebuchet MS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R0 05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rebuchet MS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30-May-86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Trebuchet MS"/>
                        <a:buNone/>
                      </a:pPr>
                      <a:r>
                        <a:rPr lang="en-US" sz="900" b="0" i="0" u="none" strike="noStrike" cap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1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C8C92"/>
                        </a:buClr>
                        <a:buSzPts val="1400"/>
                        <a:buFont typeface="Trebuchet MS"/>
                        <a:buNone/>
                      </a:pPr>
                      <a:r>
                        <a:rPr lang="en-US" sz="1400" b="0" i="0" u="sng" strike="noStrike" cap="none">
                          <a:solidFill>
                            <a:srgbClr val="3C8C9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Australian Capital Territory</a:t>
                      </a:r>
                      <a:r>
                        <a:rPr lang="en-US" sz="1400" b="0" i="0" u="sng" strike="noStrike" cap="none">
                          <a:solidFill>
                            <a:srgbClr val="3C8C9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 Section </a:t>
                      </a:r>
                      <a:endParaRPr sz="1400" b="0" i="0" u="none" strike="noStrike" cap="none">
                        <a:solidFill>
                          <a:srgbClr val="3C8C92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rebuchet MS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R0 05 61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rebuchet MS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18-Nov-88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7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Trebuchet MS"/>
                        <a:buNone/>
                      </a:pPr>
                      <a:r>
                        <a:rPr lang="en-US" sz="900" b="0" i="0" u="none" strike="noStrike" cap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2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C8C92"/>
                        </a:buClr>
                        <a:buSzPts val="1400"/>
                        <a:buFont typeface="Trebuchet MS"/>
                        <a:buNone/>
                      </a:pPr>
                      <a:r>
                        <a:rPr lang="en-US" sz="1400" b="0" i="0" u="sng" strike="noStrike" cap="none">
                          <a:solidFill>
                            <a:srgbClr val="3C8C9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New South Wales</a:t>
                      </a:r>
                      <a:r>
                        <a:rPr lang="en-US" sz="1400" b="0" i="0" u="sng" strike="noStrike" cap="none">
                          <a:solidFill>
                            <a:srgbClr val="3C8C9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 Section</a:t>
                      </a:r>
                      <a:endParaRPr sz="1400" b="0" i="0" u="none" strike="noStrike" cap="none">
                        <a:solidFill>
                          <a:srgbClr val="3C8C92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rebuchet MS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R0 05 09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rebuchet MS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16-Aug-72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Trebuchet MS"/>
                        <a:buNone/>
                      </a:pPr>
                      <a:r>
                        <a:rPr lang="en-US" sz="900" b="0" i="0" u="none" strike="noStrike" cap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3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C8C92"/>
                        </a:buClr>
                        <a:buSzPts val="1400"/>
                        <a:buFont typeface="Trebuchet MS"/>
                        <a:buNone/>
                      </a:pPr>
                      <a:r>
                        <a:rPr lang="en-US" sz="1400" b="0" i="0" u="sng" strike="noStrike" cap="none">
                          <a:solidFill>
                            <a:srgbClr val="3C8C9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Northern </a:t>
                      </a:r>
                      <a:r>
                        <a:rPr lang="en-US" sz="1400" b="0" i="0" u="sng" strike="noStrike" cap="none">
                          <a:solidFill>
                            <a:srgbClr val="3C8C9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Australia Section</a:t>
                      </a:r>
                      <a:endParaRPr sz="1400" b="0" i="0" u="none" strike="noStrike" cap="none">
                        <a:solidFill>
                          <a:srgbClr val="3C8C92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rebuchet MS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R0 05 75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rebuchet MS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29-Jan-94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0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Trebuchet MS"/>
                        <a:buNone/>
                      </a:pPr>
                      <a:r>
                        <a:rPr lang="en-US" sz="900" b="0" i="0" u="none" strike="noStrike" cap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4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C8C92"/>
                        </a:buClr>
                        <a:buSzPts val="1400"/>
                        <a:buFont typeface="Trebuchet MS"/>
                        <a:buNone/>
                      </a:pPr>
                      <a:r>
                        <a:rPr lang="en-US" sz="1400" b="0" i="0" u="sng" strike="noStrike" cap="none">
                          <a:solidFill>
                            <a:srgbClr val="3C8C9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Queensland</a:t>
                      </a:r>
                      <a:r>
                        <a:rPr lang="en-US" sz="1400" b="0" i="0" u="sng" strike="noStrike" cap="none">
                          <a:solidFill>
                            <a:srgbClr val="3C8C9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 Section</a:t>
                      </a:r>
                      <a:endParaRPr sz="1400" b="0" i="0" u="none" strike="noStrike" cap="none">
                        <a:solidFill>
                          <a:srgbClr val="3C8C92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rebuchet MS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R0 05 53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rebuchet MS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22-Feb-85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0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Trebuchet MS"/>
                        <a:buNone/>
                      </a:pPr>
                      <a:r>
                        <a:rPr lang="en-US" sz="900" b="0" i="0" u="none" strike="noStrike" cap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5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C8C92"/>
                        </a:buClr>
                        <a:buSzPts val="1400"/>
                        <a:buFont typeface="Trebuchet MS"/>
                        <a:buNone/>
                      </a:pPr>
                      <a:r>
                        <a:rPr lang="en-US" sz="1400" b="0" i="0" u="sng" strike="noStrike" cap="none">
                          <a:solidFill>
                            <a:srgbClr val="3C8C9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South Australia</a:t>
                      </a:r>
                      <a:r>
                        <a:rPr lang="en-US" sz="1400" b="0" i="0" u="sng" strike="noStrike" cap="none">
                          <a:solidFill>
                            <a:srgbClr val="3C8C9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 Section</a:t>
                      </a:r>
                      <a:endParaRPr sz="1400" b="0" i="0" u="none" strike="noStrike" cap="none">
                        <a:solidFill>
                          <a:srgbClr val="3C8C92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rebuchet MS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R0 05 57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rebuchet MS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23-Aug-85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Trebuchet MS"/>
                        <a:buNone/>
                      </a:pPr>
                      <a:r>
                        <a:rPr lang="en-US" sz="900" b="0" i="0" u="none" strike="noStrike" cap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6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C8C92"/>
                        </a:buClr>
                        <a:buSzPts val="1400"/>
                        <a:buFont typeface="Trebuchet MS"/>
                        <a:buNone/>
                      </a:pPr>
                      <a:r>
                        <a:rPr lang="en-US" sz="1400" b="0" i="0" u="sng" strike="noStrike" cap="none">
                          <a:solidFill>
                            <a:srgbClr val="3C8C9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Victorian</a:t>
                      </a:r>
                      <a:r>
                        <a:rPr lang="en-US" sz="1400" b="0" i="0" u="sng" strike="noStrike" cap="none">
                          <a:solidFill>
                            <a:srgbClr val="3C8C9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 Section</a:t>
                      </a:r>
                      <a:endParaRPr sz="1400" b="0" i="0" u="none" strike="noStrike" cap="none">
                        <a:solidFill>
                          <a:srgbClr val="3C8C92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rebuchet MS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R0 05 43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rebuchet MS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12-Aug-83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0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Trebuchet MS"/>
                        <a:buNone/>
                      </a:pPr>
                      <a:r>
                        <a:rPr lang="en-US" sz="900" b="0" i="0" u="none" strike="noStrike" cap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7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C8C92"/>
                        </a:buClr>
                        <a:buSzPts val="1400"/>
                        <a:buFont typeface="Trebuchet MS"/>
                        <a:buNone/>
                      </a:pPr>
                      <a:r>
                        <a:rPr lang="en-US" sz="1400" b="0" i="0" u="sng" strike="noStrike" cap="none">
                          <a:solidFill>
                            <a:srgbClr val="3C8C9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Western Australia</a:t>
                      </a:r>
                      <a:r>
                        <a:rPr lang="en-US" sz="1400" b="0" i="0" u="sng" strike="noStrike" cap="none">
                          <a:solidFill>
                            <a:srgbClr val="3C8C9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 Section</a:t>
                      </a:r>
                      <a:endParaRPr sz="1400" b="0" i="0" u="none" strike="noStrike" cap="none">
                        <a:solidFill>
                          <a:srgbClr val="3C8C92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rebuchet MS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R0 05 47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rebuchet MS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24-May-84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9" name="Google Shape;159;p10"/>
          <p:cNvGraphicFramePr/>
          <p:nvPr>
            <p:extLst>
              <p:ext uri="{D42A27DB-BD31-4B8C-83A1-F6EECF244321}">
                <p14:modId xmlns:p14="http://schemas.microsoft.com/office/powerpoint/2010/main" val="2103738813"/>
              </p:ext>
            </p:extLst>
          </p:nvPr>
        </p:nvGraphicFramePr>
        <p:xfrm>
          <a:off x="304800" y="890588"/>
          <a:ext cx="8763000" cy="535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0" name="Google Shape;160;p10"/>
          <p:cNvSpPr txBox="1"/>
          <p:nvPr/>
        </p:nvSpPr>
        <p:spPr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10"/>
          <p:cNvSpPr txBox="1"/>
          <p:nvPr/>
        </p:nvSpPr>
        <p:spPr>
          <a:xfrm>
            <a:off x="685800" y="381000"/>
            <a:ext cx="7848600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New South Wales Section Total Members Since Year 2000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Formation Date: 16 August 1972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" name="Google Shape;167;p11"/>
          <p:cNvGraphicFramePr/>
          <p:nvPr>
            <p:extLst>
              <p:ext uri="{D42A27DB-BD31-4B8C-83A1-F6EECF244321}">
                <p14:modId xmlns:p14="http://schemas.microsoft.com/office/powerpoint/2010/main" val="950757945"/>
              </p:ext>
            </p:extLst>
          </p:nvPr>
        </p:nvGraphicFramePr>
        <p:xfrm>
          <a:off x="611188" y="1143000"/>
          <a:ext cx="7466012" cy="4910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8" name="Google Shape;168;p11"/>
          <p:cNvSpPr txBox="1"/>
          <p:nvPr/>
        </p:nvSpPr>
        <p:spPr>
          <a:xfrm>
            <a:off x="1828800" y="5840413"/>
            <a:ext cx="50292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Section / Council Total Members</a:t>
            </a:r>
            <a:endParaRPr/>
          </a:p>
        </p:txBody>
      </p:sp>
      <p:sp>
        <p:nvSpPr>
          <p:cNvPr id="169" name="Google Shape;169;p11"/>
          <p:cNvSpPr txBox="1"/>
          <p:nvPr/>
        </p:nvSpPr>
        <p:spPr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11"/>
          <p:cNvSpPr txBox="1"/>
          <p:nvPr/>
        </p:nvSpPr>
        <p:spPr>
          <a:xfrm>
            <a:off x="685800" y="381000"/>
            <a:ext cx="7848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NSW Section Total Members since Year 2000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2"/>
          <p:cNvSpPr txBox="1">
            <a:spLocks noGrp="1"/>
          </p:cNvSpPr>
          <p:nvPr>
            <p:ph type="title"/>
          </p:nvPr>
        </p:nvSpPr>
        <p:spPr>
          <a:xfrm>
            <a:off x="533400" y="152400"/>
            <a:ext cx="7848600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NSW Section Growth in Membership Grade </a:t>
            </a:r>
            <a:br>
              <a:rPr lang="en-US" sz="2000" b="1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2000" b="1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(2011-2023)</a:t>
            </a:r>
            <a:endParaRPr dirty="0"/>
          </a:p>
        </p:txBody>
      </p:sp>
      <p:graphicFrame>
        <p:nvGraphicFramePr>
          <p:cNvPr id="177" name="Google Shape;177;p12"/>
          <p:cNvGraphicFramePr/>
          <p:nvPr>
            <p:extLst>
              <p:ext uri="{D42A27DB-BD31-4B8C-83A1-F6EECF244321}">
                <p14:modId xmlns:p14="http://schemas.microsoft.com/office/powerpoint/2010/main" val="2771654691"/>
              </p:ext>
            </p:extLst>
          </p:nvPr>
        </p:nvGraphicFramePr>
        <p:xfrm>
          <a:off x="-76200" y="822325"/>
          <a:ext cx="9220200" cy="5908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2" name="Google Shape;182;p13"/>
          <p:cNvGraphicFramePr/>
          <p:nvPr>
            <p:extLst>
              <p:ext uri="{D42A27DB-BD31-4B8C-83A1-F6EECF244321}">
                <p14:modId xmlns:p14="http://schemas.microsoft.com/office/powerpoint/2010/main" val="442292830"/>
              </p:ext>
            </p:extLst>
          </p:nvPr>
        </p:nvGraphicFramePr>
        <p:xfrm>
          <a:off x="762000" y="990600"/>
          <a:ext cx="8382000" cy="5364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3" name="Google Shape;183;p13"/>
          <p:cNvSpPr txBox="1">
            <a:spLocks noGrp="1"/>
          </p:cNvSpPr>
          <p:nvPr>
            <p:ph type="title"/>
          </p:nvPr>
        </p:nvSpPr>
        <p:spPr>
          <a:xfrm>
            <a:off x="533400" y="152400"/>
            <a:ext cx="7848600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NSW Section Growth in Membership Grade </a:t>
            </a:r>
            <a:br>
              <a:rPr lang="en-US" sz="2000" b="1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2000" b="1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(2011-2023)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4"/>
          <p:cNvSpPr/>
          <p:nvPr/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None/>
            </a:pPr>
            <a:r>
              <a:rPr lang="en-US" sz="2000" b="0" i="0" u="none" strike="noStrike" cap="none" dirty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IEEE New South Wales Section 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Membership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2000" b="0" i="0" u="none" strike="noStrike" cap="none" dirty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31 December 2023</a:t>
            </a:r>
            <a:endParaRPr dirty="0"/>
          </a:p>
        </p:txBody>
      </p:sp>
      <p:graphicFrame>
        <p:nvGraphicFramePr>
          <p:cNvPr id="190" name="Google Shape;190;p14"/>
          <p:cNvGraphicFramePr/>
          <p:nvPr>
            <p:extLst>
              <p:ext uri="{D42A27DB-BD31-4B8C-83A1-F6EECF244321}">
                <p14:modId xmlns:p14="http://schemas.microsoft.com/office/powerpoint/2010/main" val="386260919"/>
              </p:ext>
            </p:extLst>
          </p:nvPr>
        </p:nvGraphicFramePr>
        <p:xfrm>
          <a:off x="907473" y="1080654"/>
          <a:ext cx="7880350" cy="524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6" name="Google Shape;196;p15"/>
          <p:cNvGraphicFramePr/>
          <p:nvPr>
            <p:extLst>
              <p:ext uri="{D42A27DB-BD31-4B8C-83A1-F6EECF244321}">
                <p14:modId xmlns:p14="http://schemas.microsoft.com/office/powerpoint/2010/main" val="4086985573"/>
              </p:ext>
            </p:extLst>
          </p:nvPr>
        </p:nvGraphicFramePr>
        <p:xfrm>
          <a:off x="533400" y="1165225"/>
          <a:ext cx="8305800" cy="4729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7" name="Google Shape;197;p15"/>
          <p:cNvSpPr txBox="1"/>
          <p:nvPr/>
        </p:nvSpPr>
        <p:spPr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15"/>
          <p:cNvSpPr txBox="1"/>
          <p:nvPr/>
        </p:nvSpPr>
        <p:spPr>
          <a:xfrm>
            <a:off x="685800" y="381000"/>
            <a:ext cx="7848600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Northern Australia Section Total Members Since Year 2000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Formation Date: 29 January 1994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" name="Google Shape;204;p16"/>
          <p:cNvGraphicFramePr/>
          <p:nvPr>
            <p:extLst>
              <p:ext uri="{D42A27DB-BD31-4B8C-83A1-F6EECF244321}">
                <p14:modId xmlns:p14="http://schemas.microsoft.com/office/powerpoint/2010/main" val="1730275481"/>
              </p:ext>
            </p:extLst>
          </p:nvPr>
        </p:nvGraphicFramePr>
        <p:xfrm>
          <a:off x="1087438" y="1066800"/>
          <a:ext cx="7675562" cy="524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" name="Google Shape;205;p16"/>
          <p:cNvSpPr txBox="1"/>
          <p:nvPr/>
        </p:nvSpPr>
        <p:spPr>
          <a:xfrm>
            <a:off x="1447800" y="6159500"/>
            <a:ext cx="50292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Section / Council Total Members</a:t>
            </a:r>
            <a:endParaRPr/>
          </a:p>
        </p:txBody>
      </p:sp>
      <p:sp>
        <p:nvSpPr>
          <p:cNvPr id="206" name="Google Shape;206;p16"/>
          <p:cNvSpPr txBox="1"/>
          <p:nvPr/>
        </p:nvSpPr>
        <p:spPr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16"/>
          <p:cNvSpPr txBox="1"/>
          <p:nvPr/>
        </p:nvSpPr>
        <p:spPr>
          <a:xfrm>
            <a:off x="533400" y="381000"/>
            <a:ext cx="8229600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Northern Australia Section Total Members since Year 2000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7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Northern Australia Section Growth in Membership Grade </a:t>
            </a:r>
            <a:br>
              <a:rPr lang="en-US" sz="2000" b="1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2000" b="1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(2011-2023)</a:t>
            </a:r>
            <a:endParaRPr dirty="0"/>
          </a:p>
        </p:txBody>
      </p:sp>
      <p:graphicFrame>
        <p:nvGraphicFramePr>
          <p:cNvPr id="213" name="Google Shape;213;p17"/>
          <p:cNvGraphicFramePr/>
          <p:nvPr>
            <p:extLst>
              <p:ext uri="{D42A27DB-BD31-4B8C-83A1-F6EECF244321}">
                <p14:modId xmlns:p14="http://schemas.microsoft.com/office/powerpoint/2010/main" val="2320847908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8" name="Google Shape;218;p18"/>
          <p:cNvGraphicFramePr/>
          <p:nvPr>
            <p:extLst>
              <p:ext uri="{D42A27DB-BD31-4B8C-83A1-F6EECF244321}">
                <p14:modId xmlns:p14="http://schemas.microsoft.com/office/powerpoint/2010/main" val="2637889155"/>
              </p:ext>
            </p:extLst>
          </p:nvPr>
        </p:nvGraphicFramePr>
        <p:xfrm>
          <a:off x="533400" y="762000"/>
          <a:ext cx="8382000" cy="5364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9" name="Google Shape;219;p18"/>
          <p:cNvSpPr txBox="1"/>
          <p:nvPr/>
        </p:nvSpPr>
        <p:spPr>
          <a:xfrm>
            <a:off x="304800" y="152400"/>
            <a:ext cx="7848600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Northern Australia Section Growth in Membership Grade </a:t>
            </a:r>
            <a:br>
              <a:rPr lang="en-US" sz="2000" b="1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2000" b="1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(2011-2023)</a:t>
            </a:r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9"/>
          <p:cNvSpPr/>
          <p:nvPr/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Trebuchet MS"/>
              <a:buNone/>
            </a:pPr>
            <a:r>
              <a:rPr lang="en-US" sz="2400" b="0" i="0" u="none" strike="noStrike" cap="none" dirty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IEEE Northern Australia Section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Membership</a:t>
            </a:r>
            <a:br>
              <a:rPr lang="en-US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2400" b="0" i="0" u="none" strike="noStrike" cap="none" dirty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31 December 2023</a:t>
            </a:r>
            <a:endParaRPr dirty="0"/>
          </a:p>
        </p:txBody>
      </p:sp>
      <p:graphicFrame>
        <p:nvGraphicFramePr>
          <p:cNvPr id="226" name="Google Shape;226;p19"/>
          <p:cNvGraphicFramePr/>
          <p:nvPr>
            <p:extLst>
              <p:ext uri="{D42A27DB-BD31-4B8C-83A1-F6EECF244321}">
                <p14:modId xmlns:p14="http://schemas.microsoft.com/office/powerpoint/2010/main" val="1680295627"/>
              </p:ext>
            </p:extLst>
          </p:nvPr>
        </p:nvGraphicFramePr>
        <p:xfrm>
          <a:off x="858982" y="1126836"/>
          <a:ext cx="7869238" cy="5243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" name="Google Shape;98;p2"/>
          <p:cNvGraphicFramePr/>
          <p:nvPr>
            <p:extLst>
              <p:ext uri="{D42A27DB-BD31-4B8C-83A1-F6EECF244321}">
                <p14:modId xmlns:p14="http://schemas.microsoft.com/office/powerpoint/2010/main" val="1892070374"/>
              </p:ext>
            </p:extLst>
          </p:nvPr>
        </p:nvGraphicFramePr>
        <p:xfrm>
          <a:off x="190500" y="706425"/>
          <a:ext cx="8763000" cy="604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9" name="Google Shape;99;p2"/>
          <p:cNvSpPr txBox="1"/>
          <p:nvPr/>
        </p:nvSpPr>
        <p:spPr>
          <a:xfrm>
            <a:off x="1295400" y="6477000"/>
            <a:ext cx="5029200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rebuchet MS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Section / Council Total Members</a:t>
            </a:r>
            <a:endParaRPr/>
          </a:p>
        </p:txBody>
      </p:sp>
      <p:sp>
        <p:nvSpPr>
          <p:cNvPr id="100" name="Google Shape;100;p2"/>
          <p:cNvSpPr txBox="1"/>
          <p:nvPr/>
        </p:nvSpPr>
        <p:spPr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685800" y="228600"/>
            <a:ext cx="7848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Australia Sections Total Members since Year 2000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2" name="Google Shape;232;p20"/>
          <p:cNvGraphicFramePr/>
          <p:nvPr>
            <p:extLst>
              <p:ext uri="{D42A27DB-BD31-4B8C-83A1-F6EECF244321}">
                <p14:modId xmlns:p14="http://schemas.microsoft.com/office/powerpoint/2010/main" val="1770049891"/>
              </p:ext>
            </p:extLst>
          </p:nvPr>
        </p:nvGraphicFramePr>
        <p:xfrm>
          <a:off x="1143000" y="1371600"/>
          <a:ext cx="7289800" cy="4727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3" name="Google Shape;233;p20"/>
          <p:cNvSpPr txBox="1"/>
          <p:nvPr/>
        </p:nvSpPr>
        <p:spPr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20"/>
          <p:cNvSpPr txBox="1"/>
          <p:nvPr/>
        </p:nvSpPr>
        <p:spPr>
          <a:xfrm>
            <a:off x="685800" y="381000"/>
            <a:ext cx="7848600" cy="822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Queensland Section Total Members Since Year 2000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Formation Date: 22 February 1985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" name="Google Shape;240;p21"/>
          <p:cNvGraphicFramePr/>
          <p:nvPr>
            <p:extLst>
              <p:ext uri="{D42A27DB-BD31-4B8C-83A1-F6EECF244321}">
                <p14:modId xmlns:p14="http://schemas.microsoft.com/office/powerpoint/2010/main" val="1945040571"/>
              </p:ext>
            </p:extLst>
          </p:nvPr>
        </p:nvGraphicFramePr>
        <p:xfrm>
          <a:off x="1637434" y="1016722"/>
          <a:ext cx="7288213" cy="4727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1" name="Google Shape;241;p21"/>
          <p:cNvSpPr txBox="1"/>
          <p:nvPr/>
        </p:nvSpPr>
        <p:spPr>
          <a:xfrm>
            <a:off x="1508125" y="5715000"/>
            <a:ext cx="50292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Section / Council Total Members</a:t>
            </a:r>
            <a:endParaRPr/>
          </a:p>
        </p:txBody>
      </p:sp>
      <p:sp>
        <p:nvSpPr>
          <p:cNvPr id="242" name="Google Shape;242;p21"/>
          <p:cNvSpPr txBox="1"/>
          <p:nvPr/>
        </p:nvSpPr>
        <p:spPr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21"/>
          <p:cNvSpPr txBox="1"/>
          <p:nvPr/>
        </p:nvSpPr>
        <p:spPr>
          <a:xfrm>
            <a:off x="685800" y="381000"/>
            <a:ext cx="7848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Queensland Section Total Members since Year 2000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2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Queensland Section Growth in Membership Grade </a:t>
            </a:r>
            <a:br>
              <a:rPr lang="en-US" sz="2000" b="1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2000" b="1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(2011-2023)</a:t>
            </a:r>
            <a:endParaRPr dirty="0"/>
          </a:p>
        </p:txBody>
      </p:sp>
      <p:graphicFrame>
        <p:nvGraphicFramePr>
          <p:cNvPr id="250" name="Google Shape;250;p22"/>
          <p:cNvGraphicFramePr/>
          <p:nvPr>
            <p:extLst>
              <p:ext uri="{D42A27DB-BD31-4B8C-83A1-F6EECF244321}">
                <p14:modId xmlns:p14="http://schemas.microsoft.com/office/powerpoint/2010/main" val="2599537270"/>
              </p:ext>
            </p:extLst>
          </p:nvPr>
        </p:nvGraphicFramePr>
        <p:xfrm>
          <a:off x="-381000" y="873125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" name="Google Shape;256;p23"/>
          <p:cNvGraphicFramePr/>
          <p:nvPr>
            <p:extLst>
              <p:ext uri="{D42A27DB-BD31-4B8C-83A1-F6EECF244321}">
                <p14:modId xmlns:p14="http://schemas.microsoft.com/office/powerpoint/2010/main" val="2282829685"/>
              </p:ext>
            </p:extLst>
          </p:nvPr>
        </p:nvGraphicFramePr>
        <p:xfrm>
          <a:off x="377825" y="863600"/>
          <a:ext cx="8382000" cy="5364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7" name="Google Shape;257;p23"/>
          <p:cNvSpPr txBox="1"/>
          <p:nvPr/>
        </p:nvSpPr>
        <p:spPr>
          <a:xfrm>
            <a:off x="304800" y="152400"/>
            <a:ext cx="7848600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Queensland Section Growth in Membership Grade </a:t>
            </a:r>
            <a:br>
              <a:rPr lang="en-US" sz="2000" b="1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2000" b="1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(2011-2023)</a:t>
            </a:r>
            <a:endParaRPr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4"/>
          <p:cNvSpPr/>
          <p:nvPr/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Trebuchet MS"/>
              <a:buNone/>
            </a:pPr>
            <a:r>
              <a:rPr lang="en-US" sz="2400" b="0" i="0" u="none" strike="noStrike" cap="none" dirty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IEEE Queensland Section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Membership</a:t>
            </a:r>
            <a:br>
              <a:rPr lang="en-US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2400" b="0" i="0" u="none" strike="noStrike" cap="none" dirty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31 December 2023</a:t>
            </a:r>
            <a:endParaRPr dirty="0"/>
          </a:p>
        </p:txBody>
      </p:sp>
      <p:graphicFrame>
        <p:nvGraphicFramePr>
          <p:cNvPr id="264" name="Google Shape;264;p24"/>
          <p:cNvGraphicFramePr/>
          <p:nvPr>
            <p:extLst>
              <p:ext uri="{D42A27DB-BD31-4B8C-83A1-F6EECF244321}">
                <p14:modId xmlns:p14="http://schemas.microsoft.com/office/powerpoint/2010/main" val="1774834667"/>
              </p:ext>
            </p:extLst>
          </p:nvPr>
        </p:nvGraphicFramePr>
        <p:xfrm>
          <a:off x="666750" y="1336642"/>
          <a:ext cx="7740650" cy="524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" name="Google Shape;270;p25"/>
          <p:cNvGraphicFramePr/>
          <p:nvPr>
            <p:extLst>
              <p:ext uri="{D42A27DB-BD31-4B8C-83A1-F6EECF244321}">
                <p14:modId xmlns:p14="http://schemas.microsoft.com/office/powerpoint/2010/main" val="4135899273"/>
              </p:ext>
            </p:extLst>
          </p:nvPr>
        </p:nvGraphicFramePr>
        <p:xfrm>
          <a:off x="1066800" y="1143000"/>
          <a:ext cx="7848600" cy="4729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1" name="Google Shape;271;p25"/>
          <p:cNvSpPr txBox="1"/>
          <p:nvPr/>
        </p:nvSpPr>
        <p:spPr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25"/>
          <p:cNvSpPr txBox="1"/>
          <p:nvPr/>
        </p:nvSpPr>
        <p:spPr>
          <a:xfrm>
            <a:off x="685800" y="381000"/>
            <a:ext cx="7848600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South Australia Section Total Members Since Year 2000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Formation Date: 23 August 1985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8" name="Google Shape;278;p26"/>
          <p:cNvGraphicFramePr/>
          <p:nvPr>
            <p:extLst>
              <p:ext uri="{D42A27DB-BD31-4B8C-83A1-F6EECF244321}">
                <p14:modId xmlns:p14="http://schemas.microsoft.com/office/powerpoint/2010/main" val="2877909446"/>
              </p:ext>
            </p:extLst>
          </p:nvPr>
        </p:nvGraphicFramePr>
        <p:xfrm>
          <a:off x="1727200" y="989013"/>
          <a:ext cx="6848475" cy="4727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9" name="Google Shape;279;p26"/>
          <p:cNvSpPr txBox="1"/>
          <p:nvPr/>
        </p:nvSpPr>
        <p:spPr>
          <a:xfrm>
            <a:off x="1447800" y="5867400"/>
            <a:ext cx="50292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Section / Council Total Members</a:t>
            </a:r>
            <a:endParaRPr/>
          </a:p>
        </p:txBody>
      </p:sp>
      <p:sp>
        <p:nvSpPr>
          <p:cNvPr id="280" name="Google Shape;280;p26"/>
          <p:cNvSpPr txBox="1"/>
          <p:nvPr/>
        </p:nvSpPr>
        <p:spPr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26"/>
          <p:cNvSpPr txBox="1"/>
          <p:nvPr/>
        </p:nvSpPr>
        <p:spPr>
          <a:xfrm>
            <a:off x="685800" y="381000"/>
            <a:ext cx="7848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South Australia Section Total Members since Year 2000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7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South Australia Section Growth in Membership Grade </a:t>
            </a:r>
            <a:br>
              <a:rPr lang="en-US" sz="2000" b="1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2000" b="1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(2011-2023)</a:t>
            </a:r>
            <a:endParaRPr dirty="0"/>
          </a:p>
        </p:txBody>
      </p:sp>
      <p:graphicFrame>
        <p:nvGraphicFramePr>
          <p:cNvPr id="287" name="Google Shape;287;p27"/>
          <p:cNvGraphicFramePr/>
          <p:nvPr>
            <p:extLst>
              <p:ext uri="{D42A27DB-BD31-4B8C-83A1-F6EECF244321}">
                <p14:modId xmlns:p14="http://schemas.microsoft.com/office/powerpoint/2010/main" val="22820741"/>
              </p:ext>
            </p:extLst>
          </p:nvPr>
        </p:nvGraphicFramePr>
        <p:xfrm>
          <a:off x="-368300" y="11430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3" name="Google Shape;293;p28"/>
          <p:cNvGraphicFramePr/>
          <p:nvPr>
            <p:extLst>
              <p:ext uri="{D42A27DB-BD31-4B8C-83A1-F6EECF244321}">
                <p14:modId xmlns:p14="http://schemas.microsoft.com/office/powerpoint/2010/main" val="3799016874"/>
              </p:ext>
            </p:extLst>
          </p:nvPr>
        </p:nvGraphicFramePr>
        <p:xfrm>
          <a:off x="695325" y="660400"/>
          <a:ext cx="8382000" cy="5364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4" name="Google Shape;294;p28"/>
          <p:cNvSpPr txBox="1"/>
          <p:nvPr/>
        </p:nvSpPr>
        <p:spPr>
          <a:xfrm>
            <a:off x="304800" y="152400"/>
            <a:ext cx="7848600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South Australia Section Growth in Membership Grade </a:t>
            </a:r>
            <a:br>
              <a:rPr lang="en-US" sz="2000" b="1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2000" b="1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(2011-2023)</a:t>
            </a:r>
            <a:endParaRPr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29"/>
          <p:cNvSpPr/>
          <p:nvPr/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Trebuchet MS"/>
              <a:buNone/>
            </a:pPr>
            <a:r>
              <a:rPr lang="en-US" sz="2400" b="0" i="0" u="none" strike="noStrike" cap="none" dirty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IEEE South Australia Section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Membership</a:t>
            </a:r>
            <a:br>
              <a:rPr lang="en-US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2400" b="0" i="0" u="none" strike="noStrike" cap="none" dirty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31 December 2023</a:t>
            </a:r>
            <a:endParaRPr dirty="0"/>
          </a:p>
        </p:txBody>
      </p:sp>
      <p:graphicFrame>
        <p:nvGraphicFramePr>
          <p:cNvPr id="301" name="Google Shape;301;p29"/>
          <p:cNvGraphicFramePr/>
          <p:nvPr>
            <p:extLst>
              <p:ext uri="{D42A27DB-BD31-4B8C-83A1-F6EECF244321}">
                <p14:modId xmlns:p14="http://schemas.microsoft.com/office/powerpoint/2010/main" val="2595303149"/>
              </p:ext>
            </p:extLst>
          </p:nvPr>
        </p:nvGraphicFramePr>
        <p:xfrm>
          <a:off x="808471" y="1145310"/>
          <a:ext cx="7686675" cy="524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7" name="Google Shape;107;p3"/>
          <p:cNvGraphicFramePr/>
          <p:nvPr>
            <p:extLst>
              <p:ext uri="{D42A27DB-BD31-4B8C-83A1-F6EECF244321}">
                <p14:modId xmlns:p14="http://schemas.microsoft.com/office/powerpoint/2010/main" val="2599711560"/>
              </p:ext>
            </p:extLst>
          </p:nvPr>
        </p:nvGraphicFramePr>
        <p:xfrm>
          <a:off x="304800" y="1146175"/>
          <a:ext cx="8839200" cy="548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8" name="Google Shape;108;p3"/>
          <p:cNvSpPr txBox="1"/>
          <p:nvPr/>
        </p:nvSpPr>
        <p:spPr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3"/>
          <p:cNvSpPr txBox="1"/>
          <p:nvPr/>
        </p:nvSpPr>
        <p:spPr>
          <a:xfrm>
            <a:off x="722313" y="228600"/>
            <a:ext cx="7848600" cy="822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Australia Council Total Members Since Year 2000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Formation Date: 30 May 1986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" name="Google Shape;307;p30"/>
          <p:cNvGraphicFramePr/>
          <p:nvPr>
            <p:extLst>
              <p:ext uri="{D42A27DB-BD31-4B8C-83A1-F6EECF244321}">
                <p14:modId xmlns:p14="http://schemas.microsoft.com/office/powerpoint/2010/main" val="553263629"/>
              </p:ext>
            </p:extLst>
          </p:nvPr>
        </p:nvGraphicFramePr>
        <p:xfrm>
          <a:off x="1066800" y="1371600"/>
          <a:ext cx="7848600" cy="452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8" name="Google Shape;308;p30"/>
          <p:cNvSpPr txBox="1"/>
          <p:nvPr/>
        </p:nvSpPr>
        <p:spPr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30"/>
          <p:cNvSpPr txBox="1"/>
          <p:nvPr/>
        </p:nvSpPr>
        <p:spPr>
          <a:xfrm>
            <a:off x="685800" y="381000"/>
            <a:ext cx="7848600" cy="822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Victorian Section Total Members Since Year 2000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Formation Date: 12 August 1983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5" name="Google Shape;315;p31"/>
          <p:cNvGraphicFramePr/>
          <p:nvPr>
            <p:extLst>
              <p:ext uri="{D42A27DB-BD31-4B8C-83A1-F6EECF244321}">
                <p14:modId xmlns:p14="http://schemas.microsoft.com/office/powerpoint/2010/main" val="3563024344"/>
              </p:ext>
            </p:extLst>
          </p:nvPr>
        </p:nvGraphicFramePr>
        <p:xfrm>
          <a:off x="1600200" y="1044000"/>
          <a:ext cx="7085013" cy="4900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6" name="Google Shape;316;p31"/>
          <p:cNvSpPr txBox="1"/>
          <p:nvPr/>
        </p:nvSpPr>
        <p:spPr>
          <a:xfrm>
            <a:off x="1943100" y="5792788"/>
            <a:ext cx="50292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Section / Council Total Members</a:t>
            </a:r>
            <a:endParaRPr/>
          </a:p>
        </p:txBody>
      </p:sp>
      <p:sp>
        <p:nvSpPr>
          <p:cNvPr id="317" name="Google Shape;317;p31"/>
          <p:cNvSpPr txBox="1"/>
          <p:nvPr/>
        </p:nvSpPr>
        <p:spPr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31"/>
          <p:cNvSpPr txBox="1"/>
          <p:nvPr/>
        </p:nvSpPr>
        <p:spPr>
          <a:xfrm>
            <a:off x="685800" y="381000"/>
            <a:ext cx="7848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Victorian Section Total Members since Year 2000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2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Victorian Section Growth in Membership Grade </a:t>
            </a:r>
            <a:br>
              <a:rPr lang="en-US" sz="2000" b="1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2000" b="1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(2011-2023)</a:t>
            </a:r>
            <a:endParaRPr dirty="0"/>
          </a:p>
        </p:txBody>
      </p:sp>
      <p:graphicFrame>
        <p:nvGraphicFramePr>
          <p:cNvPr id="324" name="Google Shape;324;p32"/>
          <p:cNvGraphicFramePr/>
          <p:nvPr>
            <p:extLst>
              <p:ext uri="{D42A27DB-BD31-4B8C-83A1-F6EECF244321}">
                <p14:modId xmlns:p14="http://schemas.microsoft.com/office/powerpoint/2010/main" val="607270079"/>
              </p:ext>
            </p:extLst>
          </p:nvPr>
        </p:nvGraphicFramePr>
        <p:xfrm>
          <a:off x="-90053" y="859272"/>
          <a:ext cx="9017000" cy="5705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0" name="Google Shape;330;p33"/>
          <p:cNvGraphicFramePr/>
          <p:nvPr>
            <p:extLst>
              <p:ext uri="{D42A27DB-BD31-4B8C-83A1-F6EECF244321}">
                <p14:modId xmlns:p14="http://schemas.microsoft.com/office/powerpoint/2010/main" val="1695278553"/>
              </p:ext>
            </p:extLst>
          </p:nvPr>
        </p:nvGraphicFramePr>
        <p:xfrm>
          <a:off x="762000" y="793099"/>
          <a:ext cx="8382000" cy="5364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31" name="Google Shape;331;p33"/>
          <p:cNvSpPr txBox="1"/>
          <p:nvPr/>
        </p:nvSpPr>
        <p:spPr>
          <a:xfrm>
            <a:off x="304800" y="152400"/>
            <a:ext cx="7848600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Victorian Section Growth in Membership Grade </a:t>
            </a:r>
            <a:br>
              <a:rPr lang="en-US" sz="2000" b="1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2000" b="1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(2011-2023)</a:t>
            </a:r>
            <a:endParaRPr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34"/>
          <p:cNvSpPr/>
          <p:nvPr/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Trebuchet MS"/>
              <a:buNone/>
            </a:pPr>
            <a:r>
              <a:rPr lang="en-US" sz="2400" b="0" i="0" u="none" strike="noStrike" cap="none" dirty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IEEE Victorian Section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Membership</a:t>
            </a:r>
            <a:br>
              <a:rPr lang="en-US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2400" b="0" i="0" u="none" strike="noStrike" cap="none" dirty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31 December 2023</a:t>
            </a:r>
            <a:endParaRPr dirty="0"/>
          </a:p>
        </p:txBody>
      </p:sp>
      <p:graphicFrame>
        <p:nvGraphicFramePr>
          <p:cNvPr id="338" name="Google Shape;338;p34"/>
          <p:cNvGraphicFramePr/>
          <p:nvPr>
            <p:extLst>
              <p:ext uri="{D42A27DB-BD31-4B8C-83A1-F6EECF244321}">
                <p14:modId xmlns:p14="http://schemas.microsoft.com/office/powerpoint/2010/main" val="1332768271"/>
              </p:ext>
            </p:extLst>
          </p:nvPr>
        </p:nvGraphicFramePr>
        <p:xfrm>
          <a:off x="480869" y="1126837"/>
          <a:ext cx="7881938" cy="524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4" name="Google Shape;344;p35"/>
          <p:cNvGraphicFramePr/>
          <p:nvPr>
            <p:extLst>
              <p:ext uri="{D42A27DB-BD31-4B8C-83A1-F6EECF244321}">
                <p14:modId xmlns:p14="http://schemas.microsoft.com/office/powerpoint/2010/main" val="777535345"/>
              </p:ext>
            </p:extLst>
          </p:nvPr>
        </p:nvGraphicFramePr>
        <p:xfrm>
          <a:off x="830263" y="1089025"/>
          <a:ext cx="7940675" cy="4729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5" name="Google Shape;345;p35"/>
          <p:cNvSpPr txBox="1"/>
          <p:nvPr/>
        </p:nvSpPr>
        <p:spPr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35"/>
          <p:cNvSpPr txBox="1"/>
          <p:nvPr/>
        </p:nvSpPr>
        <p:spPr>
          <a:xfrm>
            <a:off x="381000" y="381000"/>
            <a:ext cx="8229600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Western Australia Section Total Members Since Year 2000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Formation Date: 24 May 1984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2" name="Google Shape;352;p36"/>
          <p:cNvGraphicFramePr/>
          <p:nvPr>
            <p:extLst>
              <p:ext uri="{D42A27DB-BD31-4B8C-83A1-F6EECF244321}">
                <p14:modId xmlns:p14="http://schemas.microsoft.com/office/powerpoint/2010/main" val="2796866921"/>
              </p:ext>
            </p:extLst>
          </p:nvPr>
        </p:nvGraphicFramePr>
        <p:xfrm>
          <a:off x="1727200" y="989013"/>
          <a:ext cx="7008813" cy="4727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53" name="Google Shape;353;p36"/>
          <p:cNvSpPr txBox="1"/>
          <p:nvPr/>
        </p:nvSpPr>
        <p:spPr>
          <a:xfrm>
            <a:off x="1943100" y="5586413"/>
            <a:ext cx="50292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Section / Council Total Members</a:t>
            </a:r>
            <a:endParaRPr/>
          </a:p>
        </p:txBody>
      </p:sp>
      <p:sp>
        <p:nvSpPr>
          <p:cNvPr id="354" name="Google Shape;354;p36"/>
          <p:cNvSpPr txBox="1"/>
          <p:nvPr/>
        </p:nvSpPr>
        <p:spPr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p36"/>
          <p:cNvSpPr txBox="1"/>
          <p:nvPr/>
        </p:nvSpPr>
        <p:spPr>
          <a:xfrm>
            <a:off x="381000" y="3810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Western Australia Section Total Members since Year 2000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37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Western Australia Section Growth in Membership Grade </a:t>
            </a:r>
            <a:br>
              <a:rPr lang="en-US" sz="2000" b="1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2000" b="1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(2011-2023)</a:t>
            </a:r>
            <a:endParaRPr dirty="0"/>
          </a:p>
        </p:txBody>
      </p:sp>
      <p:graphicFrame>
        <p:nvGraphicFramePr>
          <p:cNvPr id="362" name="Google Shape;362;p37"/>
          <p:cNvGraphicFramePr/>
          <p:nvPr>
            <p:extLst>
              <p:ext uri="{D42A27DB-BD31-4B8C-83A1-F6EECF244321}">
                <p14:modId xmlns:p14="http://schemas.microsoft.com/office/powerpoint/2010/main" val="1875516569"/>
              </p:ext>
            </p:extLst>
          </p:nvPr>
        </p:nvGraphicFramePr>
        <p:xfrm>
          <a:off x="152400" y="942109"/>
          <a:ext cx="88392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" name="Google Shape;368;p38"/>
          <p:cNvGraphicFramePr/>
          <p:nvPr>
            <p:extLst>
              <p:ext uri="{D42A27DB-BD31-4B8C-83A1-F6EECF244321}">
                <p14:modId xmlns:p14="http://schemas.microsoft.com/office/powerpoint/2010/main" val="3201952721"/>
              </p:ext>
            </p:extLst>
          </p:nvPr>
        </p:nvGraphicFramePr>
        <p:xfrm>
          <a:off x="762000" y="822325"/>
          <a:ext cx="8382000" cy="5364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9" name="Google Shape;369;p38"/>
          <p:cNvSpPr txBox="1"/>
          <p:nvPr/>
        </p:nvSpPr>
        <p:spPr>
          <a:xfrm>
            <a:off x="304800" y="152400"/>
            <a:ext cx="7848600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Western Australia Section Growth in Membership Grade </a:t>
            </a:r>
            <a:br>
              <a:rPr lang="en-US" sz="2000" b="1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2000" b="1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(2011-2023)</a:t>
            </a:r>
            <a:endParaRPr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39"/>
          <p:cNvSpPr/>
          <p:nvPr/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Trebuchet MS"/>
              <a:buNone/>
            </a:pPr>
            <a:r>
              <a:rPr lang="en-US" sz="2400" b="0" i="0" u="none" strike="noStrike" cap="none" dirty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IEEE Western Australia Section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Membership</a:t>
            </a:r>
            <a:br>
              <a:rPr lang="en-US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2400" b="0" i="0" u="none" strike="noStrike" cap="none" dirty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31 December 2023</a:t>
            </a:r>
            <a:endParaRPr dirty="0"/>
          </a:p>
        </p:txBody>
      </p:sp>
      <p:graphicFrame>
        <p:nvGraphicFramePr>
          <p:cNvPr id="376" name="Google Shape;376;p39"/>
          <p:cNvGraphicFramePr/>
          <p:nvPr>
            <p:extLst>
              <p:ext uri="{D42A27DB-BD31-4B8C-83A1-F6EECF244321}">
                <p14:modId xmlns:p14="http://schemas.microsoft.com/office/powerpoint/2010/main" val="730524497"/>
              </p:ext>
            </p:extLst>
          </p:nvPr>
        </p:nvGraphicFramePr>
        <p:xfrm>
          <a:off x="685800" y="1219200"/>
          <a:ext cx="7848600" cy="524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"/>
          <p:cNvSpPr/>
          <p:nvPr/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Trebuchet MS"/>
              <a:buNone/>
            </a:pPr>
            <a:r>
              <a:rPr lang="en-US" sz="2400" b="0" i="0" u="none" strike="noStrike" cap="none" dirty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IEEE Australia Council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Membership</a:t>
            </a:r>
            <a:br>
              <a:rPr lang="en-US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2400" b="0" i="0" u="none" strike="noStrike" cap="none" dirty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31 December 2023</a:t>
            </a:r>
            <a:endParaRPr dirty="0"/>
          </a:p>
        </p:txBody>
      </p:sp>
      <p:graphicFrame>
        <p:nvGraphicFramePr>
          <p:cNvPr id="116" name="Google Shape;116;p4"/>
          <p:cNvGraphicFramePr/>
          <p:nvPr>
            <p:extLst>
              <p:ext uri="{D42A27DB-BD31-4B8C-83A1-F6EECF244321}">
                <p14:modId xmlns:p14="http://schemas.microsoft.com/office/powerpoint/2010/main" val="2879315719"/>
              </p:ext>
            </p:extLst>
          </p:nvPr>
        </p:nvGraphicFramePr>
        <p:xfrm>
          <a:off x="784886" y="1037346"/>
          <a:ext cx="7620000" cy="539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" name="Google Shape;122;p5"/>
          <p:cNvGraphicFramePr/>
          <p:nvPr>
            <p:extLst>
              <p:ext uri="{D42A27DB-BD31-4B8C-83A1-F6EECF244321}">
                <p14:modId xmlns:p14="http://schemas.microsoft.com/office/powerpoint/2010/main" val="2290364358"/>
              </p:ext>
            </p:extLst>
          </p:nvPr>
        </p:nvGraphicFramePr>
        <p:xfrm>
          <a:off x="762000" y="1219200"/>
          <a:ext cx="7947025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3" name="Google Shape;123;p5"/>
          <p:cNvSpPr txBox="1"/>
          <p:nvPr/>
        </p:nvSpPr>
        <p:spPr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5"/>
          <p:cNvSpPr txBox="1"/>
          <p:nvPr/>
        </p:nvSpPr>
        <p:spPr>
          <a:xfrm>
            <a:off x="685800" y="228600"/>
            <a:ext cx="7848600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Australian Capital Territory Section Total Members Since Year 2000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Formation Date: 18 November 1988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0" name="Google Shape;130;p6"/>
          <p:cNvGraphicFramePr/>
          <p:nvPr>
            <p:extLst>
              <p:ext uri="{D42A27DB-BD31-4B8C-83A1-F6EECF244321}">
                <p14:modId xmlns:p14="http://schemas.microsoft.com/office/powerpoint/2010/main" val="3873423205"/>
              </p:ext>
            </p:extLst>
          </p:nvPr>
        </p:nvGraphicFramePr>
        <p:xfrm>
          <a:off x="914399" y="1066800"/>
          <a:ext cx="7517081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1" name="Google Shape;131;p6"/>
          <p:cNvSpPr txBox="1"/>
          <p:nvPr/>
        </p:nvSpPr>
        <p:spPr>
          <a:xfrm>
            <a:off x="1752600" y="5943600"/>
            <a:ext cx="50292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Section / Council Total Members</a:t>
            </a:r>
            <a:endParaRPr/>
          </a:p>
        </p:txBody>
      </p:sp>
      <p:sp>
        <p:nvSpPr>
          <p:cNvPr id="132" name="Google Shape;132;p6"/>
          <p:cNvSpPr txBox="1"/>
          <p:nvPr/>
        </p:nvSpPr>
        <p:spPr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6"/>
          <p:cNvSpPr txBox="1"/>
          <p:nvPr/>
        </p:nvSpPr>
        <p:spPr>
          <a:xfrm>
            <a:off x="685800" y="381000"/>
            <a:ext cx="7848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ACT Section Total Members since Year 2000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7"/>
          <p:cNvSpPr txBox="1">
            <a:spLocks noGrp="1"/>
          </p:cNvSpPr>
          <p:nvPr>
            <p:ph type="title"/>
          </p:nvPr>
        </p:nvSpPr>
        <p:spPr>
          <a:xfrm>
            <a:off x="457200" y="168275"/>
            <a:ext cx="7848600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ACT Section Growth in Membership Grade </a:t>
            </a:r>
            <a:br>
              <a:rPr lang="en-US" sz="2000" b="1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2000" b="1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(2011-2023)</a:t>
            </a:r>
            <a:endParaRPr dirty="0"/>
          </a:p>
        </p:txBody>
      </p:sp>
      <p:graphicFrame>
        <p:nvGraphicFramePr>
          <p:cNvPr id="140" name="Google Shape;140;p7"/>
          <p:cNvGraphicFramePr/>
          <p:nvPr>
            <p:extLst>
              <p:ext uri="{D42A27DB-BD31-4B8C-83A1-F6EECF244321}">
                <p14:modId xmlns:p14="http://schemas.microsoft.com/office/powerpoint/2010/main" val="4126987366"/>
              </p:ext>
            </p:extLst>
          </p:nvPr>
        </p:nvGraphicFramePr>
        <p:xfrm>
          <a:off x="288637" y="916709"/>
          <a:ext cx="8686800" cy="5508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5" name="Google Shape;145;p8"/>
          <p:cNvGraphicFramePr/>
          <p:nvPr>
            <p:extLst>
              <p:ext uri="{D42A27DB-BD31-4B8C-83A1-F6EECF244321}">
                <p14:modId xmlns:p14="http://schemas.microsoft.com/office/powerpoint/2010/main" val="1087563913"/>
              </p:ext>
            </p:extLst>
          </p:nvPr>
        </p:nvGraphicFramePr>
        <p:xfrm>
          <a:off x="739775" y="873125"/>
          <a:ext cx="8382000" cy="5364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6" name="Google Shape;146;p8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ACT Section Growth in Membership Grade </a:t>
            </a:r>
            <a:br>
              <a:rPr lang="en-US" sz="2000" b="1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2000" b="1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(2011-2023)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9"/>
          <p:cNvSpPr/>
          <p:nvPr/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Trebuchet MS"/>
              <a:buNone/>
            </a:pPr>
            <a:r>
              <a:rPr lang="en-US" sz="2400" b="0" i="0" u="none" strike="noStrike" cap="none" dirty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IEEE Australian Capital Territory Section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Membership</a:t>
            </a:r>
            <a:br>
              <a:rPr lang="en-US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2400" b="0" i="0" u="none" strike="noStrike" cap="none" dirty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31 December 2023</a:t>
            </a:r>
            <a:endParaRPr dirty="0"/>
          </a:p>
        </p:txBody>
      </p:sp>
      <p:graphicFrame>
        <p:nvGraphicFramePr>
          <p:cNvPr id="153" name="Google Shape;153;p9"/>
          <p:cNvGraphicFramePr/>
          <p:nvPr>
            <p:extLst>
              <p:ext uri="{D42A27DB-BD31-4B8C-83A1-F6EECF244321}">
                <p14:modId xmlns:p14="http://schemas.microsoft.com/office/powerpoint/2010/main" val="4140300143"/>
              </p:ext>
            </p:extLst>
          </p:nvPr>
        </p:nvGraphicFramePr>
        <p:xfrm>
          <a:off x="527050" y="1193800"/>
          <a:ext cx="7880350" cy="524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1121</Words>
  <Application>Microsoft Office PowerPoint</Application>
  <PresentationFormat>On-screen Show (4:3)</PresentationFormat>
  <Paragraphs>452</Paragraphs>
  <Slides>39</Slides>
  <Notes>39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Arial</vt:lpstr>
      <vt:lpstr>Trebuchet MS</vt:lpstr>
      <vt:lpstr>Default Design</vt:lpstr>
      <vt:lpstr>Microsoft Excel Chart</vt:lpstr>
      <vt:lpstr>Geo Units Formation Dates In Australia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ACT Section Growth in Membership Grade  (2011-2023)</vt:lpstr>
      <vt:lpstr>ACT Section Growth in Membership Grade  (2011-2023)</vt:lpstr>
      <vt:lpstr>PowerPoint Presentation</vt:lpstr>
      <vt:lpstr>PowerPoint Presentation</vt:lpstr>
      <vt:lpstr>PowerPoint Presentation</vt:lpstr>
      <vt:lpstr>NSW Section Growth in Membership Grade  (2011-2023)</vt:lpstr>
      <vt:lpstr>NSW Section Growth in Membership Grade  (2011-2023)</vt:lpstr>
      <vt:lpstr>PowerPoint Presentation</vt:lpstr>
      <vt:lpstr>PowerPoint Presentation</vt:lpstr>
      <vt:lpstr>PowerPoint Presentation</vt:lpstr>
      <vt:lpstr>Northern Australia Section Growth in Membership Grade  (2011-2023)</vt:lpstr>
      <vt:lpstr>PowerPoint Presentation</vt:lpstr>
      <vt:lpstr>PowerPoint Presentation</vt:lpstr>
      <vt:lpstr>PowerPoint Presentation</vt:lpstr>
      <vt:lpstr>PowerPoint Presentation</vt:lpstr>
      <vt:lpstr>Queensland Section Growth in Membership Grade  (2011-2023)</vt:lpstr>
      <vt:lpstr>PowerPoint Presentation</vt:lpstr>
      <vt:lpstr>PowerPoint Presentation</vt:lpstr>
      <vt:lpstr>PowerPoint Presentation</vt:lpstr>
      <vt:lpstr>PowerPoint Presentation</vt:lpstr>
      <vt:lpstr>South Australia Section Growth in Membership Grade  (2011-2023)</vt:lpstr>
      <vt:lpstr>PowerPoint Presentation</vt:lpstr>
      <vt:lpstr>PowerPoint Presentation</vt:lpstr>
      <vt:lpstr>PowerPoint Presentation</vt:lpstr>
      <vt:lpstr>PowerPoint Presentation</vt:lpstr>
      <vt:lpstr>Victorian Section Growth in Membership Grade  (2011-2023)</vt:lpstr>
      <vt:lpstr>PowerPoint Presentation</vt:lpstr>
      <vt:lpstr>PowerPoint Presentation</vt:lpstr>
      <vt:lpstr>PowerPoint Presentation</vt:lpstr>
      <vt:lpstr>PowerPoint Presentation</vt:lpstr>
      <vt:lpstr>Western Australia Section Growth in Membership Grade  (2011-2023)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 Units Formation Dates In Australia</dc:title>
  <dc:creator>IEEE</dc:creator>
  <cp:lastModifiedBy>Min Bia Gunawan</cp:lastModifiedBy>
  <cp:revision>25</cp:revision>
  <dcterms:created xsi:type="dcterms:W3CDTF">2008-01-07T06:07:13Z</dcterms:created>
  <dcterms:modified xsi:type="dcterms:W3CDTF">2024-04-23T07:37:30Z</dcterms:modified>
</cp:coreProperties>
</file>