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notesSlides/notesSlide15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16.xml" ContentType="application/vnd.openxmlformats-officedocument.presentationml.notesSlide+xml"/>
  <Override PartName="/ppt/charts/chart18.xml" ContentType="application/vnd.openxmlformats-officedocument.drawingml.chart+xml"/>
  <Override PartName="/ppt/notesSlides/notesSlide17.xml" ContentType="application/vnd.openxmlformats-officedocument.presentationml.notesSlide+xml"/>
  <Override PartName="/ppt/charts/chart19.xml" ContentType="application/vnd.openxmlformats-officedocument.drawingml.chart+xml"/>
  <Override PartName="/ppt/notesSlides/notesSlide18.xml" ContentType="application/vnd.openxmlformats-officedocument.presentationml.notesSlide+xml"/>
  <Override PartName="/ppt/charts/chart20.xml" ContentType="application/vnd.openxmlformats-officedocument.drawingml.chart+xml"/>
  <Override PartName="/ppt/notesSlides/notesSlide19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20.xml" ContentType="application/vnd.openxmlformats-officedocument.presentationml.notesSlide+xml"/>
  <Override PartName="/ppt/charts/chart23.xml" ContentType="application/vnd.openxmlformats-officedocument.drawingml.chart+xml"/>
  <Override PartName="/ppt/notesSlides/notesSlide21.xml" ContentType="application/vnd.openxmlformats-officedocument.presentationml.notesSlide+xml"/>
  <Override PartName="/ppt/charts/chart24.xml" ContentType="application/vnd.openxmlformats-officedocument.drawingml.chart+xml"/>
  <Override PartName="/ppt/notesSlides/notesSlide22.xml" ContentType="application/vnd.openxmlformats-officedocument.presentationml.notesSlide+xml"/>
  <Override PartName="/ppt/charts/chart25.xml" ContentType="application/vnd.openxmlformats-officedocument.drawingml.chart+xml"/>
  <Override PartName="/ppt/notesSlides/notesSlide23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24.xml" ContentType="application/vnd.openxmlformats-officedocument.presentationml.notesSlide+xml"/>
  <Override PartName="/ppt/charts/chart28.xml" ContentType="application/vnd.openxmlformats-officedocument.drawingml.chart+xml"/>
  <Override PartName="/ppt/notesSlides/notesSlide25.xml" ContentType="application/vnd.openxmlformats-officedocument.presentationml.notesSlide+xml"/>
  <Override PartName="/ppt/charts/chart29.xml" ContentType="application/vnd.openxmlformats-officedocument.drawingml.chart+xml"/>
  <Override PartName="/ppt/notesSlides/notesSlide26.xml" ContentType="application/vnd.openxmlformats-officedocument.presentationml.notesSlide+xml"/>
  <Override PartName="/ppt/charts/chart30.xml" ContentType="application/vnd.openxmlformats-officedocument.drawingml.chart+xml"/>
  <Override PartName="/ppt/notesSlides/notesSlide27.xml" ContentType="application/vnd.openxmlformats-officedocument.presentationml.notesSlide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notesSlides/notesSlide28.xml" ContentType="application/vnd.openxmlformats-officedocument.presentationml.notesSlide+xml"/>
  <Override PartName="/ppt/charts/chart33.xml" ContentType="application/vnd.openxmlformats-officedocument.drawingml.chart+xml"/>
  <Override PartName="/ppt/notesSlides/notesSlide29.xml" ContentType="application/vnd.openxmlformats-officedocument.presentationml.notesSlide+xml"/>
  <Override PartName="/ppt/charts/chart34.xml" ContentType="application/vnd.openxmlformats-officedocument.drawingml.chart+xml"/>
  <Override PartName="/ppt/notesSlides/notesSlide30.xml" ContentType="application/vnd.openxmlformats-officedocument.presentationml.notesSlide+xml"/>
  <Override PartName="/ppt/charts/chart35.xml" ContentType="application/vnd.openxmlformats-officedocument.drawingml.chart+xml"/>
  <Override PartName="/ppt/notesSlides/notesSlide31.xml" ContentType="application/vnd.openxmlformats-officedocument.presentationml.notesSlide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notesSlides/notesSlide32.xml" ContentType="application/vnd.openxmlformats-officedocument.presentationml.notesSlide+xml"/>
  <Override PartName="/ppt/charts/chart38.xml" ContentType="application/vnd.openxmlformats-officedocument.drawingml.chart+xml"/>
  <Override PartName="/ppt/notesSlides/notesSlide33.xml" ContentType="application/vnd.openxmlformats-officedocument.presentationml.notesSlide+xml"/>
  <Override PartName="/ppt/charts/chart39.xml" ContentType="application/vnd.openxmlformats-officedocument.drawingml.chart+xml"/>
  <Override PartName="/ppt/notesSlides/notesSlide34.xml" ContentType="application/vnd.openxmlformats-officedocument.presentationml.notesSlide+xml"/>
  <Override PartName="/ppt/charts/chart40.xml" ContentType="application/vnd.openxmlformats-officedocument.drawingml.chart+xml"/>
  <Override PartName="/ppt/notesSlides/notesSlide35.xml" ContentType="application/vnd.openxmlformats-officedocument.presentationml.notesSlide+xml"/>
  <Override PartName="/ppt/charts/chart4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68" r:id="rId2"/>
    <p:sldId id="256" r:id="rId3"/>
    <p:sldId id="257" r:id="rId4"/>
    <p:sldId id="270" r:id="rId5"/>
    <p:sldId id="258" r:id="rId6"/>
    <p:sldId id="278" r:id="rId7"/>
    <p:sldId id="287" r:id="rId8"/>
    <p:sldId id="294" r:id="rId9"/>
    <p:sldId id="285" r:id="rId10"/>
    <p:sldId id="259" r:id="rId11"/>
    <p:sldId id="279" r:id="rId12"/>
    <p:sldId id="288" r:id="rId13"/>
    <p:sldId id="295" r:id="rId14"/>
    <p:sldId id="272" r:id="rId15"/>
    <p:sldId id="260" r:id="rId16"/>
    <p:sldId id="280" r:id="rId17"/>
    <p:sldId id="289" r:id="rId18"/>
    <p:sldId id="296" r:id="rId19"/>
    <p:sldId id="273" r:id="rId20"/>
    <p:sldId id="261" r:id="rId21"/>
    <p:sldId id="281" r:id="rId22"/>
    <p:sldId id="290" r:id="rId23"/>
    <p:sldId id="297" r:id="rId24"/>
    <p:sldId id="274" r:id="rId25"/>
    <p:sldId id="262" r:id="rId26"/>
    <p:sldId id="282" r:id="rId27"/>
    <p:sldId id="291" r:id="rId28"/>
    <p:sldId id="298" r:id="rId29"/>
    <p:sldId id="275" r:id="rId30"/>
    <p:sldId id="263" r:id="rId31"/>
    <p:sldId id="283" r:id="rId32"/>
    <p:sldId id="292" r:id="rId33"/>
    <p:sldId id="299" r:id="rId34"/>
    <p:sldId id="286" r:id="rId35"/>
    <p:sldId id="264" r:id="rId36"/>
    <p:sldId id="284" r:id="rId37"/>
    <p:sldId id="293" r:id="rId38"/>
    <p:sldId id="300" r:id="rId39"/>
    <p:sldId id="277" r:id="rId40"/>
    <p:sldId id="301" r:id="rId41"/>
    <p:sldId id="306" r:id="rId42"/>
    <p:sldId id="305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266"/>
    <a:srgbClr val="DB6A57"/>
    <a:srgbClr val="6600CC"/>
    <a:srgbClr val="000000"/>
    <a:srgbClr val="FF99FF"/>
    <a:srgbClr val="FF00FF"/>
    <a:srgbClr val="CC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9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321981897366529E-2"/>
          <c:y val="6.5591676040494942E-2"/>
          <c:w val="0.74510830778285431"/>
          <c:h val="0.87481622268480808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Beijing</c:v>
                </c:pt>
              </c:strCache>
            </c:strRef>
          </c:tx>
          <c:spPr>
            <a:ln w="15639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Sheet1!$C$2:$Y$2</c:f>
              <c:numCache>
                <c:formatCode>#,##0</c:formatCode>
                <c:ptCount val="23"/>
                <c:pt idx="0">
                  <c:v>2814</c:v>
                </c:pt>
                <c:pt idx="1">
                  <c:v>2745</c:v>
                </c:pt>
                <c:pt idx="2">
                  <c:v>2872</c:v>
                </c:pt>
                <c:pt idx="3">
                  <c:v>2883</c:v>
                </c:pt>
                <c:pt idx="4">
                  <c:v>3414</c:v>
                </c:pt>
                <c:pt idx="5">
                  <c:v>3088</c:v>
                </c:pt>
                <c:pt idx="6">
                  <c:v>2345</c:v>
                </c:pt>
                <c:pt idx="7">
                  <c:v>2746</c:v>
                </c:pt>
                <c:pt idx="8">
                  <c:v>3409</c:v>
                </c:pt>
                <c:pt idx="9" formatCode="_(* #,##0_);_(* \(#,##0\);_(* &quot;-&quot;??_);_(@_)">
                  <c:v>4560</c:v>
                </c:pt>
                <c:pt idx="10" formatCode="_(* #,##0_);_(* \(#,##0\);_(* &quot;-&quot;??_);_(@_)">
                  <c:v>4768</c:v>
                </c:pt>
                <c:pt idx="11" formatCode="_(* #,##0_);_(* \(#,##0\);_(* &quot;-&quot;??_);_(@_)">
                  <c:v>6018</c:v>
                </c:pt>
                <c:pt idx="12" formatCode="_(* #,##0_);_(* \(#,##0\);_(* &quot;-&quot;??_);_(@_)">
                  <c:v>7204</c:v>
                </c:pt>
                <c:pt idx="13" formatCode="_(* #,##0_);_(* \(#,##0\);_(* &quot;-&quot;??_);_(@_)">
                  <c:v>7151</c:v>
                </c:pt>
                <c:pt idx="14" formatCode="_(* #,##0_);_(* \(#,##0\);_(* &quot;-&quot;??_);_(@_)">
                  <c:v>7187</c:v>
                </c:pt>
                <c:pt idx="15" formatCode="_(* #,##0_);_(* \(#,##0\);_(* &quot;-&quot;??_);_(@_)">
                  <c:v>8569</c:v>
                </c:pt>
                <c:pt idx="16" formatCode="_(* #,##0_);_(* \(#,##0\);_(* &quot;-&quot;??_);_(@_)">
                  <c:v>7390</c:v>
                </c:pt>
                <c:pt idx="17" formatCode="_(* #,##0_);_(* \(#,##0\);_(* &quot;-&quot;??_);_(@_)">
                  <c:v>9364</c:v>
                </c:pt>
                <c:pt idx="18" formatCode="_(* #,##0_);_(* \(#,##0\);_(* &quot;-&quot;??_);_(@_)">
                  <c:v>10597</c:v>
                </c:pt>
                <c:pt idx="19" formatCode="_(* #,##0_);_(* \(#,##0\);_(* &quot;-&quot;??_);_(@_)">
                  <c:v>11558</c:v>
                </c:pt>
                <c:pt idx="20" formatCode="_(* #,##0_);_(* \(#,##0\);_(* &quot;-&quot;??_);_(@_)">
                  <c:v>13283</c:v>
                </c:pt>
                <c:pt idx="21" formatCode="_(* #,##0_);_(* \(#,##0\);_(* &quot;-&quot;??_);_(@_)">
                  <c:v>13209</c:v>
                </c:pt>
                <c:pt idx="22" formatCode="_(* #,##0_);_(* \(#,##0\);_(* &quot;-&quot;??_);_(@_)">
                  <c:v>16307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6F-45B2-999E-0D3098AD3B7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Chengdu</c:v>
                </c:pt>
              </c:strCache>
            </c:strRef>
          </c:tx>
          <c:spPr>
            <a:ln w="15639">
              <a:solidFill>
                <a:srgbClr val="FFFF00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Sheet1!$C$3:$Y$3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261</c:v>
                </c:pt>
                <c:pt idx="6">
                  <c:v>245</c:v>
                </c:pt>
                <c:pt idx="7">
                  <c:v>336</c:v>
                </c:pt>
                <c:pt idx="8" formatCode="#,##0">
                  <c:v>413</c:v>
                </c:pt>
                <c:pt idx="9" formatCode="_(* #,##0_);_(* \(#,##0\);_(* &quot;-&quot;??_);_(@_)">
                  <c:v>392</c:v>
                </c:pt>
                <c:pt idx="10" formatCode="_(* #,##0_);_(* \(#,##0\);_(* &quot;-&quot;??_);_(@_)">
                  <c:v>469</c:v>
                </c:pt>
                <c:pt idx="11" formatCode="_(* #,##0_);_(* \(#,##0\);_(* &quot;-&quot;??_);_(@_)">
                  <c:v>607</c:v>
                </c:pt>
                <c:pt idx="12" formatCode="_(* #,##0_);_(* \(#,##0\);_(* &quot;-&quot;??_);_(@_)">
                  <c:v>720</c:v>
                </c:pt>
                <c:pt idx="13" formatCode="_(* #,##0_);_(* \(#,##0\);_(* &quot;-&quot;??_);_(@_)">
                  <c:v>937</c:v>
                </c:pt>
                <c:pt idx="14" formatCode="_(* #,##0_);_(* \(#,##0\);_(* &quot;-&quot;??_);_(@_)">
                  <c:v>1193</c:v>
                </c:pt>
                <c:pt idx="15" formatCode="_(* #,##0_);_(* \(#,##0\);_(* &quot;-&quot;??_);_(@_)">
                  <c:v>1505</c:v>
                </c:pt>
                <c:pt idx="16" formatCode="_(* #,##0_);_(* \(#,##0\);_(* &quot;-&quot;??_);_(@_)">
                  <c:v>1670</c:v>
                </c:pt>
                <c:pt idx="17" formatCode="_(* #,##0_);_(* \(#,##0\);_(* &quot;-&quot;??_);_(@_)">
                  <c:v>1794</c:v>
                </c:pt>
                <c:pt idx="18" formatCode="_(* #,##0_);_(* \(#,##0\);_(* &quot;-&quot;??_);_(@_)">
                  <c:v>2207</c:v>
                </c:pt>
                <c:pt idx="19" formatCode="_(* #,##0_);_(* \(#,##0\);_(* &quot;-&quot;??_);_(@_)">
                  <c:v>2413</c:v>
                </c:pt>
                <c:pt idx="20" formatCode="_(* #,##0_);_(* \(#,##0\);_(* &quot;-&quot;??_);_(@_)">
                  <c:v>2648</c:v>
                </c:pt>
                <c:pt idx="21" formatCode="_(* #,##0_);_(* \(#,##0\);_(* &quot;-&quot;??_);_(@_)">
                  <c:v>2748</c:v>
                </c:pt>
                <c:pt idx="22" formatCode="_(* #,##0_);_(* \(#,##0\);_(* &quot;-&quot;??_);_(@_)">
                  <c:v>2900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6F-45B2-999E-0D3098AD3B7F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Harbin</c:v>
                </c:pt>
              </c:strCache>
            </c:strRef>
          </c:tx>
          <c:spPr>
            <a:ln w="15639">
              <a:solidFill>
                <a:srgbClr val="00FF00"/>
              </a:solidFill>
              <a:prstDash val="solid"/>
            </a:ln>
          </c:spPr>
          <c:marker>
            <c:symbol val="triangle"/>
            <c:size val="2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Sheet1!$C$4:$Y$4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175</c:v>
                </c:pt>
                <c:pt idx="6">
                  <c:v>202</c:v>
                </c:pt>
                <c:pt idx="7">
                  <c:v>235</c:v>
                </c:pt>
                <c:pt idx="8" formatCode="#,##0">
                  <c:v>291</c:v>
                </c:pt>
                <c:pt idx="9" formatCode="_(* #,##0_);_(* \(#,##0\);_(* &quot;-&quot;??_);_(@_)">
                  <c:v>428</c:v>
                </c:pt>
                <c:pt idx="10" formatCode="_(* #,##0_);_(* \(#,##0\);_(* &quot;-&quot;??_);_(@_)">
                  <c:v>477</c:v>
                </c:pt>
                <c:pt idx="11" formatCode="_(* #,##0_);_(* \(#,##0\);_(* &quot;-&quot;??_);_(@_)">
                  <c:v>691</c:v>
                </c:pt>
                <c:pt idx="12" formatCode="_(* #,##0_);_(* \(#,##0\);_(* &quot;-&quot;??_);_(@_)">
                  <c:v>386</c:v>
                </c:pt>
                <c:pt idx="13" formatCode="_(* #,##0_);_(* \(#,##0\);_(* &quot;-&quot;??_);_(@_)">
                  <c:v>417</c:v>
                </c:pt>
                <c:pt idx="14" formatCode="_(* #,##0_);_(* \(#,##0\);_(* &quot;-&quot;??_);_(@_)">
                  <c:v>815</c:v>
                </c:pt>
                <c:pt idx="15" formatCode="_(* #,##0_);_(* \(#,##0\);_(* &quot;-&quot;??_);_(@_)">
                  <c:v>874</c:v>
                </c:pt>
                <c:pt idx="16" formatCode="_(* #,##0_);_(* \(#,##0\);_(* &quot;-&quot;??_);_(@_)">
                  <c:v>1222</c:v>
                </c:pt>
                <c:pt idx="17" formatCode="_(* #,##0_);_(* \(#,##0\);_(* &quot;-&quot;??_);_(@_)">
                  <c:v>1449</c:v>
                </c:pt>
                <c:pt idx="18" formatCode="_(* #,##0_);_(* \(#,##0\);_(* &quot;-&quot;??_);_(@_)">
                  <c:v>1470</c:v>
                </c:pt>
                <c:pt idx="19" formatCode="_(* #,##0_);_(* \(#,##0\);_(* &quot;-&quot;??_);_(@_)">
                  <c:v>1538</c:v>
                </c:pt>
                <c:pt idx="20" formatCode="_(* #,##0_);_(* \(#,##0\);_(* &quot;-&quot;??_);_(@_)">
                  <c:v>1701</c:v>
                </c:pt>
                <c:pt idx="21" formatCode="_(* #,##0_);_(* \(#,##0\);_(* &quot;-&quot;??_);_(@_)">
                  <c:v>1674</c:v>
                </c:pt>
                <c:pt idx="22" formatCode="_(* #,##0_);_(* \(#,##0\);_(* &quot;-&quot;??_);_(@_)">
                  <c:v>2372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6F-45B2-999E-0D3098AD3B7F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Nanjing</c:v>
                </c:pt>
              </c:strCache>
            </c:strRef>
          </c:tx>
          <c:spPr>
            <a:ln w="15639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Sheet1!$C$5:$Y$5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672</c:v>
                </c:pt>
                <c:pt idx="7">
                  <c:v>915</c:v>
                </c:pt>
                <c:pt idx="8" formatCode="#,##0">
                  <c:v>1064</c:v>
                </c:pt>
                <c:pt idx="9" formatCode="_(* #,##0_);_(* \(#,##0\);_(* &quot;-&quot;??_);_(@_)">
                  <c:v>1214</c:v>
                </c:pt>
                <c:pt idx="10" formatCode="_(* #,##0_);_(* \(#,##0\);_(* &quot;-&quot;??_);_(@_)">
                  <c:v>1511</c:v>
                </c:pt>
                <c:pt idx="11" formatCode="_(* #,##0_);_(* \(#,##0\);_(* &quot;-&quot;??_);_(@_)">
                  <c:v>1768</c:v>
                </c:pt>
                <c:pt idx="12" formatCode="_(* #,##0_);_(* \(#,##0\);_(* &quot;-&quot;??_);_(@_)">
                  <c:v>2034</c:v>
                </c:pt>
                <c:pt idx="13" formatCode="_(* #,##0_);_(* \(#,##0\);_(* &quot;-&quot;??_);_(@_)">
                  <c:v>2248</c:v>
                </c:pt>
                <c:pt idx="14" formatCode="_(* #,##0_);_(* \(#,##0\);_(* &quot;-&quot;??_);_(@_)">
                  <c:v>2491</c:v>
                </c:pt>
                <c:pt idx="15" formatCode="_(* #,##0_);_(* \(#,##0\);_(* &quot;-&quot;??_);_(@_)">
                  <c:v>2676</c:v>
                </c:pt>
                <c:pt idx="16" formatCode="_(* #,##0_);_(* \(#,##0\);_(* &quot;-&quot;??_);_(@_)">
                  <c:v>3022</c:v>
                </c:pt>
                <c:pt idx="17" formatCode="_(* #,##0_);_(* \(#,##0\);_(* &quot;-&quot;??_);_(@_)">
                  <c:v>3780</c:v>
                </c:pt>
                <c:pt idx="18" formatCode="_(* #,##0_);_(* \(#,##0\);_(* &quot;-&quot;??_);_(@_)">
                  <c:v>4522</c:v>
                </c:pt>
                <c:pt idx="19" formatCode="_(* #,##0_);_(* \(#,##0\);_(* &quot;-&quot;??_);_(@_)">
                  <c:v>5178</c:v>
                </c:pt>
                <c:pt idx="20" formatCode="_(* #,##0_);_(* \(#,##0\);_(* &quot;-&quot;??_);_(@_)">
                  <c:v>6008</c:v>
                </c:pt>
                <c:pt idx="21" formatCode="_(* #,##0_);_(* \(#,##0\);_(* &quot;-&quot;??_);_(@_)">
                  <c:v>6243</c:v>
                </c:pt>
                <c:pt idx="22" formatCode="_(* #,##0_);_(* \(#,##0\);_(* &quot;-&quot;??_);_(@_)">
                  <c:v>7590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36F-45B2-999E-0D3098AD3B7F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Shanghai</c:v>
                </c:pt>
              </c:strCache>
            </c:strRef>
          </c:tx>
          <c:spPr>
            <a:ln w="15639">
              <a:solidFill>
                <a:srgbClr val="0000FF"/>
              </a:solidFill>
              <a:prstDash val="solid"/>
            </a:ln>
          </c:spPr>
          <c:marker>
            <c:symbol val="star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Sheet1!$C$6:$Y$6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540</c:v>
                </c:pt>
                <c:pt idx="6">
                  <c:v>617</c:v>
                </c:pt>
                <c:pt idx="7">
                  <c:v>648</c:v>
                </c:pt>
                <c:pt idx="8" formatCode="#,##0">
                  <c:v>718</c:v>
                </c:pt>
                <c:pt idx="9" formatCode="_(* #,##0_);_(* \(#,##0\);_(* &quot;-&quot;??_);_(@_)">
                  <c:v>833</c:v>
                </c:pt>
                <c:pt idx="10" formatCode="_(* #,##0_);_(* \(#,##0\);_(* &quot;-&quot;??_);_(@_)">
                  <c:v>1004</c:v>
                </c:pt>
                <c:pt idx="11" formatCode="_(* #,##0_);_(* \(#,##0\);_(* &quot;-&quot;??_);_(@_)">
                  <c:v>1410</c:v>
                </c:pt>
                <c:pt idx="12" formatCode="_(* #,##0_);_(* \(#,##0\);_(* &quot;-&quot;??_);_(@_)">
                  <c:v>1408</c:v>
                </c:pt>
                <c:pt idx="13" formatCode="_(* #,##0_);_(* \(#,##0\);_(* &quot;-&quot;??_);_(@_)">
                  <c:v>1504</c:v>
                </c:pt>
                <c:pt idx="14" formatCode="_(* #,##0_);_(* \(#,##0\);_(* &quot;-&quot;??_);_(@_)">
                  <c:v>1585</c:v>
                </c:pt>
                <c:pt idx="15" formatCode="_(* #,##0_);_(* \(#,##0\);_(* &quot;-&quot;??_);_(@_)">
                  <c:v>1661</c:v>
                </c:pt>
                <c:pt idx="16" formatCode="_(* #,##0_);_(* \(#,##0\);_(* &quot;-&quot;??_);_(@_)">
                  <c:v>1827</c:v>
                </c:pt>
                <c:pt idx="17" formatCode="_(* #,##0_);_(* \(#,##0\);_(* &quot;-&quot;??_);_(@_)">
                  <c:v>2011</c:v>
                </c:pt>
                <c:pt idx="18" formatCode="_(* #,##0_);_(* \(#,##0\);_(* &quot;-&quot;??_);_(@_)">
                  <c:v>2333</c:v>
                </c:pt>
                <c:pt idx="19" formatCode="_(* #,##0_);_(* \(#,##0\);_(* &quot;-&quot;??_);_(@_)">
                  <c:v>2850</c:v>
                </c:pt>
                <c:pt idx="20" formatCode="_(* #,##0_);_(* \(#,##0\);_(* &quot;-&quot;??_);_(@_)">
                  <c:v>3281</c:v>
                </c:pt>
                <c:pt idx="21" formatCode="_(* #,##0_);_(* \(#,##0\);_(* &quot;-&quot;??_);_(@_)">
                  <c:v>3302</c:v>
                </c:pt>
                <c:pt idx="22" formatCode="_(* #,##0_);_(* \(#,##0\);_(* &quot;-&quot;??_);_(@_)">
                  <c:v>4399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36F-45B2-999E-0D3098AD3B7F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Wuhan</c:v>
                </c:pt>
              </c:strCache>
            </c:strRef>
          </c:tx>
          <c:spPr>
            <a:ln w="15639">
              <a:solidFill>
                <a:srgbClr val="FF00FF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Sheet1!$C$7:$Y$7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161</c:v>
                </c:pt>
                <c:pt idx="7">
                  <c:v>250</c:v>
                </c:pt>
                <c:pt idx="8" formatCode="#,##0">
                  <c:v>330</c:v>
                </c:pt>
                <c:pt idx="9" formatCode="_(* #,##0_);_(* \(#,##0\);_(* &quot;-&quot;??_);_(@_)">
                  <c:v>351</c:v>
                </c:pt>
                <c:pt idx="10" formatCode="_(* #,##0_);_(* \(#,##0\);_(* &quot;-&quot;??_);_(@_)">
                  <c:v>372</c:v>
                </c:pt>
                <c:pt idx="11" formatCode="_(* #,##0_);_(* \(#,##0\);_(* &quot;-&quot;??_);_(@_)">
                  <c:v>580</c:v>
                </c:pt>
                <c:pt idx="12" formatCode="_(* #,##0_);_(* \(#,##0\);_(* &quot;-&quot;??_);_(@_)">
                  <c:v>627</c:v>
                </c:pt>
                <c:pt idx="13" formatCode="_(* #,##0_);_(* \(#,##0\);_(* &quot;-&quot;??_);_(@_)">
                  <c:v>658</c:v>
                </c:pt>
                <c:pt idx="14" formatCode="_(* #,##0_);_(* \(#,##0\);_(* &quot;-&quot;??_);_(@_)">
                  <c:v>680</c:v>
                </c:pt>
                <c:pt idx="15" formatCode="_(* #,##0_);_(* \(#,##0\);_(* &quot;-&quot;??_);_(@_)">
                  <c:v>803</c:v>
                </c:pt>
                <c:pt idx="16" formatCode="_(* #,##0_);_(* \(#,##0\);_(* &quot;-&quot;??_);_(@_)">
                  <c:v>925</c:v>
                </c:pt>
                <c:pt idx="17" formatCode="_(* #,##0_);_(* \(#,##0\);_(* &quot;-&quot;??_);_(@_)">
                  <c:v>1193</c:v>
                </c:pt>
                <c:pt idx="18" formatCode="_(* #,##0_);_(* \(#,##0\);_(* &quot;-&quot;??_);_(@_)">
                  <c:v>1329</c:v>
                </c:pt>
                <c:pt idx="19" formatCode="_(* #,##0_);_(* \(#,##0\);_(* &quot;-&quot;??_);_(@_)">
                  <c:v>1403</c:v>
                </c:pt>
                <c:pt idx="20" formatCode="_(* #,##0_);_(* \(#,##0\);_(* &quot;-&quot;??_);_(@_)">
                  <c:v>1505</c:v>
                </c:pt>
                <c:pt idx="21" formatCode="_(* #,##0_);_(* \(#,##0\);_(* &quot;-&quot;??_);_(@_)">
                  <c:v>1511</c:v>
                </c:pt>
                <c:pt idx="22" formatCode="_(* #,##0_);_(* \(#,##0\);_(* &quot;-&quot;??_);_(@_)">
                  <c:v>1990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36F-45B2-999E-0D3098AD3B7F}"/>
            </c:ext>
          </c:extLst>
        </c:ser>
        <c:ser>
          <c:idx val="7"/>
          <c:order val="6"/>
          <c:tx>
            <c:strRef>
              <c:f>Sheet1!$A$8</c:f>
              <c:strCache>
                <c:ptCount val="1"/>
                <c:pt idx="0">
                  <c:v>Xian</c:v>
                </c:pt>
              </c:strCache>
            </c:strRef>
          </c:tx>
          <c:spPr>
            <a:ln w="15639">
              <a:solidFill>
                <a:srgbClr val="0000FF"/>
              </a:solidFill>
              <a:prstDash val="solid"/>
            </a:ln>
          </c:spPr>
          <c:marker>
            <c:symbol val="dot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Sheet1!$C$8:$Y$8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248</c:v>
                </c:pt>
                <c:pt idx="6">
                  <c:v>326</c:v>
                </c:pt>
                <c:pt idx="7">
                  <c:v>398</c:v>
                </c:pt>
                <c:pt idx="8" formatCode="#,##0">
                  <c:v>451</c:v>
                </c:pt>
                <c:pt idx="9" formatCode="_(* #,##0_);_(* \(#,##0\);_(* &quot;-&quot;??_);_(@_)">
                  <c:v>553</c:v>
                </c:pt>
                <c:pt idx="10" formatCode="_(* #,##0_);_(* \(#,##0\);_(* &quot;-&quot;??_);_(@_)">
                  <c:v>672</c:v>
                </c:pt>
                <c:pt idx="11" formatCode="_(* #,##0_);_(* \(#,##0\);_(* &quot;-&quot;??_);_(@_)">
                  <c:v>737</c:v>
                </c:pt>
                <c:pt idx="12" formatCode="_(* #,##0_);_(* \(#,##0\);_(* &quot;-&quot;??_);_(@_)">
                  <c:v>871</c:v>
                </c:pt>
                <c:pt idx="13" formatCode="_(* #,##0_);_(* \(#,##0\);_(* &quot;-&quot;??_);_(@_)">
                  <c:v>898</c:v>
                </c:pt>
                <c:pt idx="14" formatCode="_(* #,##0_);_(* \(#,##0\);_(* &quot;-&quot;??_);_(@_)">
                  <c:v>1090</c:v>
                </c:pt>
                <c:pt idx="15" formatCode="_(* #,##0_);_(* \(#,##0\);_(* &quot;-&quot;??_);_(@_)">
                  <c:v>1223</c:v>
                </c:pt>
                <c:pt idx="16" formatCode="_(* #,##0_);_(* \(#,##0\);_(* &quot;-&quot;??_);_(@_)">
                  <c:v>1382</c:v>
                </c:pt>
                <c:pt idx="17" formatCode="_(* #,##0_);_(* \(#,##0\);_(* &quot;-&quot;??_);_(@_)">
                  <c:v>1653</c:v>
                </c:pt>
                <c:pt idx="18" formatCode="_(* #,##0_);_(* \(#,##0\);_(* &quot;-&quot;??_);_(@_)">
                  <c:v>2033</c:v>
                </c:pt>
                <c:pt idx="19" formatCode="_(* #,##0_);_(* \(#,##0\);_(* &quot;-&quot;??_);_(@_)">
                  <c:v>2330</c:v>
                </c:pt>
                <c:pt idx="20" formatCode="_(* #,##0_);_(* \(#,##0\);_(* &quot;-&quot;??_);_(@_)">
                  <c:v>2985</c:v>
                </c:pt>
                <c:pt idx="21" formatCode="_(* #,##0_);_(* \(#,##0\);_(* &quot;-&quot;??_);_(@_)">
                  <c:v>2805</c:v>
                </c:pt>
                <c:pt idx="22" formatCode="_(* #,##0_);_(* \(#,##0\);_(* &quot;-&quot;??_);_(@_)">
                  <c:v>3425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36F-45B2-999E-0D3098AD3B7F}"/>
            </c:ext>
          </c:extLst>
        </c:ser>
        <c:ser>
          <c:idx val="6"/>
          <c:order val="7"/>
          <c:tx>
            <c:strRef>
              <c:f>Sheet1!$A$9</c:f>
              <c:strCache>
                <c:ptCount val="1"/>
                <c:pt idx="0">
                  <c:v>Guangzhou</c:v>
                </c:pt>
              </c:strCache>
            </c:strRef>
          </c:tx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Sheet1!$C$9:$Y$9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 formatCode="#,##0">
                  <c:v>0</c:v>
                </c:pt>
                <c:pt idx="9" formatCode="_(* #,##0_);_(* \(#,##0\);_(* &quot;-&quot;??_);_(@_)">
                  <c:v>0</c:v>
                </c:pt>
                <c:pt idx="10" formatCode="_(* #,##0_);_(* \(#,##0\);_(* &quot;-&quot;??_);_(@_)">
                  <c:v>0</c:v>
                </c:pt>
                <c:pt idx="11" formatCode="_(* #,##0_);_(* \(#,##0\);_(* &quot;-&quot;??_);_(@_)">
                  <c:v>0</c:v>
                </c:pt>
                <c:pt idx="12" formatCode="_(* #,##0_);_(* \(#,##0\);_(* &quot;-&quot;??_);_(@_)">
                  <c:v>0</c:v>
                </c:pt>
                <c:pt idx="13" formatCode="_(* #,##0_);_(* \(#,##0\);_(* &quot;-&quot;??_);_(@_)">
                  <c:v>0</c:v>
                </c:pt>
                <c:pt idx="14" formatCode="_(* #,##0_);_(* \(#,##0\);_(* &quot;-&quot;??_);_(@_)">
                  <c:v>0</c:v>
                </c:pt>
                <c:pt idx="15" formatCode="_(* #,##0_);_(* \(#,##0\);_(* &quot;-&quot;??_);_(@_)">
                  <c:v>0</c:v>
                </c:pt>
                <c:pt idx="16" formatCode="_(* #,##0_);_(* \(#,##0\);_(* &quot;-&quot;??_);_(@_)">
                  <c:v>1481</c:v>
                </c:pt>
                <c:pt idx="17" formatCode="_(* #,##0_);_(* \(#,##0\);_(* &quot;-&quot;??_);_(@_)">
                  <c:v>1971</c:v>
                </c:pt>
                <c:pt idx="18" formatCode="_(* #,##0_);_(* \(#,##0\);_(* &quot;-&quot;??_);_(@_)">
                  <c:v>2409</c:v>
                </c:pt>
                <c:pt idx="19" formatCode="_(* #,##0_);_(* \(#,##0\);_(* &quot;-&quot;??_);_(@_)">
                  <c:v>2692</c:v>
                </c:pt>
                <c:pt idx="20" formatCode="_(* #,##0_);_(* \(#,##0\);_(* &quot;-&quot;??_);_(@_)">
                  <c:v>3753</c:v>
                </c:pt>
                <c:pt idx="21" formatCode="_(* #,##0_);_(* \(#,##0\);_(* &quot;-&quot;??_);_(@_)">
                  <c:v>3705</c:v>
                </c:pt>
                <c:pt idx="22" formatCode="_(* #,##0_);_(* \(#,##0\);_(* &quot;-&quot;??_);_(@_)">
                  <c:v>4664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36F-45B2-999E-0D3098AD3B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0322351"/>
        <c:axId val="1"/>
      </c:lineChart>
      <c:dateAx>
        <c:axId val="1990322351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47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 w="3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990322351"/>
        <c:crosses val="autoZero"/>
        <c:crossBetween val="midCat"/>
      </c:valAx>
      <c:spPr>
        <a:noFill/>
        <a:ln w="15639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3673469862830352"/>
          <c:y val="0.31467168208252044"/>
          <c:w val="0.13420826276981446"/>
          <c:h val="0.40211115321814711"/>
        </c:manualLayout>
      </c:layout>
      <c:overlay val="0"/>
      <c:spPr>
        <a:noFill/>
        <a:ln w="3916">
          <a:solidFill>
            <a:schemeClr val="tx1"/>
          </a:solidFill>
          <a:prstDash val="solid"/>
        </a:ln>
      </c:spPr>
      <c:txPr>
        <a:bodyPr/>
        <a:lstStyle/>
        <a:p>
          <a:pPr>
            <a:defRPr sz="1196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16417910448971E-2"/>
          <c:y val="6.0606060606060622E-2"/>
          <c:w val="0.68955223880597016"/>
          <c:h val="0.82284382284382995"/>
        </c:manualLayout>
      </c:layout>
      <c:lineChart>
        <c:grouping val="standar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Chengdu</c:v>
                </c:pt>
              </c:strCache>
            </c:strRef>
          </c:tx>
          <c:spPr>
            <a:ln w="15641">
              <a:solidFill>
                <a:srgbClr val="FF9900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FF00"/>
              </a:solidFill>
              <a:ln>
                <a:solidFill>
                  <a:srgbClr val="FF6600"/>
                </a:solidFill>
                <a:prstDash val="solid"/>
              </a:ln>
            </c:spPr>
          </c:marker>
          <c:cat>
            <c:numRef>
              <c:f>Sheet1!$B$1:$S$1</c:f>
              <c:numCache>
                <c:formatCode>d\-mmm\-yy</c:formatCode>
                <c:ptCount val="18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  <c:pt idx="6">
                  <c:v>41274</c:v>
                </c:pt>
                <c:pt idx="7">
                  <c:v>41639</c:v>
                </c:pt>
                <c:pt idx="8">
                  <c:v>42004</c:v>
                </c:pt>
                <c:pt idx="9">
                  <c:v>42369</c:v>
                </c:pt>
                <c:pt idx="10">
                  <c:v>42735</c:v>
                </c:pt>
                <c:pt idx="11">
                  <c:v>43100</c:v>
                </c:pt>
                <c:pt idx="12">
                  <c:v>43465</c:v>
                </c:pt>
                <c:pt idx="13">
                  <c:v>43830</c:v>
                </c:pt>
                <c:pt idx="14">
                  <c:v>44196</c:v>
                </c:pt>
                <c:pt idx="15">
                  <c:v>44561</c:v>
                </c:pt>
                <c:pt idx="16">
                  <c:v>44926</c:v>
                </c:pt>
                <c:pt idx="17">
                  <c:v>45291</c:v>
                </c:pt>
              </c:numCache>
            </c:numRef>
          </c:cat>
          <c:val>
            <c:numRef>
              <c:f>Sheet1!$B$2:$S$2</c:f>
              <c:numCache>
                <c:formatCode>General</c:formatCode>
                <c:ptCount val="18"/>
                <c:pt idx="0">
                  <c:v>261</c:v>
                </c:pt>
                <c:pt idx="1">
                  <c:v>245</c:v>
                </c:pt>
                <c:pt idx="2">
                  <c:v>336</c:v>
                </c:pt>
                <c:pt idx="3">
                  <c:v>413</c:v>
                </c:pt>
                <c:pt idx="4">
                  <c:v>392</c:v>
                </c:pt>
                <c:pt idx="5">
                  <c:v>469</c:v>
                </c:pt>
                <c:pt idx="6">
                  <c:v>607</c:v>
                </c:pt>
                <c:pt idx="7">
                  <c:v>720</c:v>
                </c:pt>
                <c:pt idx="8">
                  <c:v>937</c:v>
                </c:pt>
                <c:pt idx="9" formatCode="#,##0">
                  <c:v>1193</c:v>
                </c:pt>
                <c:pt idx="10" formatCode="_(* #,##0_);_(* \(#,##0\);_(* &quot;-&quot;??_);_(@_)">
                  <c:v>1505</c:v>
                </c:pt>
                <c:pt idx="11" formatCode="_(* #,##0_);_(* \(#,##0\);_(* &quot;-&quot;??_);_(@_)">
                  <c:v>1670</c:v>
                </c:pt>
                <c:pt idx="12" formatCode="_(* #,##0_);_(* \(#,##0\);_(* &quot;-&quot;??_);_(@_)">
                  <c:v>1794</c:v>
                </c:pt>
                <c:pt idx="13" formatCode="_(* #,##0_);_(* \(#,##0\);_(* &quot;-&quot;??_);_(@_)">
                  <c:v>2207</c:v>
                </c:pt>
                <c:pt idx="14" formatCode="_(* #,##0_);_(* \(#,##0\);_(* &quot;-&quot;??_);_(@_)">
                  <c:v>2413</c:v>
                </c:pt>
                <c:pt idx="15" formatCode="_(* #,##0_);_(* \(#,##0\);_(* &quot;-&quot;??_);_(@_)">
                  <c:v>2648</c:v>
                </c:pt>
                <c:pt idx="16" formatCode="_(* #,##0_);_(* \(#,##0\);_(* &quot;-&quot;??_);_(@_)">
                  <c:v>2748</c:v>
                </c:pt>
                <c:pt idx="17" formatCode="_(* #,##0_);_(* \(#,##0\);_(* &quot;-&quot;??_);_(@_)">
                  <c:v>2900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57-47FF-950A-9E9D6874B8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934207"/>
        <c:axId val="1"/>
      </c:lineChart>
      <c:dateAx>
        <c:axId val="233934207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5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5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33934207"/>
        <c:crosses val="autoZero"/>
        <c:crossBetween val="midCat"/>
      </c:valAx>
      <c:spPr>
        <a:noFill/>
        <a:ln w="1564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634532895664266"/>
          <c:y val="0.40304223827691638"/>
          <c:w val="0.17843392338106079"/>
          <c:h val="7.6604486294883256E-2"/>
        </c:manualLayout>
      </c:layout>
      <c:overlay val="0"/>
      <c:spPr>
        <a:noFill/>
        <a:ln w="3905">
          <a:solidFill>
            <a:schemeClr val="tx1"/>
          </a:solidFill>
          <a:prstDash val="solid"/>
        </a:ln>
      </c:spPr>
      <c:txPr>
        <a:bodyPr/>
        <a:lstStyle/>
        <a:p>
          <a:pPr>
            <a:defRPr sz="113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4A6C-4FEC-A708-AF8DCE0E0B49}"/>
              </c:ext>
            </c:extLst>
          </c:dPt>
          <c:dLbls>
            <c:spPr>
              <a:noFill/>
              <a:ln w="25253">
                <a:noFill/>
              </a:ln>
            </c:spPr>
            <c:txPr>
              <a:bodyPr/>
              <a:lstStyle/>
              <a:p>
                <a:pPr>
                  <a:defRPr sz="11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56</c:v>
                </c:pt>
                <c:pt idx="1">
                  <c:v>82</c:v>
                </c:pt>
                <c:pt idx="2">
                  <c:v>89</c:v>
                </c:pt>
                <c:pt idx="3">
                  <c:v>166</c:v>
                </c:pt>
                <c:pt idx="4">
                  <c:v>229</c:v>
                </c:pt>
                <c:pt idx="5" formatCode="General">
                  <c:v>287</c:v>
                </c:pt>
                <c:pt idx="6" formatCode="General">
                  <c:v>285</c:v>
                </c:pt>
                <c:pt idx="7" formatCode="General">
                  <c:v>213</c:v>
                </c:pt>
                <c:pt idx="8" formatCode="General">
                  <c:v>345</c:v>
                </c:pt>
                <c:pt idx="9" formatCode="General">
                  <c:v>267</c:v>
                </c:pt>
                <c:pt idx="10" formatCode="General">
                  <c:v>268</c:v>
                </c:pt>
                <c:pt idx="11" formatCode="General">
                  <c:v>342</c:v>
                </c:pt>
                <c:pt idx="12" formatCode="General">
                  <c:v>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6C-4FEC-A708-AF8DCE0E0B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53">
                <a:noFill/>
              </a:ln>
            </c:spPr>
            <c:txPr>
              <a:bodyPr/>
              <a:lstStyle/>
              <a:p>
                <a:pPr>
                  <a:defRPr sz="11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121</c:v>
                </c:pt>
                <c:pt idx="1">
                  <c:v>187</c:v>
                </c:pt>
                <c:pt idx="2">
                  <c:v>195</c:v>
                </c:pt>
                <c:pt idx="3">
                  <c:v>259</c:v>
                </c:pt>
                <c:pt idx="4">
                  <c:v>357</c:v>
                </c:pt>
                <c:pt idx="5" formatCode="General">
                  <c:v>633</c:v>
                </c:pt>
                <c:pt idx="6" formatCode="General">
                  <c:v>718</c:v>
                </c:pt>
                <c:pt idx="7" formatCode="General">
                  <c:v>771</c:v>
                </c:pt>
                <c:pt idx="8" formatCode="General">
                  <c:v>942</c:v>
                </c:pt>
                <c:pt idx="9" formatCode="General">
                  <c:v>1166</c:v>
                </c:pt>
                <c:pt idx="10" formatCode="General">
                  <c:v>1354</c:v>
                </c:pt>
                <c:pt idx="11" formatCode="General">
                  <c:v>1345</c:v>
                </c:pt>
                <c:pt idx="12" formatCode="General">
                  <c:v>1275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6C-4FEC-A708-AF8DCE0E0B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dLbl>
              <c:idx val="5"/>
              <c:layout>
                <c:manualLayout>
                  <c:x val="9.3333333333332352E-3"/>
                  <c:y val="-8.88888888888888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6C-4FEC-A708-AF8DCE0E0B49}"/>
                </c:ext>
              </c:extLst>
            </c:dLbl>
            <c:dLbl>
              <c:idx val="6"/>
              <c:layout>
                <c:manualLayout>
                  <c:x val="5.3333333333333332E-3"/>
                  <c:y val="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6C-4FEC-A708-AF8DCE0E0B49}"/>
                </c:ext>
              </c:extLst>
            </c:dLbl>
            <c:spPr>
              <a:noFill/>
              <a:ln w="25253">
                <a:noFill/>
              </a:ln>
            </c:spPr>
            <c:txPr>
              <a:bodyPr/>
              <a:lstStyle/>
              <a:p>
                <a:pPr>
                  <a:defRPr sz="1393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239</c:v>
                </c:pt>
                <c:pt idx="1">
                  <c:v>282</c:v>
                </c:pt>
                <c:pt idx="2">
                  <c:v>368</c:v>
                </c:pt>
                <c:pt idx="3">
                  <c:v>435</c:v>
                </c:pt>
                <c:pt idx="4">
                  <c:v>515</c:v>
                </c:pt>
                <c:pt idx="5" formatCode="General">
                  <c:v>492</c:v>
                </c:pt>
                <c:pt idx="6" formatCode="General">
                  <c:v>544</c:v>
                </c:pt>
                <c:pt idx="7" formatCode="General">
                  <c:v>668</c:v>
                </c:pt>
                <c:pt idx="8" formatCode="General">
                  <c:v>769</c:v>
                </c:pt>
                <c:pt idx="9" formatCode="General">
                  <c:v>818</c:v>
                </c:pt>
                <c:pt idx="10" formatCode="General">
                  <c:v>867</c:v>
                </c:pt>
                <c:pt idx="11" formatCode="General">
                  <c:v>878</c:v>
                </c:pt>
                <c:pt idx="12" formatCode="General">
                  <c:v>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6C-4FEC-A708-AF8DCE0E0B4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4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A6C-4FEC-A708-AF8DCE0E0B49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4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6C-4FEC-A708-AF8DCE0E0B49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4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A6C-4FEC-A708-AF8DCE0E0B49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4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6C-4FEC-A708-AF8DCE0E0B49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4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A6C-4FEC-A708-AF8DCE0E0B49}"/>
                </c:ext>
              </c:extLst>
            </c:dLbl>
            <c:spPr>
              <a:noFill/>
              <a:ln w="25253">
                <a:noFill/>
              </a:ln>
            </c:spPr>
            <c:txPr>
              <a:bodyPr/>
              <a:lstStyle/>
              <a:p>
                <a:pPr>
                  <a:defRPr sz="11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32</c:v>
                </c:pt>
                <c:pt idx="1">
                  <c:v>43</c:v>
                </c:pt>
                <c:pt idx="2">
                  <c:v>51</c:v>
                </c:pt>
                <c:pt idx="3">
                  <c:v>57</c:v>
                </c:pt>
                <c:pt idx="4">
                  <c:v>74</c:v>
                </c:pt>
                <c:pt idx="5" formatCode="General">
                  <c:v>77</c:v>
                </c:pt>
                <c:pt idx="6" formatCode="General">
                  <c:v>99</c:v>
                </c:pt>
                <c:pt idx="7" formatCode="General">
                  <c:v>117</c:v>
                </c:pt>
                <c:pt idx="8" formatCode="General">
                  <c:v>126</c:v>
                </c:pt>
                <c:pt idx="9" formatCode="General">
                  <c:v>139</c:v>
                </c:pt>
                <c:pt idx="10" formatCode="General">
                  <c:v>135</c:v>
                </c:pt>
                <c:pt idx="11" formatCode="General">
                  <c:v>156</c:v>
                </c:pt>
                <c:pt idx="12" formatCode="General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A6C-4FEC-A708-AF8DCE0E0B4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5253">
                <a:noFill/>
              </a:ln>
            </c:spPr>
            <c:txPr>
              <a:bodyPr/>
              <a:lstStyle/>
              <a:p>
                <a:pPr>
                  <a:defRPr sz="11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413</c:v>
                </c:pt>
                <c:pt idx="1">
                  <c:v>525</c:v>
                </c:pt>
                <c:pt idx="2">
                  <c:v>631</c:v>
                </c:pt>
                <c:pt idx="3">
                  <c:v>771</c:v>
                </c:pt>
                <c:pt idx="4">
                  <c:v>964</c:v>
                </c:pt>
                <c:pt idx="5" formatCode="General">
                  <c:v>1218</c:v>
                </c:pt>
                <c:pt idx="6" formatCode="General">
                  <c:v>1385</c:v>
                </c:pt>
                <c:pt idx="7" formatCode="General">
                  <c:v>1581</c:v>
                </c:pt>
                <c:pt idx="8" formatCode="General">
                  <c:v>1862</c:v>
                </c:pt>
                <c:pt idx="9" formatCode="General">
                  <c:v>2146</c:v>
                </c:pt>
                <c:pt idx="10" formatCode="General">
                  <c:v>2380</c:v>
                </c:pt>
                <c:pt idx="11" formatCode="General">
                  <c:v>2406</c:v>
                </c:pt>
                <c:pt idx="12" formatCode="General">
                  <c:v>2475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A6C-4FEC-A708-AF8DCE0E0B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157008"/>
        <c:axId val="1"/>
      </c:barChart>
      <c:catAx>
        <c:axId val="7915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4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4" b="1"/>
            </a:pPr>
            <a:endParaRPr lang="en-US"/>
          </a:p>
        </c:txPr>
        <c:crossAx val="79157008"/>
        <c:crosses val="autoZero"/>
        <c:crossBetween val="between"/>
      </c:valAx>
      <c:spPr>
        <a:noFill/>
        <a:ln w="25349">
          <a:noFill/>
        </a:ln>
      </c:spPr>
    </c:plotArea>
    <c:legend>
      <c:legendPos val="r"/>
      <c:layout>
        <c:manualLayout>
          <c:xMode val="edge"/>
          <c:yMode val="edge"/>
          <c:x val="0.44063008497321943"/>
          <c:y val="0.1"/>
          <c:w val="0.16070333865609454"/>
          <c:h val="0.18959145081906364"/>
        </c:manualLayout>
      </c:layout>
      <c:overlay val="0"/>
      <c:txPr>
        <a:bodyPr/>
        <a:lstStyle/>
        <a:p>
          <a:pPr>
            <a:defRPr sz="994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7.575757575757576E-3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4C-465F-986E-BC0302F0EA30}"/>
                </c:ext>
              </c:extLst>
            </c:dLbl>
            <c:dLbl>
              <c:idx val="1"/>
              <c:layout>
                <c:manualLayout>
                  <c:x val="-1.8181818181818181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4C-465F-986E-BC0302F0EA30}"/>
                </c:ext>
              </c:extLst>
            </c:dLbl>
            <c:dLbl>
              <c:idx val="2"/>
              <c:layout>
                <c:manualLayout>
                  <c:x val="-1.8181937485087091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4C-465F-986E-BC0302F0EA30}"/>
                </c:ext>
              </c:extLst>
            </c:dLbl>
            <c:dLbl>
              <c:idx val="3"/>
              <c:layout>
                <c:manualLayout>
                  <c:x val="-1.8181818181818181E-2"/>
                  <c:y val="-2.8410956192047108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4C-465F-986E-BC0302F0EA30}"/>
                </c:ext>
              </c:extLst>
            </c:dLbl>
            <c:dLbl>
              <c:idx val="4"/>
              <c:layout>
                <c:manualLayout>
                  <c:x val="-2.7272727272727271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1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4C-465F-986E-BC0302F0EA30}"/>
                </c:ext>
              </c:extLst>
            </c:dLbl>
            <c:spPr>
              <a:noFill/>
              <a:ln w="25250">
                <a:noFill/>
              </a:ln>
            </c:spPr>
            <c:txPr>
              <a:bodyPr/>
              <a:lstStyle/>
              <a:p>
                <a:pPr>
                  <a:defRPr sz="991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56</c:v>
                </c:pt>
                <c:pt idx="1">
                  <c:v>82</c:v>
                </c:pt>
                <c:pt idx="2">
                  <c:v>89</c:v>
                </c:pt>
                <c:pt idx="3">
                  <c:v>166</c:v>
                </c:pt>
                <c:pt idx="4">
                  <c:v>229</c:v>
                </c:pt>
                <c:pt idx="5" formatCode="General">
                  <c:v>287</c:v>
                </c:pt>
                <c:pt idx="6" formatCode="General">
                  <c:v>285</c:v>
                </c:pt>
                <c:pt idx="7" formatCode="General">
                  <c:v>213</c:v>
                </c:pt>
                <c:pt idx="8" formatCode="General">
                  <c:v>345</c:v>
                </c:pt>
                <c:pt idx="9" formatCode="General">
                  <c:v>267</c:v>
                </c:pt>
                <c:pt idx="10" formatCode="General">
                  <c:v>268</c:v>
                </c:pt>
                <c:pt idx="11" formatCode="General">
                  <c:v>342</c:v>
                </c:pt>
                <c:pt idx="12" formatCode="General">
                  <c:v>425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34C-465F-986E-BC0302F0EA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0"/>
                  <c:y val="-4.4983718801982715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4C-465F-986E-BC0302F0EA30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4C-465F-986E-BC0302F0EA30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4C-465F-986E-BC0302F0EA30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34C-465F-986E-BC0302F0EA30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34C-465F-986E-BC0302F0EA30}"/>
                </c:ext>
              </c:extLst>
            </c:dLbl>
            <c:spPr>
              <a:noFill/>
              <a:ln w="25250">
                <a:noFill/>
              </a:ln>
            </c:spPr>
            <c:txPr>
              <a:bodyPr/>
              <a:lstStyle/>
              <a:p>
                <a:pPr>
                  <a:defRPr sz="99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121</c:v>
                </c:pt>
                <c:pt idx="1">
                  <c:v>187</c:v>
                </c:pt>
                <c:pt idx="2">
                  <c:v>195</c:v>
                </c:pt>
                <c:pt idx="3">
                  <c:v>259</c:v>
                </c:pt>
                <c:pt idx="4">
                  <c:v>357</c:v>
                </c:pt>
                <c:pt idx="5" formatCode="General">
                  <c:v>633</c:v>
                </c:pt>
                <c:pt idx="6" formatCode="General">
                  <c:v>718</c:v>
                </c:pt>
                <c:pt idx="7" formatCode="General">
                  <c:v>771</c:v>
                </c:pt>
                <c:pt idx="8" formatCode="General">
                  <c:v>942</c:v>
                </c:pt>
                <c:pt idx="9" formatCode="General">
                  <c:v>1166</c:v>
                </c:pt>
                <c:pt idx="10" formatCode="General">
                  <c:v>1354</c:v>
                </c:pt>
                <c:pt idx="11" formatCode="General">
                  <c:v>1345</c:v>
                </c:pt>
                <c:pt idx="12" formatCode="General">
                  <c:v>1275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34C-465F-986E-BC0302F0EA3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34C-465F-986E-BC0302F0EA30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34C-465F-986E-BC0302F0EA30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34C-465F-986E-BC0302F0EA30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34C-465F-986E-BC0302F0EA30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34C-465F-986E-BC0302F0EA30}"/>
                </c:ext>
              </c:extLst>
            </c:dLbl>
            <c:spPr>
              <a:noFill/>
              <a:ln w="25250">
                <a:noFill/>
              </a:ln>
            </c:spPr>
            <c:txPr>
              <a:bodyPr/>
              <a:lstStyle/>
              <a:p>
                <a:pPr>
                  <a:defRPr sz="99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239</c:v>
                </c:pt>
                <c:pt idx="1">
                  <c:v>282</c:v>
                </c:pt>
                <c:pt idx="2">
                  <c:v>368</c:v>
                </c:pt>
                <c:pt idx="3">
                  <c:v>435</c:v>
                </c:pt>
                <c:pt idx="4">
                  <c:v>515</c:v>
                </c:pt>
                <c:pt idx="5" formatCode="General">
                  <c:v>492</c:v>
                </c:pt>
                <c:pt idx="6" formatCode="General">
                  <c:v>544</c:v>
                </c:pt>
                <c:pt idx="7" formatCode="General">
                  <c:v>668</c:v>
                </c:pt>
                <c:pt idx="8" formatCode="General">
                  <c:v>769</c:v>
                </c:pt>
                <c:pt idx="9" formatCode="General">
                  <c:v>818</c:v>
                </c:pt>
                <c:pt idx="10" formatCode="General">
                  <c:v>867</c:v>
                </c:pt>
                <c:pt idx="11" formatCode="General">
                  <c:v>878</c:v>
                </c:pt>
                <c:pt idx="12" formatCode="General">
                  <c:v>967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434C-465F-986E-BC0302F0EA3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4"/>
          </c:marker>
          <c:dLbls>
            <c:dLbl>
              <c:idx val="0"/>
              <c:layout>
                <c:manualLayout>
                  <c:x val="2.5757575757575757E-2"/>
                  <c:y val="1.4205384884836646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34C-465F-986E-BC0302F0EA30}"/>
                </c:ext>
              </c:extLst>
            </c:dLbl>
            <c:dLbl>
              <c:idx val="1"/>
              <c:layout>
                <c:manualLayout>
                  <c:x val="-1.0606060606060607E-2"/>
                  <c:y val="1.6572949032309423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34C-465F-986E-BC0302F0EA30}"/>
                </c:ext>
              </c:extLst>
            </c:dLbl>
            <c:dLbl>
              <c:idx val="2"/>
              <c:layout>
                <c:manualLayout>
                  <c:x val="-1.5152708184204247E-3"/>
                  <c:y val="2.604320562220052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34C-465F-986E-BC0302F0EA30}"/>
                </c:ext>
              </c:extLst>
            </c:dLbl>
            <c:dLbl>
              <c:idx val="3"/>
              <c:layout>
                <c:manualLayout>
                  <c:x val="-3.0303030303030303E-3"/>
                  <c:y val="1.8940513179782195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34C-465F-986E-BC0302F0EA30}"/>
                </c:ext>
              </c:extLst>
            </c:dLbl>
            <c:dLbl>
              <c:idx val="4"/>
              <c:layout>
                <c:manualLayout>
                  <c:x val="-1.9696969696969695E-2"/>
                  <c:y val="2.604320562220052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34C-465F-986E-BC0302F0EA30}"/>
                </c:ext>
              </c:extLst>
            </c:dLbl>
            <c:spPr>
              <a:noFill/>
              <a:ln w="25250">
                <a:noFill/>
              </a:ln>
            </c:spPr>
            <c:txPr>
              <a:bodyPr/>
              <a:lstStyle/>
              <a:p>
                <a:pPr>
                  <a:defRPr sz="99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32</c:v>
                </c:pt>
                <c:pt idx="1">
                  <c:v>43</c:v>
                </c:pt>
                <c:pt idx="2">
                  <c:v>51</c:v>
                </c:pt>
                <c:pt idx="3">
                  <c:v>57</c:v>
                </c:pt>
                <c:pt idx="4">
                  <c:v>74</c:v>
                </c:pt>
                <c:pt idx="5" formatCode="General">
                  <c:v>77</c:v>
                </c:pt>
                <c:pt idx="6" formatCode="General">
                  <c:v>99</c:v>
                </c:pt>
                <c:pt idx="7" formatCode="General">
                  <c:v>117</c:v>
                </c:pt>
                <c:pt idx="8" formatCode="General">
                  <c:v>126</c:v>
                </c:pt>
                <c:pt idx="9" formatCode="General">
                  <c:v>139</c:v>
                </c:pt>
                <c:pt idx="10" formatCode="General">
                  <c:v>135</c:v>
                </c:pt>
                <c:pt idx="11" formatCode="General">
                  <c:v>156</c:v>
                </c:pt>
                <c:pt idx="12" formatCode="General">
                  <c:v>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434C-465F-986E-BC0302F0EA3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-4.7351282949455488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34C-465F-986E-BC0302F0EA30}"/>
                </c:ext>
              </c:extLst>
            </c:dLbl>
            <c:dLbl>
              <c:idx val="1"/>
              <c:layout>
                <c:manualLayout>
                  <c:x val="-2.1212121212121213E-2"/>
                  <c:y val="-4.0248590507037163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34C-465F-986E-BC0302F0EA30}"/>
                </c:ext>
              </c:extLst>
            </c:dLbl>
            <c:dLbl>
              <c:idx val="2"/>
              <c:layout>
                <c:manualLayout>
                  <c:x val="-9.0910283941780003E-3"/>
                  <c:y val="-3.788102635956439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34C-465F-986E-BC0302F0EA30}"/>
                </c:ext>
              </c:extLst>
            </c:dLbl>
            <c:dLbl>
              <c:idx val="3"/>
              <c:layout>
                <c:manualLayout>
                  <c:x val="-2.2727272727272728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34C-465F-986E-BC0302F0EA30}"/>
                </c:ext>
              </c:extLst>
            </c:dLbl>
            <c:dLbl>
              <c:idx val="4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1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34C-465F-986E-BC0302F0EA30}"/>
                </c:ext>
              </c:extLst>
            </c:dLbl>
            <c:spPr>
              <a:noFill/>
              <a:ln w="25250">
                <a:noFill/>
              </a:ln>
            </c:spPr>
            <c:txPr>
              <a:bodyPr/>
              <a:lstStyle/>
              <a:p>
                <a:pPr>
                  <a:defRPr sz="991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413</c:v>
                </c:pt>
                <c:pt idx="1">
                  <c:v>525</c:v>
                </c:pt>
                <c:pt idx="2">
                  <c:v>631</c:v>
                </c:pt>
                <c:pt idx="3">
                  <c:v>771</c:v>
                </c:pt>
                <c:pt idx="4">
                  <c:v>964</c:v>
                </c:pt>
                <c:pt idx="5" formatCode="General">
                  <c:v>1218</c:v>
                </c:pt>
                <c:pt idx="6" formatCode="General">
                  <c:v>1385</c:v>
                </c:pt>
                <c:pt idx="7" formatCode="General">
                  <c:v>1581</c:v>
                </c:pt>
                <c:pt idx="8" formatCode="General">
                  <c:v>1862</c:v>
                </c:pt>
                <c:pt idx="9" formatCode="General">
                  <c:v>2146</c:v>
                </c:pt>
                <c:pt idx="10" formatCode="General">
                  <c:v>2380</c:v>
                </c:pt>
                <c:pt idx="11" formatCode="General">
                  <c:v>2406</c:v>
                </c:pt>
                <c:pt idx="12" formatCode="General">
                  <c:v>2475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434C-465F-986E-BC0302F0EA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5238991"/>
        <c:axId val="1"/>
      </c:lineChart>
      <c:catAx>
        <c:axId val="141523899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415238991"/>
        <c:crosses val="autoZero"/>
        <c:crossBetween val="between"/>
      </c:valAx>
      <c:spPr>
        <a:noFill/>
        <a:ln w="25359">
          <a:noFill/>
        </a:ln>
      </c:spPr>
    </c:plotArea>
    <c:legend>
      <c:legendPos val="r"/>
      <c:layout>
        <c:manualLayout>
          <c:xMode val="edge"/>
          <c:yMode val="edge"/>
          <c:x val="0.79609818659031262"/>
          <c:y val="0.16286305990328778"/>
          <c:w val="0.19481090431877834"/>
          <c:h val="0.20076105069886951"/>
        </c:manualLayout>
      </c:layout>
      <c:overlay val="0"/>
      <c:txPr>
        <a:bodyPr/>
        <a:lstStyle/>
        <a:p>
          <a:pPr>
            <a:defRPr sz="99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1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44573930248311"/>
          <c:y val="0.25570306685887667"/>
          <c:w val="0.26041472949215388"/>
          <c:h val="0.45241252972922591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Chengdu</c:v>
                </c:pt>
              </c:strCache>
            </c:strRef>
          </c:tx>
          <c:spPr>
            <a:solidFill>
              <a:srgbClr val="BBE0E3"/>
            </a:solidFill>
            <a:ln w="3171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100A-4667-B16A-F12E2D00C5A1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00A-4667-B16A-F12E2D00C5A1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00A-4667-B16A-F12E2D00C5A1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12652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00A-4667-B16A-F12E2D00C5A1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00A-4667-B16A-F12E2D00C5A1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00A-4667-B16A-F12E2D00C5A1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00A-4667-B16A-F12E2D00C5A1}"/>
              </c:ext>
            </c:extLst>
          </c:dPt>
          <c:dLbls>
            <c:dLbl>
              <c:idx val="0"/>
              <c:layout>
                <c:manualLayout>
                  <c:x val="-0.10035883553973562"/>
                  <c:y val="-8.617841743448510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0A-4667-B16A-F12E2D00C5A1}"/>
                </c:ext>
              </c:extLst>
            </c:dLbl>
            <c:dLbl>
              <c:idx val="1"/>
              <c:layout>
                <c:manualLayout>
                  <c:x val="2.4505670140108647E-2"/>
                  <c:y val="-0.1292948475971226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0A-4667-B16A-F12E2D00C5A1}"/>
                </c:ext>
              </c:extLst>
            </c:dLbl>
            <c:dLbl>
              <c:idx val="2"/>
              <c:layout>
                <c:manualLayout>
                  <c:x val="9.4668868284211158E-2"/>
                  <c:y val="1.086800379129204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0A-4667-B16A-F12E2D00C5A1}"/>
                </c:ext>
              </c:extLst>
            </c:dLbl>
            <c:dLbl>
              <c:idx val="3"/>
              <c:layout>
                <c:manualLayout>
                  <c:x val="3.9843206293029253E-2"/>
                  <c:y val="-8.325764633022994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0A-4667-B16A-F12E2D00C5A1}"/>
                </c:ext>
              </c:extLst>
            </c:dLbl>
            <c:dLbl>
              <c:idx val="4"/>
              <c:layout>
                <c:manualLayout>
                  <c:x val="-3.3605823889507731E-2"/>
                  <c:y val="2.2221065724352208E-2"/>
                </c:manualLayout>
              </c:layout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0A-4667-B16A-F12E2D00C5A1}"/>
                </c:ext>
              </c:extLst>
            </c:dLbl>
            <c:dLbl>
              <c:idx val="5"/>
              <c:layout>
                <c:manualLayout>
                  <c:x val="-5.135877634436567E-2"/>
                  <c:y val="-2.5349971024047382E-4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0A-4667-B16A-F12E2D00C5A1}"/>
                </c:ext>
              </c:extLst>
            </c:dLbl>
            <c:dLbl>
              <c:idx val="6"/>
              <c:layout>
                <c:manualLayout>
                  <c:x val="-9.3531110563365109E-3"/>
                  <c:y val="-1.673736090213573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6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0A-4667-B16A-F12E2D00C5A1}"/>
                </c:ext>
              </c:extLst>
            </c:dLbl>
            <c:numFmt formatCode="0%" sourceLinked="0"/>
            <c:spPr>
              <a:noFill/>
              <a:ln w="25256">
                <a:noFill/>
              </a:ln>
            </c:spPr>
            <c:txPr>
              <a:bodyPr/>
              <a:lstStyle/>
              <a:p>
                <a:pPr>
                  <a:defRPr sz="1196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13</c:v>
                </c:pt>
                <c:pt idx="2">
                  <c:v>199</c:v>
                </c:pt>
                <c:pt idx="3">
                  <c:v>967</c:v>
                </c:pt>
                <c:pt idx="4">
                  <c:v>1275</c:v>
                </c:pt>
                <c:pt idx="5">
                  <c:v>21</c:v>
                </c:pt>
                <c:pt idx="6">
                  <c:v>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00A-4667-B16A-F12E2D00C5A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100A-4667-B16A-F12E2D00C5A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100A-4667-B16A-F12E2D00C5A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100A-4667-B16A-F12E2D00C5A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100A-4667-B16A-F12E2D00C5A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100A-4667-B16A-F12E2D00C5A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100A-4667-B16A-F12E2D00C5A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100A-4667-B16A-F12E2D00C5A1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0.44827586206896547</c:v>
                </c:pt>
                <c:pt idx="2">
                  <c:v>6.8620689655172411</c:v>
                </c:pt>
                <c:pt idx="3">
                  <c:v>33.344827586206897</c:v>
                </c:pt>
                <c:pt idx="4">
                  <c:v>43.96551724137931</c:v>
                </c:pt>
                <c:pt idx="5">
                  <c:v>0.72413793103448276</c:v>
                </c:pt>
                <c:pt idx="6">
                  <c:v>14.655172413793101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00A-4667-B16A-F12E2D00C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76842107192945464"/>
          <c:y val="0.13200008365488181"/>
          <c:w val="0.16251956281949043"/>
          <c:h val="0.35816147483556587"/>
        </c:manualLayout>
      </c:layout>
      <c:overlay val="0"/>
      <c:spPr>
        <a:noFill/>
        <a:ln w="4068">
          <a:solidFill>
            <a:schemeClr val="tx1"/>
          </a:solidFill>
          <a:prstDash val="solid"/>
        </a:ln>
      </c:spPr>
      <c:txPr>
        <a:bodyPr/>
        <a:lstStyle/>
        <a:p>
          <a:pPr>
            <a:defRPr sz="119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0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861578256937183E-2"/>
          <c:y val="5.0527537363614664E-2"/>
          <c:w val="0.90643894341024489"/>
          <c:h val="0.8637422181731415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Harbin</c:v>
                </c:pt>
              </c:strCache>
            </c:strRef>
          </c:tx>
          <c:spPr>
            <a:solidFill>
              <a:schemeClr val="folHlink"/>
            </a:solidFill>
            <a:ln w="1551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040">
                <a:noFill/>
              </a:ln>
            </c:spPr>
            <c:txPr>
              <a:bodyPr/>
              <a:lstStyle/>
              <a:p>
                <a:pPr>
                  <a:defRPr sz="138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Sheet1!$B$1:$S$1</c:f>
              <c:numCache>
                <c:formatCode>d\-mmm\-yy</c:formatCode>
                <c:ptCount val="18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  <c:pt idx="6">
                  <c:v>41274</c:v>
                </c:pt>
                <c:pt idx="7">
                  <c:v>41639</c:v>
                </c:pt>
                <c:pt idx="8">
                  <c:v>42004</c:v>
                </c:pt>
                <c:pt idx="9">
                  <c:v>42369</c:v>
                </c:pt>
                <c:pt idx="10">
                  <c:v>42735</c:v>
                </c:pt>
                <c:pt idx="11">
                  <c:v>43100</c:v>
                </c:pt>
                <c:pt idx="12">
                  <c:v>43465</c:v>
                </c:pt>
                <c:pt idx="13">
                  <c:v>43830</c:v>
                </c:pt>
                <c:pt idx="14">
                  <c:v>44196</c:v>
                </c:pt>
                <c:pt idx="15">
                  <c:v>44561</c:v>
                </c:pt>
                <c:pt idx="16">
                  <c:v>44926</c:v>
                </c:pt>
                <c:pt idx="17">
                  <c:v>45291</c:v>
                </c:pt>
              </c:numCache>
            </c:numRef>
          </c:cat>
          <c:val>
            <c:numRef>
              <c:f>Sheet1!$B$2:$S$2</c:f>
              <c:numCache>
                <c:formatCode>General</c:formatCode>
                <c:ptCount val="18"/>
                <c:pt idx="0">
                  <c:v>175</c:v>
                </c:pt>
                <c:pt idx="1">
                  <c:v>202</c:v>
                </c:pt>
                <c:pt idx="2">
                  <c:v>235</c:v>
                </c:pt>
                <c:pt idx="3">
                  <c:v>291</c:v>
                </c:pt>
                <c:pt idx="4">
                  <c:v>428</c:v>
                </c:pt>
                <c:pt idx="5">
                  <c:v>477</c:v>
                </c:pt>
                <c:pt idx="6">
                  <c:v>691</c:v>
                </c:pt>
                <c:pt idx="7">
                  <c:v>386</c:v>
                </c:pt>
                <c:pt idx="8">
                  <c:v>417</c:v>
                </c:pt>
                <c:pt idx="9">
                  <c:v>815</c:v>
                </c:pt>
                <c:pt idx="10">
                  <c:v>874</c:v>
                </c:pt>
                <c:pt idx="11">
                  <c:v>1222</c:v>
                </c:pt>
                <c:pt idx="12">
                  <c:v>1449</c:v>
                </c:pt>
                <c:pt idx="13">
                  <c:v>1470</c:v>
                </c:pt>
                <c:pt idx="14">
                  <c:v>1538</c:v>
                </c:pt>
                <c:pt idx="15">
                  <c:v>1701</c:v>
                </c:pt>
                <c:pt idx="16">
                  <c:v>1674</c:v>
                </c:pt>
                <c:pt idx="17">
                  <c:v>2372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AA-4D11-82FA-79E0AE0400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1449855"/>
        <c:axId val="1"/>
      </c:barChart>
      <c:dateAx>
        <c:axId val="1671449855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0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0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671449855"/>
        <c:crosses val="autoZero"/>
        <c:crossBetween val="between"/>
      </c:valAx>
      <c:spPr>
        <a:noFill/>
        <a:ln w="1551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430546394396416"/>
          <c:y val="0.50976161037721524"/>
          <c:w val="7.8690038117094629E-2"/>
          <c:h val="5.1765024217333644E-2"/>
        </c:manualLayout>
      </c:layout>
      <c:overlay val="0"/>
      <c:spPr>
        <a:noFill/>
        <a:ln w="3875">
          <a:solidFill>
            <a:schemeClr val="tx1"/>
          </a:solidFill>
          <a:prstDash val="solid"/>
        </a:ln>
      </c:spPr>
      <c:txPr>
        <a:bodyPr/>
        <a:lstStyle/>
        <a:p>
          <a:pPr>
            <a:defRPr sz="1120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208955223880546E-2"/>
          <c:y val="6.0606060606060622E-2"/>
          <c:w val="0.7219547082481812"/>
          <c:h val="0.82284382284382995"/>
        </c:manualLayout>
      </c:layout>
      <c:lineChart>
        <c:grouping val="standar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Harbin</c:v>
                </c:pt>
              </c:strCache>
            </c:strRef>
          </c:tx>
          <c:spPr>
            <a:ln w="15665">
              <a:solidFill>
                <a:srgbClr val="00FF00"/>
              </a:solidFill>
              <a:prstDash val="solid"/>
            </a:ln>
          </c:spPr>
          <c:marker>
            <c:symbol val="triangle"/>
            <c:size val="2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Sheet1!$B$1:$S$1</c:f>
              <c:numCache>
                <c:formatCode>d\-mmm\-yy</c:formatCode>
                <c:ptCount val="18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  <c:pt idx="6">
                  <c:v>41274</c:v>
                </c:pt>
                <c:pt idx="7">
                  <c:v>41639</c:v>
                </c:pt>
                <c:pt idx="8">
                  <c:v>42004</c:v>
                </c:pt>
                <c:pt idx="9">
                  <c:v>42369</c:v>
                </c:pt>
                <c:pt idx="10">
                  <c:v>42735</c:v>
                </c:pt>
                <c:pt idx="11">
                  <c:v>43100</c:v>
                </c:pt>
                <c:pt idx="12">
                  <c:v>43465</c:v>
                </c:pt>
                <c:pt idx="13">
                  <c:v>43830</c:v>
                </c:pt>
                <c:pt idx="14">
                  <c:v>44196</c:v>
                </c:pt>
                <c:pt idx="15">
                  <c:v>44561</c:v>
                </c:pt>
                <c:pt idx="16">
                  <c:v>44926</c:v>
                </c:pt>
                <c:pt idx="17">
                  <c:v>45291</c:v>
                </c:pt>
              </c:numCache>
            </c:numRef>
          </c:cat>
          <c:val>
            <c:numRef>
              <c:f>Sheet1!$B$2:$S$2</c:f>
              <c:numCache>
                <c:formatCode>General</c:formatCode>
                <c:ptCount val="18"/>
                <c:pt idx="0">
                  <c:v>175</c:v>
                </c:pt>
                <c:pt idx="1">
                  <c:v>202</c:v>
                </c:pt>
                <c:pt idx="2">
                  <c:v>235</c:v>
                </c:pt>
                <c:pt idx="3">
                  <c:v>291</c:v>
                </c:pt>
                <c:pt idx="4">
                  <c:v>428</c:v>
                </c:pt>
                <c:pt idx="5">
                  <c:v>477</c:v>
                </c:pt>
                <c:pt idx="6">
                  <c:v>691</c:v>
                </c:pt>
                <c:pt idx="7">
                  <c:v>386</c:v>
                </c:pt>
                <c:pt idx="8">
                  <c:v>417</c:v>
                </c:pt>
                <c:pt idx="9">
                  <c:v>815</c:v>
                </c:pt>
                <c:pt idx="10">
                  <c:v>874</c:v>
                </c:pt>
                <c:pt idx="11">
                  <c:v>1222</c:v>
                </c:pt>
                <c:pt idx="12">
                  <c:v>1449</c:v>
                </c:pt>
                <c:pt idx="13">
                  <c:v>1470</c:v>
                </c:pt>
                <c:pt idx="14">
                  <c:v>1538</c:v>
                </c:pt>
                <c:pt idx="15">
                  <c:v>1701</c:v>
                </c:pt>
                <c:pt idx="16">
                  <c:v>1674</c:v>
                </c:pt>
                <c:pt idx="17">
                  <c:v>2372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82-4F4C-ACB0-9AF08F24E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2733696"/>
        <c:axId val="1"/>
      </c:lineChart>
      <c:dateAx>
        <c:axId val="116273369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7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7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162733696"/>
        <c:crosses val="autoZero"/>
        <c:crossBetween val="midCat"/>
      </c:valAx>
      <c:spPr>
        <a:noFill/>
        <a:ln w="1566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386390639788952"/>
          <c:y val="0.40372670941905459"/>
          <c:w val="0.17458283827053589"/>
          <c:h val="0.12008290716237796"/>
        </c:manualLayout>
      </c:layout>
      <c:overlay val="0"/>
      <c:spPr>
        <a:noFill/>
        <a:ln w="3911">
          <a:solidFill>
            <a:schemeClr val="tx1"/>
          </a:solidFill>
          <a:prstDash val="solid"/>
        </a:ln>
      </c:spPr>
      <c:txPr>
        <a:bodyPr/>
        <a:lstStyle/>
        <a:p>
          <a:pPr>
            <a:defRPr sz="1137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2244969378827646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B3A1-4C5F-95EC-7B374CC5F619}"/>
              </c:ext>
            </c:extLst>
          </c:dPt>
          <c:dLbls>
            <c:dLbl>
              <c:idx val="11"/>
              <c:layout>
                <c:manualLayout>
                  <c:x val="-6.6666666666666671E-3"/>
                  <c:y val="-4.4444444444445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CB-40CF-93D7-6F6932DE1EC4}"/>
                </c:ext>
              </c:extLst>
            </c:dLbl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44</c:v>
                </c:pt>
                <c:pt idx="1">
                  <c:v>44</c:v>
                </c:pt>
                <c:pt idx="2">
                  <c:v>18</c:v>
                </c:pt>
                <c:pt idx="3">
                  <c:v>23</c:v>
                </c:pt>
                <c:pt idx="4">
                  <c:v>35</c:v>
                </c:pt>
                <c:pt idx="5" formatCode="General">
                  <c:v>65</c:v>
                </c:pt>
                <c:pt idx="6" formatCode="General">
                  <c:v>80</c:v>
                </c:pt>
                <c:pt idx="7" formatCode="General">
                  <c:v>148</c:v>
                </c:pt>
                <c:pt idx="8" formatCode="General">
                  <c:v>125</c:v>
                </c:pt>
                <c:pt idx="9" formatCode="General">
                  <c:v>105</c:v>
                </c:pt>
                <c:pt idx="10" formatCode="General">
                  <c:v>150</c:v>
                </c:pt>
                <c:pt idx="11" formatCode="General">
                  <c:v>164</c:v>
                </c:pt>
                <c:pt idx="12" formatCode="General">
                  <c:v>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A1-4C5F-95EC-7B374CC5F6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69</c:v>
                </c:pt>
                <c:pt idx="1">
                  <c:v>146</c:v>
                </c:pt>
                <c:pt idx="2">
                  <c:v>107</c:v>
                </c:pt>
                <c:pt idx="3">
                  <c:v>81</c:v>
                </c:pt>
                <c:pt idx="4">
                  <c:v>146</c:v>
                </c:pt>
                <c:pt idx="5" formatCode="General">
                  <c:v>178</c:v>
                </c:pt>
                <c:pt idx="6" formatCode="General">
                  <c:v>383</c:v>
                </c:pt>
                <c:pt idx="7" formatCode="General">
                  <c:v>411</c:v>
                </c:pt>
                <c:pt idx="8" formatCode="General">
                  <c:v>396</c:v>
                </c:pt>
                <c:pt idx="9" formatCode="General">
                  <c:v>448</c:v>
                </c:pt>
                <c:pt idx="10" formatCode="General">
                  <c:v>539</c:v>
                </c:pt>
                <c:pt idx="11" formatCode="General">
                  <c:v>530</c:v>
                </c:pt>
                <c:pt idx="12" formatCode="General">
                  <c:v>915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A1-4C5F-95EC-7B374CC5F61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39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318</c:v>
                </c:pt>
                <c:pt idx="1">
                  <c:v>450</c:v>
                </c:pt>
                <c:pt idx="2">
                  <c:v>239</c:v>
                </c:pt>
                <c:pt idx="3">
                  <c:v>283</c:v>
                </c:pt>
                <c:pt idx="4">
                  <c:v>568</c:v>
                </c:pt>
                <c:pt idx="5" formatCode="General">
                  <c:v>541</c:v>
                </c:pt>
                <c:pt idx="6" formatCode="General">
                  <c:v>640</c:v>
                </c:pt>
                <c:pt idx="7" formatCode="General">
                  <c:v>752</c:v>
                </c:pt>
                <c:pt idx="8" formatCode="General">
                  <c:v>807</c:v>
                </c:pt>
                <c:pt idx="9" formatCode="General">
                  <c:v>832</c:v>
                </c:pt>
                <c:pt idx="10" formatCode="General">
                  <c:v>852</c:v>
                </c:pt>
                <c:pt idx="11" formatCode="General">
                  <c:v>807</c:v>
                </c:pt>
                <c:pt idx="12" formatCode="General">
                  <c:v>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A1-4C5F-95EC-7B374CC5F61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A1-4C5F-95EC-7B374CC5F619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A1-4C5F-95EC-7B374CC5F619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A1-4C5F-95EC-7B374CC5F619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A1-4C5F-95EC-7B374CC5F619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3A1-4C5F-95EC-7B374CC5F619}"/>
                </c:ext>
              </c:extLst>
            </c:dLbl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17</c:v>
                </c:pt>
                <c:pt idx="1">
                  <c:v>28</c:v>
                </c:pt>
                <c:pt idx="2">
                  <c:v>16</c:v>
                </c:pt>
                <c:pt idx="3">
                  <c:v>18</c:v>
                </c:pt>
                <c:pt idx="4">
                  <c:v>46</c:v>
                </c:pt>
                <c:pt idx="5" formatCode="General">
                  <c:v>68</c:v>
                </c:pt>
                <c:pt idx="6" formatCode="General">
                  <c:v>86</c:v>
                </c:pt>
                <c:pt idx="7" formatCode="General">
                  <c:v>108</c:v>
                </c:pt>
                <c:pt idx="8" formatCode="General">
                  <c:v>122</c:v>
                </c:pt>
                <c:pt idx="9" formatCode="General">
                  <c:v>123</c:v>
                </c:pt>
                <c:pt idx="10" formatCode="General">
                  <c:v>131</c:v>
                </c:pt>
                <c:pt idx="11" formatCode="General">
                  <c:v>151</c:v>
                </c:pt>
                <c:pt idx="12" formatCode="General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3A1-4C5F-95EC-7B374CC5F61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433</c:v>
                </c:pt>
                <c:pt idx="1">
                  <c:v>647</c:v>
                </c:pt>
                <c:pt idx="2">
                  <c:v>368</c:v>
                </c:pt>
                <c:pt idx="3">
                  <c:v>394</c:v>
                </c:pt>
                <c:pt idx="4">
                  <c:v>780</c:v>
                </c:pt>
                <c:pt idx="5" formatCode="General">
                  <c:v>809</c:v>
                </c:pt>
                <c:pt idx="6" formatCode="General">
                  <c:v>1142</c:v>
                </c:pt>
                <c:pt idx="7" formatCode="General">
                  <c:v>1301</c:v>
                </c:pt>
                <c:pt idx="8" formatCode="General">
                  <c:v>1345</c:v>
                </c:pt>
                <c:pt idx="9" formatCode="General">
                  <c:v>1433</c:v>
                </c:pt>
                <c:pt idx="10" formatCode="General">
                  <c:v>1551</c:v>
                </c:pt>
                <c:pt idx="11" formatCode="General">
                  <c:v>1510</c:v>
                </c:pt>
                <c:pt idx="12" formatCode="General">
                  <c:v>2109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3A1-4C5F-95EC-7B374CC5F6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8926320"/>
        <c:axId val="1"/>
      </c:barChart>
      <c:catAx>
        <c:axId val="88892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3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3" b="1"/>
            </a:pPr>
            <a:endParaRPr lang="en-US"/>
          </a:p>
        </c:txPr>
        <c:crossAx val="888926320"/>
        <c:crosses val="autoZero"/>
        <c:crossBetween val="between"/>
      </c:valAx>
      <c:spPr>
        <a:noFill/>
        <a:ln w="25349">
          <a:noFill/>
        </a:ln>
      </c:spPr>
    </c:plotArea>
    <c:legend>
      <c:legendPos val="r"/>
      <c:layout>
        <c:manualLayout>
          <c:xMode val="edge"/>
          <c:yMode val="edge"/>
          <c:x val="0.24729669291338582"/>
          <c:y val="0.08"/>
          <c:w val="0.16070333865609454"/>
          <c:h val="0.18959145081906359"/>
        </c:manualLayout>
      </c:layout>
      <c:overlay val="0"/>
      <c:txPr>
        <a:bodyPr/>
        <a:lstStyle/>
        <a:p>
          <a:pPr>
            <a:defRPr sz="993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86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4.3939393939393938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57-413B-8936-39E875FCFF8F}"/>
                </c:ext>
              </c:extLst>
            </c:dLbl>
            <c:dLbl>
              <c:idx val="1"/>
              <c:layout>
                <c:manualLayout>
                  <c:x val="-1.8181818181818181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57-413B-8936-39E875FCFF8F}"/>
                </c:ext>
              </c:extLst>
            </c:dLbl>
            <c:dLbl>
              <c:idx val="2"/>
              <c:layout>
                <c:manualLayout>
                  <c:x val="-1.8181937485087091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57-413B-8936-39E875FCFF8F}"/>
                </c:ext>
              </c:extLst>
            </c:dLbl>
            <c:dLbl>
              <c:idx val="3"/>
              <c:layout>
                <c:manualLayout>
                  <c:x val="-1.8181818181818181E-2"/>
                  <c:y val="-2.8410956192047108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57-413B-8936-39E875FCFF8F}"/>
                </c:ext>
              </c:extLst>
            </c:dLbl>
            <c:dLbl>
              <c:idx val="4"/>
              <c:layout>
                <c:manualLayout>
                  <c:x val="0"/>
                  <c:y val="7.1026924424183232E-3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57-413B-8936-39E875FCFF8F}"/>
                </c:ext>
              </c:extLst>
            </c:dLbl>
            <c:dLbl>
              <c:idx val="5"/>
              <c:layout>
                <c:manualLayout>
                  <c:x val="-3.0303030303031413E-3"/>
                  <c:y val="1.18378207373638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57-413B-8936-39E875FCFF8F}"/>
                </c:ext>
              </c:extLst>
            </c:dLbl>
            <c:spPr>
              <a:noFill/>
              <a:ln w="25195">
                <a:noFill/>
              </a:ln>
            </c:spPr>
            <c:txPr>
              <a:bodyPr/>
              <a:lstStyle/>
              <a:p>
                <a:pPr>
                  <a:defRPr sz="989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44</c:v>
                </c:pt>
                <c:pt idx="1">
                  <c:v>44</c:v>
                </c:pt>
                <c:pt idx="2">
                  <c:v>18</c:v>
                </c:pt>
                <c:pt idx="3">
                  <c:v>23</c:v>
                </c:pt>
                <c:pt idx="4">
                  <c:v>35</c:v>
                </c:pt>
                <c:pt idx="5" formatCode="General">
                  <c:v>65</c:v>
                </c:pt>
                <c:pt idx="6" formatCode="General">
                  <c:v>80</c:v>
                </c:pt>
                <c:pt idx="7" formatCode="General">
                  <c:v>148</c:v>
                </c:pt>
                <c:pt idx="8" formatCode="General">
                  <c:v>125</c:v>
                </c:pt>
                <c:pt idx="9" formatCode="General">
                  <c:v>105</c:v>
                </c:pt>
                <c:pt idx="10" formatCode="General">
                  <c:v>150</c:v>
                </c:pt>
                <c:pt idx="11" formatCode="General">
                  <c:v>164</c:v>
                </c:pt>
                <c:pt idx="12" formatCode="General">
                  <c:v>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C57-413B-8936-39E875FCFF8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0"/>
                  <c:y val="-4.4983718801982715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57-413B-8936-39E875FCFF8F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57-413B-8936-39E875FCFF8F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57-413B-8936-39E875FCFF8F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57-413B-8936-39E875FCFF8F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57-413B-8936-39E875FCFF8F}"/>
                </c:ext>
              </c:extLst>
            </c:dLbl>
            <c:spPr>
              <a:noFill/>
              <a:ln w="25195">
                <a:noFill/>
              </a:ln>
            </c:spPr>
            <c:txPr>
              <a:bodyPr/>
              <a:lstStyle/>
              <a:p>
                <a:pPr>
                  <a:defRPr sz="98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69</c:v>
                </c:pt>
                <c:pt idx="1">
                  <c:v>146</c:v>
                </c:pt>
                <c:pt idx="2">
                  <c:v>107</c:v>
                </c:pt>
                <c:pt idx="3">
                  <c:v>81</c:v>
                </c:pt>
                <c:pt idx="4">
                  <c:v>146</c:v>
                </c:pt>
                <c:pt idx="5" formatCode="General">
                  <c:v>178</c:v>
                </c:pt>
                <c:pt idx="6" formatCode="General">
                  <c:v>383</c:v>
                </c:pt>
                <c:pt idx="7" formatCode="General">
                  <c:v>411</c:v>
                </c:pt>
                <c:pt idx="8" formatCode="General">
                  <c:v>396</c:v>
                </c:pt>
                <c:pt idx="9" formatCode="General">
                  <c:v>448</c:v>
                </c:pt>
                <c:pt idx="10" formatCode="General">
                  <c:v>539</c:v>
                </c:pt>
                <c:pt idx="11" formatCode="General">
                  <c:v>530</c:v>
                </c:pt>
                <c:pt idx="12" formatCode="General">
                  <c:v>915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C57-413B-8936-39E875FCFF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C57-413B-8936-39E875FCFF8F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C57-413B-8936-39E875FCFF8F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C57-413B-8936-39E875FCFF8F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C57-413B-8936-39E875FCFF8F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C57-413B-8936-39E875FCFF8F}"/>
                </c:ext>
              </c:extLst>
            </c:dLbl>
            <c:spPr>
              <a:noFill/>
              <a:ln w="25195">
                <a:noFill/>
              </a:ln>
            </c:spPr>
            <c:txPr>
              <a:bodyPr/>
              <a:lstStyle/>
              <a:p>
                <a:pPr>
                  <a:defRPr sz="98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318</c:v>
                </c:pt>
                <c:pt idx="1">
                  <c:v>450</c:v>
                </c:pt>
                <c:pt idx="2">
                  <c:v>239</c:v>
                </c:pt>
                <c:pt idx="3">
                  <c:v>283</c:v>
                </c:pt>
                <c:pt idx="4">
                  <c:v>568</c:v>
                </c:pt>
                <c:pt idx="5" formatCode="General">
                  <c:v>541</c:v>
                </c:pt>
                <c:pt idx="6" formatCode="General">
                  <c:v>640</c:v>
                </c:pt>
                <c:pt idx="7" formatCode="General">
                  <c:v>752</c:v>
                </c:pt>
                <c:pt idx="8" formatCode="General">
                  <c:v>807</c:v>
                </c:pt>
                <c:pt idx="9" formatCode="General">
                  <c:v>832</c:v>
                </c:pt>
                <c:pt idx="10" formatCode="General">
                  <c:v>852</c:v>
                </c:pt>
                <c:pt idx="11" formatCode="General">
                  <c:v>807</c:v>
                </c:pt>
                <c:pt idx="12" formatCode="General">
                  <c:v>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CC57-413B-8936-39E875FCFF8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4"/>
          </c:marker>
          <c:dLbls>
            <c:dLbl>
              <c:idx val="0"/>
              <c:layout>
                <c:manualLayout>
                  <c:x val="-1.5151515151515152E-3"/>
                  <c:y val="1.8940513179782195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C57-413B-8936-39E875FCFF8F}"/>
                </c:ext>
              </c:extLst>
            </c:dLbl>
            <c:dLbl>
              <c:idx val="1"/>
              <c:layout>
                <c:manualLayout>
                  <c:x val="-1.0606060606060607E-2"/>
                  <c:y val="1.6572949032309423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C57-413B-8936-39E875FCFF8F}"/>
                </c:ext>
              </c:extLst>
            </c:dLbl>
            <c:dLbl>
              <c:idx val="2"/>
              <c:layout>
                <c:manualLayout>
                  <c:x val="-1.5152708184204247E-3"/>
                  <c:y val="1.8940513179782195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C57-413B-8936-39E875FCFF8F}"/>
                </c:ext>
              </c:extLst>
            </c:dLbl>
            <c:dLbl>
              <c:idx val="3"/>
              <c:layout>
                <c:manualLayout>
                  <c:x val="-3.0303030303030303E-3"/>
                  <c:y val="1.8940513179782195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C57-413B-8936-39E875FCFF8F}"/>
                </c:ext>
              </c:extLst>
            </c:dLbl>
            <c:dLbl>
              <c:idx val="4"/>
              <c:layout>
                <c:manualLayout>
                  <c:x val="-2.8787878787878789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C57-413B-8936-39E875FCFF8F}"/>
                </c:ext>
              </c:extLst>
            </c:dLbl>
            <c:dLbl>
              <c:idx val="5"/>
              <c:layout>
                <c:manualLayout>
                  <c:x val="-1.2121212121212121E-2"/>
                  <c:y val="-2.6043205622200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C57-413B-8936-39E875FCFF8F}"/>
                </c:ext>
              </c:extLst>
            </c:dLbl>
            <c:dLbl>
              <c:idx val="6"/>
              <c:layout>
                <c:manualLayout>
                  <c:x val="-1.5151515151515152E-3"/>
                  <c:y val="-3.31458980646189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C57-413B-8936-39E875FCFF8F}"/>
                </c:ext>
              </c:extLst>
            </c:dLbl>
            <c:dLbl>
              <c:idx val="8"/>
              <c:layout>
                <c:manualLayout>
                  <c:x val="4.5454545454544342E-3"/>
                  <c:y val="2.6043205622200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C57-413B-8936-39E875FCFF8F}"/>
                </c:ext>
              </c:extLst>
            </c:dLbl>
            <c:spPr>
              <a:noFill/>
              <a:ln w="25195">
                <a:noFill/>
              </a:ln>
            </c:spPr>
            <c:txPr>
              <a:bodyPr/>
              <a:lstStyle/>
              <a:p>
                <a:pPr>
                  <a:defRPr sz="98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17</c:v>
                </c:pt>
                <c:pt idx="1">
                  <c:v>28</c:v>
                </c:pt>
                <c:pt idx="2">
                  <c:v>16</c:v>
                </c:pt>
                <c:pt idx="3">
                  <c:v>18</c:v>
                </c:pt>
                <c:pt idx="4">
                  <c:v>46</c:v>
                </c:pt>
                <c:pt idx="5" formatCode="General">
                  <c:v>68</c:v>
                </c:pt>
                <c:pt idx="6" formatCode="General">
                  <c:v>86</c:v>
                </c:pt>
                <c:pt idx="7" formatCode="General">
                  <c:v>108</c:v>
                </c:pt>
                <c:pt idx="8" formatCode="General">
                  <c:v>122</c:v>
                </c:pt>
                <c:pt idx="9" formatCode="General">
                  <c:v>123</c:v>
                </c:pt>
                <c:pt idx="10" formatCode="General">
                  <c:v>131</c:v>
                </c:pt>
                <c:pt idx="11" formatCode="General">
                  <c:v>151</c:v>
                </c:pt>
                <c:pt idx="12" formatCode="General">
                  <c:v>184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CC57-413B-8936-39E875FCFF8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-4.7351282949455488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C57-413B-8936-39E875FCFF8F}"/>
                </c:ext>
              </c:extLst>
            </c:dLbl>
            <c:dLbl>
              <c:idx val="1"/>
              <c:layout>
                <c:manualLayout>
                  <c:x val="-2.1212121212121213E-2"/>
                  <c:y val="-4.0248590507037163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C57-413B-8936-39E875FCFF8F}"/>
                </c:ext>
              </c:extLst>
            </c:dLbl>
            <c:dLbl>
              <c:idx val="2"/>
              <c:layout>
                <c:manualLayout>
                  <c:x val="-9.0910283941780003E-3"/>
                  <c:y val="-3.788102635956439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C57-413B-8936-39E875FCFF8F}"/>
                </c:ext>
              </c:extLst>
            </c:dLbl>
            <c:dLbl>
              <c:idx val="3"/>
              <c:layout>
                <c:manualLayout>
                  <c:x val="-2.2727272727272728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C57-413B-8936-39E875FCFF8F}"/>
                </c:ext>
              </c:extLst>
            </c:dLbl>
            <c:dLbl>
              <c:idx val="4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C57-413B-8936-39E875FCFF8F}"/>
                </c:ext>
              </c:extLst>
            </c:dLbl>
            <c:spPr>
              <a:noFill/>
              <a:ln w="25195">
                <a:noFill/>
              </a:ln>
            </c:spPr>
            <c:txPr>
              <a:bodyPr/>
              <a:lstStyle/>
              <a:p>
                <a:pPr>
                  <a:defRPr sz="98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433</c:v>
                </c:pt>
                <c:pt idx="1">
                  <c:v>647</c:v>
                </c:pt>
                <c:pt idx="2">
                  <c:v>368</c:v>
                </c:pt>
                <c:pt idx="3">
                  <c:v>394</c:v>
                </c:pt>
                <c:pt idx="4">
                  <c:v>780</c:v>
                </c:pt>
                <c:pt idx="5" formatCode="General">
                  <c:v>809</c:v>
                </c:pt>
                <c:pt idx="6" formatCode="General">
                  <c:v>1142</c:v>
                </c:pt>
                <c:pt idx="7" formatCode="General">
                  <c:v>1301</c:v>
                </c:pt>
                <c:pt idx="8" formatCode="General">
                  <c:v>1345</c:v>
                </c:pt>
                <c:pt idx="9" formatCode="General">
                  <c:v>1433</c:v>
                </c:pt>
                <c:pt idx="10" formatCode="General">
                  <c:v>1551</c:v>
                </c:pt>
                <c:pt idx="11" formatCode="General">
                  <c:v>1510</c:v>
                </c:pt>
                <c:pt idx="12" formatCode="General">
                  <c:v>2109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CC57-413B-8936-39E875FCFF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6490736"/>
        <c:axId val="1"/>
      </c:lineChart>
      <c:catAx>
        <c:axId val="76649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766490736"/>
        <c:crosses val="autoZero"/>
        <c:crossBetween val="between"/>
      </c:valAx>
      <c:spPr>
        <a:noFill/>
        <a:ln w="25359">
          <a:noFill/>
        </a:ln>
      </c:spPr>
    </c:plotArea>
    <c:legend>
      <c:legendPos val="r"/>
      <c:overlay val="0"/>
      <c:txPr>
        <a:bodyPr/>
        <a:lstStyle/>
        <a:p>
          <a:pPr>
            <a:defRPr sz="989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89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110261059638841"/>
          <c:y val="0.22852608104255026"/>
          <c:w val="0.24761904761904771"/>
          <c:h val="0.37410071942446538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Harbin</c:v>
                </c:pt>
              </c:strCache>
            </c:strRef>
          </c:tx>
          <c:spPr>
            <a:solidFill>
              <a:srgbClr val="BBE0E3"/>
            </a:solidFill>
            <a:ln w="3171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CB8-4B0C-8705-F1DCB14EB61A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CB8-4B0C-8705-F1DCB14EB61A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CB8-4B0C-8705-F1DCB14EB61A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CB8-4B0C-8705-F1DCB14EB61A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CB8-4B0C-8705-F1DCB14EB61A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CB8-4B0C-8705-F1DCB14EB61A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CB8-4B0C-8705-F1DCB14EB61A}"/>
              </c:ext>
            </c:extLst>
          </c:dPt>
          <c:dLbls>
            <c:dLbl>
              <c:idx val="0"/>
              <c:layout>
                <c:manualLayout>
                  <c:x val="-7.4850318230987894E-2"/>
                  <c:y val="-0.10879316949446029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1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B8-4B0C-8705-F1DCB14EB61A}"/>
                </c:ext>
              </c:extLst>
            </c:dLbl>
            <c:dLbl>
              <c:idx val="1"/>
              <c:layout>
                <c:manualLayout>
                  <c:x val="8.4458755754572207E-2"/>
                  <c:y val="-5.596352557328512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1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B8-4B0C-8705-F1DCB14EB61A}"/>
                </c:ext>
              </c:extLst>
            </c:dLbl>
            <c:dLbl>
              <c:idx val="2"/>
              <c:layout>
                <c:manualLayout>
                  <c:x val="9.2388996503232679E-2"/>
                  <c:y val="3.901892946360267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1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B8-4B0C-8705-F1DCB14EB61A}"/>
                </c:ext>
              </c:extLst>
            </c:dLbl>
            <c:dLbl>
              <c:idx val="3"/>
              <c:layout>
                <c:manualLayout>
                  <c:x val="6.3125388111974934E-2"/>
                  <c:y val="-4.75204821973376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1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B8-4B0C-8705-F1DCB14EB61A}"/>
                </c:ext>
              </c:extLst>
            </c:dLbl>
            <c:dLbl>
              <c:idx val="4"/>
              <c:layout>
                <c:manualLayout>
                  <c:x val="-4.0438947940496205E-2"/>
                  <c:y val="5.188397027271219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1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B8-4B0C-8705-F1DCB14EB61A}"/>
                </c:ext>
              </c:extLst>
            </c:dLbl>
            <c:dLbl>
              <c:idx val="5"/>
              <c:layout>
                <c:manualLayout>
                  <c:x val="-5.2214158134386554E-2"/>
                  <c:y val="-3.1405124015854691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1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B8-4B0C-8705-F1DCB14EB61A}"/>
                </c:ext>
              </c:extLst>
            </c:dLbl>
            <c:dLbl>
              <c:idx val="6"/>
              <c:layout>
                <c:manualLayout>
                  <c:x val="-8.955510553193631E-2"/>
                  <c:y val="-5.204607878315516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1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CB8-4B0C-8705-F1DCB14EB61A}"/>
                </c:ext>
              </c:extLst>
            </c:dLbl>
            <c:numFmt formatCode="0%" sourceLinked="0"/>
            <c:spPr>
              <a:noFill/>
              <a:ln w="25284">
                <a:noFill/>
              </a:ln>
            </c:spPr>
            <c:txPr>
              <a:bodyPr/>
              <a:lstStyle/>
              <a:p>
                <a:pPr>
                  <a:defRPr sz="121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10</c:v>
                </c:pt>
                <c:pt idx="2">
                  <c:v>184</c:v>
                </c:pt>
                <c:pt idx="3">
                  <c:v>975</c:v>
                </c:pt>
                <c:pt idx="4">
                  <c:v>915</c:v>
                </c:pt>
                <c:pt idx="5">
                  <c:v>25</c:v>
                </c:pt>
                <c:pt idx="6">
                  <c:v>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CB8-4B0C-8705-F1DCB14EB61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6CB8-4B0C-8705-F1DCB14EB61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6CB8-4B0C-8705-F1DCB14EB61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6CB8-4B0C-8705-F1DCB14EB61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6CB8-4B0C-8705-F1DCB14EB61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6CB8-4B0C-8705-F1DCB14EB61A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6CB8-4B0C-8705-F1DCB14EB61A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6CB8-4B0C-8705-F1DCB14EB61A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0.42158516020236086</c:v>
                </c:pt>
                <c:pt idx="2">
                  <c:v>7.75716694772344</c:v>
                </c:pt>
                <c:pt idx="3">
                  <c:v>41.104553119730184</c:v>
                </c:pt>
                <c:pt idx="4">
                  <c:v>38.57504215851602</c:v>
                </c:pt>
                <c:pt idx="5">
                  <c:v>1.0539629005059024</c:v>
                </c:pt>
                <c:pt idx="6">
                  <c:v>11.08768971332209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CB8-4B0C-8705-F1DCB14EB6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73105129006888581"/>
          <c:y val="7.1428530893097822E-2"/>
          <c:w val="0.19680870216132729"/>
          <c:h val="0.36486041947459275"/>
        </c:manualLayout>
      </c:layout>
      <c:overlay val="0"/>
      <c:spPr>
        <a:noFill/>
        <a:ln w="4221">
          <a:solidFill>
            <a:schemeClr val="tx1"/>
          </a:solidFill>
          <a:prstDash val="solid"/>
        </a:ln>
      </c:spPr>
      <c:txPr>
        <a:bodyPr/>
        <a:lstStyle/>
        <a:p>
          <a:pPr>
            <a:defRPr sz="141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8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75260258516333"/>
          <c:y val="5.0251256281406975E-2"/>
          <c:w val="0.76856689174062665"/>
          <c:h val="0.79139498058610447"/>
        </c:manualLayout>
      </c:layout>
      <c:barChart>
        <c:barDir val="bar"/>
        <c:grouping val="cluster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Nanjing</c:v>
                </c:pt>
              </c:strCache>
            </c:strRef>
          </c:tx>
          <c:spPr>
            <a:solidFill>
              <a:schemeClr val="bg2"/>
            </a:solidFill>
            <a:ln w="15677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Sheet1!$B$1:$R$1</c:f>
              <c:numCache>
                <c:formatCode>d\-mmm\-yy</c:formatCode>
                <c:ptCount val="17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  <c:pt idx="10">
                  <c:v>43100</c:v>
                </c:pt>
                <c:pt idx="11">
                  <c:v>43465</c:v>
                </c:pt>
                <c:pt idx="12">
                  <c:v>43830</c:v>
                </c:pt>
                <c:pt idx="13">
                  <c:v>44196</c:v>
                </c:pt>
                <c:pt idx="14">
                  <c:v>44561</c:v>
                </c:pt>
                <c:pt idx="15">
                  <c:v>44926</c:v>
                </c:pt>
                <c:pt idx="16">
                  <c:v>45291</c:v>
                </c:pt>
              </c:numCache>
            </c:numRef>
          </c:cat>
          <c:val>
            <c:numRef>
              <c:f>Sheet1!$B$2:$R$2</c:f>
              <c:numCache>
                <c:formatCode>General</c:formatCode>
                <c:ptCount val="17"/>
                <c:pt idx="0">
                  <c:v>672</c:v>
                </c:pt>
                <c:pt idx="1">
                  <c:v>915</c:v>
                </c:pt>
                <c:pt idx="2" formatCode="#,##0">
                  <c:v>1064</c:v>
                </c:pt>
                <c:pt idx="3" formatCode="#,##0">
                  <c:v>1214</c:v>
                </c:pt>
                <c:pt idx="4" formatCode="#,##0">
                  <c:v>1511</c:v>
                </c:pt>
                <c:pt idx="5" formatCode="#,##0">
                  <c:v>1768</c:v>
                </c:pt>
                <c:pt idx="6" formatCode="#,##0">
                  <c:v>2034</c:v>
                </c:pt>
                <c:pt idx="7" formatCode="#,##0">
                  <c:v>2248</c:v>
                </c:pt>
                <c:pt idx="8" formatCode="#,##0">
                  <c:v>2491</c:v>
                </c:pt>
                <c:pt idx="9" formatCode="#,##0">
                  <c:v>2676</c:v>
                </c:pt>
                <c:pt idx="10" formatCode="#,##0">
                  <c:v>3022</c:v>
                </c:pt>
                <c:pt idx="11" formatCode="#,##0">
                  <c:v>3780</c:v>
                </c:pt>
                <c:pt idx="12" formatCode="#,##0">
                  <c:v>4522</c:v>
                </c:pt>
                <c:pt idx="13" formatCode="#,##0">
                  <c:v>5178</c:v>
                </c:pt>
                <c:pt idx="14" formatCode="#,##0">
                  <c:v>6008</c:v>
                </c:pt>
                <c:pt idx="15" formatCode="#,##0">
                  <c:v>6243</c:v>
                </c:pt>
                <c:pt idx="16" formatCode="#,##0">
                  <c:v>7590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96-4699-A25B-47C9168FA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156735"/>
        <c:axId val="1"/>
      </c:barChart>
      <c:dateAx>
        <c:axId val="61156735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03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61156735"/>
        <c:crosses val="autoZero"/>
        <c:crossBetween val="between"/>
      </c:valAx>
      <c:spPr>
        <a:noFill/>
        <a:ln w="1567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42509173211923"/>
          <c:y val="0.34505412727023582"/>
          <c:w val="8.0671574376106614E-2"/>
          <c:h val="4.785061505865984E-2"/>
        </c:manualLayout>
      </c:layout>
      <c:overlay val="0"/>
      <c:spPr>
        <a:noFill/>
        <a:ln w="3916">
          <a:solidFill>
            <a:schemeClr val="tx1"/>
          </a:solidFill>
          <a:prstDash val="solid"/>
        </a:ln>
      </c:spPr>
      <c:txPr>
        <a:bodyPr/>
        <a:lstStyle/>
        <a:p>
          <a:pPr>
            <a:defRPr sz="1044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57940269553058E-2"/>
          <c:y val="6.0284421506711358E-2"/>
          <c:w val="0.89588477945111233"/>
          <c:h val="0.842650243322731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China Council</c:v>
                </c:pt>
              </c:strCache>
            </c:strRef>
          </c:tx>
          <c:spPr>
            <a:solidFill>
              <a:schemeClr val="accent1"/>
            </a:solidFill>
            <a:ln w="15618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18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4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2035</c:v>
                </c:pt>
                <c:pt idx="1">
                  <c:v>2814</c:v>
                </c:pt>
                <c:pt idx="2">
                  <c:v>2745</c:v>
                </c:pt>
                <c:pt idx="3">
                  <c:v>2872</c:v>
                </c:pt>
                <c:pt idx="4">
                  <c:v>2883</c:v>
                </c:pt>
                <c:pt idx="5">
                  <c:v>3414</c:v>
                </c:pt>
                <c:pt idx="6">
                  <c:v>4312</c:v>
                </c:pt>
                <c:pt idx="7">
                  <c:v>4568</c:v>
                </c:pt>
                <c:pt idx="8">
                  <c:v>5528</c:v>
                </c:pt>
                <c:pt idx="9">
                  <c:v>6676</c:v>
                </c:pt>
                <c:pt idx="10">
                  <c:v>8331</c:v>
                </c:pt>
                <c:pt idx="11">
                  <c:v>9273</c:v>
                </c:pt>
                <c:pt idx="12">
                  <c:v>11811</c:v>
                </c:pt>
                <c:pt idx="13">
                  <c:v>13250</c:v>
                </c:pt>
                <c:pt idx="14">
                  <c:v>13813</c:v>
                </c:pt>
                <c:pt idx="15">
                  <c:v>15041</c:v>
                </c:pt>
                <c:pt idx="16">
                  <c:v>17311</c:v>
                </c:pt>
                <c:pt idx="17">
                  <c:v>18919</c:v>
                </c:pt>
                <c:pt idx="18">
                  <c:v>23215</c:v>
                </c:pt>
                <c:pt idx="19">
                  <c:v>26900</c:v>
                </c:pt>
                <c:pt idx="20">
                  <c:v>29962</c:v>
                </c:pt>
                <c:pt idx="21">
                  <c:v>35164</c:v>
                </c:pt>
                <c:pt idx="22">
                  <c:v>35197</c:v>
                </c:pt>
                <c:pt idx="23">
                  <c:v>43647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F6-4D44-9519-BB7E25259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2456672"/>
        <c:axId val="1"/>
      </c:barChart>
      <c:dateAx>
        <c:axId val="1922456672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4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0"/>
        <c:majorTickMark val="out"/>
        <c:minorTickMark val="none"/>
        <c:tickLblPos val="nextTo"/>
        <c:spPr>
          <a:ln w="39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4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922456672"/>
        <c:crosses val="autoZero"/>
        <c:crossBetween val="between"/>
        <c:majorUnit val="2000"/>
      </c:valAx>
      <c:spPr>
        <a:noFill/>
        <a:ln w="1561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304179191193334"/>
          <c:y val="0.79834179788162141"/>
          <c:w val="0.12045588015118591"/>
          <c:h val="5.9103695519409985E-2"/>
        </c:manualLayout>
      </c:layout>
      <c:overlay val="0"/>
      <c:spPr>
        <a:noFill/>
        <a:ln w="3902">
          <a:solidFill>
            <a:schemeClr val="tx1"/>
          </a:solidFill>
          <a:prstDash val="solid"/>
        </a:ln>
      </c:spPr>
      <c:txPr>
        <a:bodyPr/>
        <a:lstStyle/>
        <a:p>
          <a:pPr>
            <a:defRPr sz="1140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381598793363503E-2"/>
          <c:y val="6.1320754716981125E-2"/>
          <c:w val="0.66214177978884481"/>
          <c:h val="0.82075471698113744"/>
        </c:manualLayout>
      </c:layout>
      <c:lineChart>
        <c:grouping val="standar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Nanjing</c:v>
                </c:pt>
              </c:strCache>
            </c:strRef>
          </c:tx>
          <c:spPr>
            <a:ln w="15665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numRef>
              <c:f>Sheet1!$B$1:$S$1</c:f>
              <c:numCache>
                <c:formatCode>d\-mmm\-yy</c:formatCode>
                <c:ptCount val="18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  <c:pt idx="6">
                  <c:v>41274</c:v>
                </c:pt>
                <c:pt idx="7">
                  <c:v>41639</c:v>
                </c:pt>
                <c:pt idx="8">
                  <c:v>42004</c:v>
                </c:pt>
                <c:pt idx="9">
                  <c:v>42369</c:v>
                </c:pt>
                <c:pt idx="10">
                  <c:v>42735</c:v>
                </c:pt>
                <c:pt idx="11">
                  <c:v>43100</c:v>
                </c:pt>
                <c:pt idx="12">
                  <c:v>43465</c:v>
                </c:pt>
                <c:pt idx="13">
                  <c:v>43830</c:v>
                </c:pt>
                <c:pt idx="14">
                  <c:v>44196</c:v>
                </c:pt>
                <c:pt idx="15">
                  <c:v>44561</c:v>
                </c:pt>
                <c:pt idx="16">
                  <c:v>44926</c:v>
                </c:pt>
                <c:pt idx="17">
                  <c:v>45291</c:v>
                </c:pt>
              </c:numCache>
            </c:numRef>
          </c:cat>
          <c:val>
            <c:numRef>
              <c:f>Sheet1!$B$2:$S$2</c:f>
              <c:numCache>
                <c:formatCode>General</c:formatCode>
                <c:ptCount val="18"/>
                <c:pt idx="0">
                  <c:v>0</c:v>
                </c:pt>
                <c:pt idx="1">
                  <c:v>672</c:v>
                </c:pt>
                <c:pt idx="2">
                  <c:v>915</c:v>
                </c:pt>
                <c:pt idx="3">
                  <c:v>1064</c:v>
                </c:pt>
                <c:pt idx="4">
                  <c:v>1214</c:v>
                </c:pt>
                <c:pt idx="5">
                  <c:v>1511</c:v>
                </c:pt>
                <c:pt idx="6">
                  <c:v>1768</c:v>
                </c:pt>
                <c:pt idx="7">
                  <c:v>2034</c:v>
                </c:pt>
                <c:pt idx="8">
                  <c:v>2248</c:v>
                </c:pt>
                <c:pt idx="9" formatCode="#,##0">
                  <c:v>2491</c:v>
                </c:pt>
                <c:pt idx="10" formatCode="_(* #,##0_);_(* \(#,##0\);_(* &quot;-&quot;??_);_(@_)">
                  <c:v>2676</c:v>
                </c:pt>
                <c:pt idx="11" formatCode="_(* #,##0_);_(* \(#,##0\);_(* &quot;-&quot;??_);_(@_)">
                  <c:v>3022</c:v>
                </c:pt>
                <c:pt idx="12" formatCode="_(* #,##0_);_(* \(#,##0\);_(* &quot;-&quot;??_);_(@_)">
                  <c:v>3780</c:v>
                </c:pt>
                <c:pt idx="13" formatCode="_(* #,##0_);_(* \(#,##0\);_(* &quot;-&quot;??_);_(@_)">
                  <c:v>4522</c:v>
                </c:pt>
                <c:pt idx="14" formatCode="_(* #,##0_);_(* \(#,##0\);_(* &quot;-&quot;??_);_(@_)">
                  <c:v>5178</c:v>
                </c:pt>
                <c:pt idx="15" formatCode="_(* #,##0_);_(* \(#,##0\);_(* &quot;-&quot;??_);_(@_)">
                  <c:v>6008</c:v>
                </c:pt>
                <c:pt idx="16" formatCode="_(* #,##0_);_(* \(#,##0\);_(* &quot;-&quot;??_);_(@_)">
                  <c:v>6243</c:v>
                </c:pt>
                <c:pt idx="17" formatCode="_(* #,##0_);_(* \(#,##0\);_(* &quot;-&quot;??_);_(@_)">
                  <c:v>7590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50-45EC-A566-48E69718DB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7247072"/>
        <c:axId val="1"/>
      </c:lineChart>
      <c:dateAx>
        <c:axId val="1327247072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327247072"/>
        <c:crosses val="autoZero"/>
        <c:crossBetween val="midCat"/>
      </c:valAx>
      <c:spPr>
        <a:noFill/>
        <a:ln w="1566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278557571607898"/>
          <c:y val="0.322981410828801"/>
          <c:w val="0.1758664438044989"/>
          <c:h val="9.3167735476364422E-2"/>
        </c:manualLayout>
      </c:layout>
      <c:overlay val="0"/>
      <c:spPr>
        <a:noFill/>
        <a:ln w="3911">
          <a:solidFill>
            <a:schemeClr val="tx1"/>
          </a:solidFill>
          <a:prstDash val="solid"/>
        </a:ln>
      </c:spPr>
      <c:txPr>
        <a:bodyPr/>
        <a:lstStyle/>
        <a:p>
          <a:pPr>
            <a:defRPr sz="1041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386876640419951E-2"/>
          <c:y val="2.8911636045494314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97B6-42FF-9B33-0FCCDB74E58E}"/>
              </c:ext>
            </c:extLst>
          </c:dPt>
          <c:dLbls>
            <c:dLbl>
              <c:idx val="0"/>
              <c:layout>
                <c:manualLayout>
                  <c:x val="-1.0666666666666666E-2"/>
                  <c:y val="-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B6-42FF-9B33-0FCCDB74E58E}"/>
                </c:ext>
              </c:extLst>
            </c:dLbl>
            <c:dLbl>
              <c:idx val="2"/>
              <c:layout>
                <c:manualLayout>
                  <c:x val="-6.6666666666666671E-3"/>
                  <c:y val="-4.44444444444444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B6-42FF-9B33-0FCCDB74E58E}"/>
                </c:ext>
              </c:extLst>
            </c:dLbl>
            <c:dLbl>
              <c:idx val="3"/>
              <c:layout>
                <c:manualLayout>
                  <c:x val="-1.3333333333333334E-2"/>
                  <c:y val="-1.6296108042265591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B6-42FF-9B33-0FCCDB74E58E}"/>
                </c:ext>
              </c:extLst>
            </c:dLbl>
            <c:dLbl>
              <c:idx val="4"/>
              <c:layout>
                <c:manualLayout>
                  <c:x val="-8.0000000000000002E-3"/>
                  <c:y val="-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B6-42FF-9B33-0FCCDB74E58E}"/>
                </c:ext>
              </c:extLst>
            </c:dLbl>
            <c:dLbl>
              <c:idx val="5"/>
              <c:layout>
                <c:manualLayout>
                  <c:x val="-6.6666666666667642E-3"/>
                  <c:y val="-4.44444444444444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B6-42FF-9B33-0FCCDB74E58E}"/>
                </c:ext>
              </c:extLst>
            </c:dLbl>
            <c:dLbl>
              <c:idx val="11"/>
              <c:layout>
                <c:manualLayout>
                  <c:x val="-9.3333333333333341E-3"/>
                  <c:y val="2.2222222222220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0C-473C-81A2-8BE5A845758E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115</c:v>
                </c:pt>
                <c:pt idx="1">
                  <c:v>174</c:v>
                </c:pt>
                <c:pt idx="2">
                  <c:v>206</c:v>
                </c:pt>
                <c:pt idx="3">
                  <c:v>181</c:v>
                </c:pt>
                <c:pt idx="4">
                  <c:v>190</c:v>
                </c:pt>
                <c:pt idx="5" formatCode="General">
                  <c:v>227</c:v>
                </c:pt>
                <c:pt idx="6" formatCode="General">
                  <c:v>211</c:v>
                </c:pt>
                <c:pt idx="7" formatCode="General">
                  <c:v>281</c:v>
                </c:pt>
                <c:pt idx="8" formatCode="General">
                  <c:v>376</c:v>
                </c:pt>
                <c:pt idx="9" formatCode="General">
                  <c:v>350</c:v>
                </c:pt>
                <c:pt idx="10" formatCode="General">
                  <c:v>473</c:v>
                </c:pt>
                <c:pt idx="11" formatCode="General">
                  <c:v>526</c:v>
                </c:pt>
                <c:pt idx="12" formatCode="General">
                  <c:v>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B6-42FF-9B33-0FCCDB74E5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301</c:v>
                </c:pt>
                <c:pt idx="1">
                  <c:v>330</c:v>
                </c:pt>
                <c:pt idx="2">
                  <c:v>404</c:v>
                </c:pt>
                <c:pt idx="3">
                  <c:v>415</c:v>
                </c:pt>
                <c:pt idx="4">
                  <c:v>541</c:v>
                </c:pt>
                <c:pt idx="5" formatCode="General">
                  <c:v>574</c:v>
                </c:pt>
                <c:pt idx="6" formatCode="General">
                  <c:v>703</c:v>
                </c:pt>
                <c:pt idx="7" formatCode="General">
                  <c:v>918</c:v>
                </c:pt>
                <c:pt idx="8" formatCode="General">
                  <c:v>1217</c:v>
                </c:pt>
                <c:pt idx="9" formatCode="General">
                  <c:v>1698</c:v>
                </c:pt>
                <c:pt idx="10" formatCode="General">
                  <c:v>1839</c:v>
                </c:pt>
                <c:pt idx="11" formatCode="General">
                  <c:v>1931</c:v>
                </c:pt>
                <c:pt idx="12" formatCode="General">
                  <c:v>2439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B6-42FF-9B33-0FCCDB74E58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3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925</c:v>
                </c:pt>
                <c:pt idx="1">
                  <c:v>1063</c:v>
                </c:pt>
                <c:pt idx="2">
                  <c:v>1201</c:v>
                </c:pt>
                <c:pt idx="3">
                  <c:v>1402</c:v>
                </c:pt>
                <c:pt idx="4">
                  <c:v>1482</c:v>
                </c:pt>
                <c:pt idx="5" formatCode="0">
                  <c:v>1566</c:v>
                </c:pt>
                <c:pt idx="6" formatCode="0">
                  <c:v>1751</c:v>
                </c:pt>
                <c:pt idx="7" formatCode="0">
                  <c:v>2154</c:v>
                </c:pt>
                <c:pt idx="8" formatCode="General">
                  <c:v>2421</c:v>
                </c:pt>
                <c:pt idx="9" formatCode="General">
                  <c:v>2569</c:v>
                </c:pt>
                <c:pt idx="10" formatCode="General">
                  <c:v>3059</c:v>
                </c:pt>
                <c:pt idx="11" formatCode="General">
                  <c:v>3053</c:v>
                </c:pt>
                <c:pt idx="12" formatCode="General">
                  <c:v>3479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B6-42FF-9B33-0FCCDB74E58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7B6-42FF-9B33-0FCCDB74E58E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7B6-42FF-9B33-0FCCDB74E58E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7B6-42FF-9B33-0FCCDB74E58E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7B6-42FF-9B33-0FCCDB74E58E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7B6-42FF-9B33-0FCCDB74E58E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99</c:v>
                </c:pt>
                <c:pt idx="1">
                  <c:v>122</c:v>
                </c:pt>
                <c:pt idx="2">
                  <c:v>158</c:v>
                </c:pt>
                <c:pt idx="3">
                  <c:v>178</c:v>
                </c:pt>
                <c:pt idx="4">
                  <c:v>210</c:v>
                </c:pt>
                <c:pt idx="5" formatCode="General">
                  <c:v>239</c:v>
                </c:pt>
                <c:pt idx="6" formatCode="General">
                  <c:v>277</c:v>
                </c:pt>
                <c:pt idx="7" formatCode="General">
                  <c:v>334</c:v>
                </c:pt>
                <c:pt idx="8" formatCode="General">
                  <c:v>412</c:v>
                </c:pt>
                <c:pt idx="9" formatCode="General">
                  <c:v>456</c:v>
                </c:pt>
                <c:pt idx="10" formatCode="General">
                  <c:v>527</c:v>
                </c:pt>
                <c:pt idx="11" formatCode="General">
                  <c:v>619</c:v>
                </c:pt>
                <c:pt idx="12" formatCode="General">
                  <c:v>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7B6-42FF-9B33-0FCCDB74E58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1396</c:v>
                </c:pt>
                <c:pt idx="1">
                  <c:v>1594</c:v>
                </c:pt>
                <c:pt idx="2">
                  <c:v>1828</c:v>
                </c:pt>
                <c:pt idx="3">
                  <c:v>2067</c:v>
                </c:pt>
                <c:pt idx="4">
                  <c:v>2301</c:v>
                </c:pt>
                <c:pt idx="5" formatCode="0">
                  <c:v>2449</c:v>
                </c:pt>
                <c:pt idx="6" formatCode="0">
                  <c:v>2811</c:v>
                </c:pt>
                <c:pt idx="7" formatCode="0">
                  <c:v>3499</c:v>
                </c:pt>
                <c:pt idx="8" formatCode="General">
                  <c:v>4146</c:v>
                </c:pt>
                <c:pt idx="9" formatCode="General">
                  <c:v>4828</c:v>
                </c:pt>
                <c:pt idx="10" formatCode="General">
                  <c:v>5535</c:v>
                </c:pt>
                <c:pt idx="11" formatCode="General">
                  <c:v>5717</c:v>
                </c:pt>
                <c:pt idx="12" formatCode="General">
                  <c:v>6822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7B6-42FF-9B33-0FCCDB74E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5491472"/>
        <c:axId val="1"/>
      </c:barChart>
      <c:catAx>
        <c:axId val="795491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795491472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25579496062992119"/>
          <c:y val="0.15777777777777777"/>
          <c:w val="0.16070333865609454"/>
          <c:h val="0.18959145081906359"/>
        </c:manualLayout>
      </c:layout>
      <c:overlay val="0"/>
      <c:txPr>
        <a:bodyPr/>
        <a:lstStyle/>
        <a:p>
          <a:pPr>
            <a:defRPr sz="9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53863565219482E-2"/>
          <c:y val="4.5666504789262284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4.3939393939393938E-2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84-4EBA-8FFE-CED1A949D898}"/>
                </c:ext>
              </c:extLst>
            </c:dLbl>
            <c:dLbl>
              <c:idx val="1"/>
              <c:layout>
                <c:manualLayout>
                  <c:x val="-1.8181818181818181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84-4EBA-8FFE-CED1A949D898}"/>
                </c:ext>
              </c:extLst>
            </c:dLbl>
            <c:dLbl>
              <c:idx val="2"/>
              <c:layout>
                <c:manualLayout>
                  <c:x val="-1.8181937485087091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84-4EBA-8FFE-CED1A949D898}"/>
                </c:ext>
              </c:extLst>
            </c:dLbl>
            <c:dLbl>
              <c:idx val="3"/>
              <c:layout>
                <c:manualLayout>
                  <c:x val="-1.8181818181818181E-2"/>
                  <c:y val="-2.8410956192047108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84-4EBA-8FFE-CED1A949D898}"/>
                </c:ext>
              </c:extLst>
            </c:dLbl>
            <c:dLbl>
              <c:idx val="4"/>
              <c:layout>
                <c:manualLayout>
                  <c:x val="4.5871559633027525E-3"/>
                  <c:y val="2.9033937268444478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84-4EBA-8FFE-CED1A949D898}"/>
                </c:ext>
              </c:extLst>
            </c:dLbl>
            <c:dLbl>
              <c:idx val="5"/>
              <c:layout>
                <c:manualLayout>
                  <c:x val="-1.5290519877676962E-3"/>
                  <c:y val="1.70575709328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84-4EBA-8FFE-CED1A949D898}"/>
                </c:ext>
              </c:extLst>
            </c:dLbl>
            <c:dLbl>
              <c:idx val="11"/>
              <c:layout>
                <c:manualLayout>
                  <c:x val="3.0581039755350559E-3"/>
                  <c:y val="9.74718339018550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B1-467B-8B7F-89E2B0741A7B}"/>
                </c:ext>
              </c:extLst>
            </c:dLbl>
            <c:spPr>
              <a:noFill/>
              <a:ln w="25264">
                <a:noFill/>
              </a:ln>
            </c:spPr>
            <c:txPr>
              <a:bodyPr/>
              <a:lstStyle/>
              <a:p>
                <a:pPr>
                  <a:defRPr sz="992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115</c:v>
                </c:pt>
                <c:pt idx="1">
                  <c:v>174</c:v>
                </c:pt>
                <c:pt idx="2">
                  <c:v>206</c:v>
                </c:pt>
                <c:pt idx="3">
                  <c:v>181</c:v>
                </c:pt>
                <c:pt idx="4">
                  <c:v>190</c:v>
                </c:pt>
                <c:pt idx="5" formatCode="General">
                  <c:v>227</c:v>
                </c:pt>
                <c:pt idx="6" formatCode="General">
                  <c:v>211</c:v>
                </c:pt>
                <c:pt idx="7" formatCode="General">
                  <c:v>281</c:v>
                </c:pt>
                <c:pt idx="8" formatCode="General">
                  <c:v>376</c:v>
                </c:pt>
                <c:pt idx="9" formatCode="General">
                  <c:v>350</c:v>
                </c:pt>
                <c:pt idx="10" formatCode="General">
                  <c:v>473</c:v>
                </c:pt>
                <c:pt idx="11" formatCode="General">
                  <c:v>526</c:v>
                </c:pt>
                <c:pt idx="12" formatCode="General">
                  <c:v>768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F84-4EBA-8FFE-CED1A949D8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0"/>
                  <c:y val="-4.498371880198271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F84-4EBA-8FFE-CED1A949D898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84-4EBA-8FFE-CED1A949D898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84-4EBA-8FFE-CED1A949D898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F84-4EBA-8FFE-CED1A949D898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F84-4EBA-8FFE-CED1A949D898}"/>
                </c:ext>
              </c:extLst>
            </c:dLbl>
            <c:spPr>
              <a:noFill/>
              <a:ln w="2526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301</c:v>
                </c:pt>
                <c:pt idx="1">
                  <c:v>330</c:v>
                </c:pt>
                <c:pt idx="2">
                  <c:v>404</c:v>
                </c:pt>
                <c:pt idx="3">
                  <c:v>415</c:v>
                </c:pt>
                <c:pt idx="4">
                  <c:v>541</c:v>
                </c:pt>
                <c:pt idx="5" formatCode="General">
                  <c:v>574</c:v>
                </c:pt>
                <c:pt idx="6" formatCode="General">
                  <c:v>703</c:v>
                </c:pt>
                <c:pt idx="7" formatCode="General">
                  <c:v>918</c:v>
                </c:pt>
                <c:pt idx="8" formatCode="General">
                  <c:v>1217</c:v>
                </c:pt>
                <c:pt idx="9" formatCode="General">
                  <c:v>1698</c:v>
                </c:pt>
                <c:pt idx="10" formatCode="General">
                  <c:v>1839</c:v>
                </c:pt>
                <c:pt idx="11" formatCode="General">
                  <c:v>1931</c:v>
                </c:pt>
                <c:pt idx="12" formatCode="General">
                  <c:v>2439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F84-4EBA-8FFE-CED1A949D89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F84-4EBA-8FFE-CED1A949D898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F84-4EBA-8FFE-CED1A949D898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F84-4EBA-8FFE-CED1A949D898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F84-4EBA-8FFE-CED1A949D898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F84-4EBA-8FFE-CED1A949D898}"/>
                </c:ext>
              </c:extLst>
            </c:dLbl>
            <c:spPr>
              <a:noFill/>
              <a:ln w="2526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925</c:v>
                </c:pt>
                <c:pt idx="1">
                  <c:v>1063</c:v>
                </c:pt>
                <c:pt idx="2">
                  <c:v>1201</c:v>
                </c:pt>
                <c:pt idx="3">
                  <c:v>1402</c:v>
                </c:pt>
                <c:pt idx="4">
                  <c:v>1482</c:v>
                </c:pt>
                <c:pt idx="5" formatCode="General">
                  <c:v>1566</c:v>
                </c:pt>
                <c:pt idx="6" formatCode="General">
                  <c:v>1751</c:v>
                </c:pt>
                <c:pt idx="7" formatCode="General">
                  <c:v>2154</c:v>
                </c:pt>
                <c:pt idx="8" formatCode="General">
                  <c:v>2421</c:v>
                </c:pt>
                <c:pt idx="9" formatCode="General">
                  <c:v>2569</c:v>
                </c:pt>
                <c:pt idx="10" formatCode="General">
                  <c:v>3059</c:v>
                </c:pt>
                <c:pt idx="11" formatCode="General">
                  <c:v>3053</c:v>
                </c:pt>
                <c:pt idx="12" formatCode="General">
                  <c:v>3479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0F84-4EBA-8FFE-CED1A949D89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4"/>
          </c:marker>
          <c:dLbls>
            <c:dLbl>
              <c:idx val="0"/>
              <c:layout>
                <c:manualLayout>
                  <c:x val="-1.5151515151515152E-3"/>
                  <c:y val="1.894051317978219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F84-4EBA-8FFE-CED1A949D898}"/>
                </c:ext>
              </c:extLst>
            </c:dLbl>
            <c:dLbl>
              <c:idx val="1"/>
              <c:layout>
                <c:manualLayout>
                  <c:x val="-1.0606060606060607E-2"/>
                  <c:y val="1.657294903230942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F84-4EBA-8FFE-CED1A949D898}"/>
                </c:ext>
              </c:extLst>
            </c:dLbl>
            <c:dLbl>
              <c:idx val="2"/>
              <c:layout>
                <c:manualLayout>
                  <c:x val="-1.5152708184204247E-3"/>
                  <c:y val="1.894051317978219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F84-4EBA-8FFE-CED1A949D898}"/>
                </c:ext>
              </c:extLst>
            </c:dLbl>
            <c:dLbl>
              <c:idx val="3"/>
              <c:layout>
                <c:manualLayout>
                  <c:x val="-3.0303030303030303E-3"/>
                  <c:y val="1.894051317978219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F84-4EBA-8FFE-CED1A949D898}"/>
                </c:ext>
              </c:extLst>
            </c:dLbl>
            <c:dLbl>
              <c:idx val="4"/>
              <c:layout>
                <c:manualLayout>
                  <c:x val="-2.8787878787878789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F84-4EBA-8FFE-CED1A949D898}"/>
                </c:ext>
              </c:extLst>
            </c:dLbl>
            <c:dLbl>
              <c:idx val="5"/>
              <c:layout>
                <c:manualLayout>
                  <c:x val="-3.3639143730886847E-2"/>
                  <c:y val="-2.68047491798840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F84-4EBA-8FFE-CED1A949D898}"/>
                </c:ext>
              </c:extLst>
            </c:dLbl>
            <c:dLbl>
              <c:idx val="8"/>
              <c:layout>
                <c:manualLayout>
                  <c:x val="-6.1162079510703364E-3"/>
                  <c:y val="-9.747183390185685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F84-4EBA-8FFE-CED1A949D898}"/>
                </c:ext>
              </c:extLst>
            </c:dLbl>
            <c:dLbl>
              <c:idx val="11"/>
              <c:layout>
                <c:manualLayout>
                  <c:x val="1.529051987767472E-3"/>
                  <c:y val="-4.87359169509275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B1-467B-8B7F-89E2B0741A7B}"/>
                </c:ext>
              </c:extLst>
            </c:dLbl>
            <c:spPr>
              <a:noFill/>
              <a:ln w="2526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99</c:v>
                </c:pt>
                <c:pt idx="1">
                  <c:v>122</c:v>
                </c:pt>
                <c:pt idx="2">
                  <c:v>158</c:v>
                </c:pt>
                <c:pt idx="3">
                  <c:v>178</c:v>
                </c:pt>
                <c:pt idx="4">
                  <c:v>210</c:v>
                </c:pt>
                <c:pt idx="5" formatCode="General">
                  <c:v>239</c:v>
                </c:pt>
                <c:pt idx="6" formatCode="General">
                  <c:v>277</c:v>
                </c:pt>
                <c:pt idx="7" formatCode="General">
                  <c:v>334</c:v>
                </c:pt>
                <c:pt idx="8" formatCode="General">
                  <c:v>412</c:v>
                </c:pt>
                <c:pt idx="9" formatCode="General">
                  <c:v>456</c:v>
                </c:pt>
                <c:pt idx="10" formatCode="General">
                  <c:v>527</c:v>
                </c:pt>
                <c:pt idx="11" formatCode="General">
                  <c:v>619</c:v>
                </c:pt>
                <c:pt idx="12" formatCode="General">
                  <c:v>762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0F84-4EBA-8FFE-CED1A949D89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-4.735128294945548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0F84-4EBA-8FFE-CED1A949D898}"/>
                </c:ext>
              </c:extLst>
            </c:dLbl>
            <c:dLbl>
              <c:idx val="1"/>
              <c:layout>
                <c:manualLayout>
                  <c:x val="-2.1212121212121213E-2"/>
                  <c:y val="-4.024859050703716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0F84-4EBA-8FFE-CED1A949D898}"/>
                </c:ext>
              </c:extLst>
            </c:dLbl>
            <c:dLbl>
              <c:idx val="2"/>
              <c:layout>
                <c:manualLayout>
                  <c:x val="-9.0910283941780003E-3"/>
                  <c:y val="-3.78810263595643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F84-4EBA-8FFE-CED1A949D898}"/>
                </c:ext>
              </c:extLst>
            </c:dLbl>
            <c:dLbl>
              <c:idx val="3"/>
              <c:layout>
                <c:manualLayout>
                  <c:x val="-2.2727272727272728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0F84-4EBA-8FFE-CED1A949D898}"/>
                </c:ext>
              </c:extLst>
            </c:dLbl>
            <c:dLbl>
              <c:idx val="4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0F84-4EBA-8FFE-CED1A949D898}"/>
                </c:ext>
              </c:extLst>
            </c:dLbl>
            <c:spPr>
              <a:noFill/>
              <a:ln w="25264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1396</c:v>
                </c:pt>
                <c:pt idx="1">
                  <c:v>1594</c:v>
                </c:pt>
                <c:pt idx="2">
                  <c:v>1828</c:v>
                </c:pt>
                <c:pt idx="3">
                  <c:v>2067</c:v>
                </c:pt>
                <c:pt idx="4">
                  <c:v>2301</c:v>
                </c:pt>
                <c:pt idx="5" formatCode="General">
                  <c:v>2449</c:v>
                </c:pt>
                <c:pt idx="6" formatCode="General">
                  <c:v>2811</c:v>
                </c:pt>
                <c:pt idx="7" formatCode="General">
                  <c:v>3499</c:v>
                </c:pt>
                <c:pt idx="8" formatCode="General">
                  <c:v>4146</c:v>
                </c:pt>
                <c:pt idx="9" formatCode="General">
                  <c:v>4828</c:v>
                </c:pt>
                <c:pt idx="10" formatCode="General">
                  <c:v>5535</c:v>
                </c:pt>
                <c:pt idx="11" formatCode="General">
                  <c:v>5717</c:v>
                </c:pt>
                <c:pt idx="12" formatCode="General">
                  <c:v>6822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0F84-4EBA-8FFE-CED1A949D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1117455"/>
        <c:axId val="1"/>
      </c:lineChart>
      <c:catAx>
        <c:axId val="113111745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131117455"/>
        <c:crosses val="autoZero"/>
        <c:crossBetween val="between"/>
      </c:valAx>
      <c:spPr>
        <a:noFill/>
        <a:ln w="25382">
          <a:noFill/>
        </a:ln>
      </c:spPr>
    </c:plotArea>
    <c:legend>
      <c:legendPos val="r"/>
      <c:layout>
        <c:manualLayout>
          <c:xMode val="edge"/>
          <c:yMode val="edge"/>
          <c:x val="0.79760613065568642"/>
          <c:y val="0.208508178232237"/>
          <c:w val="0.19321950735539506"/>
          <c:h val="0.20771672701496252"/>
        </c:manualLayout>
      </c:layout>
      <c:overlay val="0"/>
      <c:txPr>
        <a:bodyPr/>
        <a:lstStyle/>
        <a:p>
          <a:pPr>
            <a:defRPr sz="992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2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14485794317721"/>
          <c:y val="0.29583470897306685"/>
          <c:w val="0.26866746698679472"/>
          <c:h val="0.41521335807050075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Nanjing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57A4-4AEF-B03E-53E1C29E55D0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7A4-4AEF-B03E-53E1C29E55D0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7A4-4AEF-B03E-53E1C29E55D0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7A4-4AEF-B03E-53E1C29E55D0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7A4-4AEF-B03E-53E1C29E55D0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7A4-4AEF-B03E-53E1C29E55D0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57A4-4AEF-B03E-53E1C29E55D0}"/>
              </c:ext>
            </c:extLst>
          </c:dPt>
          <c:dLbls>
            <c:dLbl>
              <c:idx val="0"/>
              <c:layout>
                <c:manualLayout>
                  <c:x val="-5.7911007982534811E-2"/>
                  <c:y val="-0.14108725999155469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7A4-4AEF-B03E-53E1C29E55D0}"/>
                </c:ext>
              </c:extLst>
            </c:dLbl>
            <c:dLbl>
              <c:idx val="1"/>
              <c:layout>
                <c:manualLayout>
                  <c:x val="9.3350398488393244E-2"/>
                  <c:y val="-4.811724086539655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A4-4AEF-B03E-53E1C29E55D0}"/>
                </c:ext>
              </c:extLst>
            </c:dLbl>
            <c:dLbl>
              <c:idx val="2"/>
              <c:layout>
                <c:manualLayout>
                  <c:x val="8.7207922539094429E-2"/>
                  <c:y val="5.277918182305136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A4-4AEF-B03E-53E1C29E55D0}"/>
                </c:ext>
              </c:extLst>
            </c:dLbl>
            <c:dLbl>
              <c:idx val="3"/>
              <c:layout>
                <c:manualLayout>
                  <c:x val="4.2038988823876092E-2"/>
                  <c:y val="1.169756377855365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A4-4AEF-B03E-53E1C29E55D0}"/>
                </c:ext>
              </c:extLst>
            </c:dLbl>
            <c:dLbl>
              <c:idx val="4"/>
              <c:layout>
                <c:manualLayout>
                  <c:x val="-4.5684541533148722E-2"/>
                  <c:y val="5.4154315955048951E-2"/>
                </c:manualLayout>
              </c:layout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A4-4AEF-B03E-53E1C29E55D0}"/>
                </c:ext>
              </c:extLst>
            </c:dLbl>
            <c:dLbl>
              <c:idx val="5"/>
              <c:layout>
                <c:manualLayout>
                  <c:x val="-3.4328570894222803E-2"/>
                  <c:y val="3.276822240795319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A4-4AEF-B03E-53E1C29E55D0}"/>
                </c:ext>
              </c:extLst>
            </c:dLbl>
            <c:dLbl>
              <c:idx val="6"/>
              <c:layout>
                <c:manualLayout>
                  <c:x val="-7.7634284364636832E-2"/>
                  <c:y val="-7.231376834993441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7A4-4AEF-B03E-53E1C29E55D0}"/>
                </c:ext>
              </c:extLst>
            </c:dLbl>
            <c:numFmt formatCode="0%" sourceLinked="0"/>
            <c:spPr>
              <a:noFill/>
              <a:ln w="2524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55</c:v>
                </c:pt>
                <c:pt idx="2">
                  <c:v>762</c:v>
                </c:pt>
                <c:pt idx="3">
                  <c:v>3479</c:v>
                </c:pt>
                <c:pt idx="4">
                  <c:v>2439</c:v>
                </c:pt>
                <c:pt idx="5">
                  <c:v>87</c:v>
                </c:pt>
                <c:pt idx="6">
                  <c:v>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7A4-4AEF-B03E-53E1C29E55D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57A4-4AEF-B03E-53E1C29E55D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57A4-4AEF-B03E-53E1C29E55D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57A4-4AEF-B03E-53E1C29E55D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57A4-4AEF-B03E-53E1C29E55D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57A4-4AEF-B03E-53E1C29E55D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57A4-4AEF-B03E-53E1C29E55D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57A4-4AEF-B03E-53E1C29E55D0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0.72463768115942029</c:v>
                </c:pt>
                <c:pt idx="2">
                  <c:v>10.039525691699605</c:v>
                </c:pt>
                <c:pt idx="3">
                  <c:v>45.836627140974969</c:v>
                </c:pt>
                <c:pt idx="4">
                  <c:v>32.134387351778656</c:v>
                </c:pt>
                <c:pt idx="5">
                  <c:v>1.1462450592885376</c:v>
                </c:pt>
                <c:pt idx="6">
                  <c:v>10.118577075098814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7A4-4AEF-B03E-53E1C29E55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0">
          <a:noFill/>
        </a:ln>
      </c:spPr>
    </c:plotArea>
    <c:legend>
      <c:legendPos val="r"/>
      <c:layout>
        <c:manualLayout>
          <c:xMode val="edge"/>
          <c:yMode val="edge"/>
          <c:x val="0.74660072663330879"/>
          <c:y val="8.9719677233654344E-2"/>
          <c:w val="0.18381560063612734"/>
          <c:h val="0.35145722955634262"/>
        </c:manualLayout>
      </c:layout>
      <c:overlay val="0"/>
      <c:spPr>
        <a:noFill/>
        <a:ln w="4151">
          <a:solidFill>
            <a:schemeClr val="tx1"/>
          </a:solidFill>
          <a:prstDash val="solid"/>
        </a:ln>
      </c:spPr>
      <c:txPr>
        <a:bodyPr/>
        <a:lstStyle/>
        <a:p>
          <a:pPr>
            <a:defRPr sz="1282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5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954288787577225E-2"/>
          <c:y val="3.1362660245981645E-2"/>
          <c:w val="0.87084915529826101"/>
          <c:h val="0.86098739723650242"/>
        </c:manualLayout>
      </c:layout>
      <c:barChart>
        <c:barDir val="bar"/>
        <c:grouping val="clustered"/>
        <c:varyColors val="0"/>
        <c:ser>
          <c:idx val="5"/>
          <c:order val="0"/>
          <c:tx>
            <c:strRef>
              <c:f>Sheet1!$A$2</c:f>
              <c:strCache>
                <c:ptCount val="1"/>
                <c:pt idx="0">
                  <c:v>Shanghai</c:v>
                </c:pt>
              </c:strCache>
            </c:strRef>
          </c:tx>
          <c:spPr>
            <a:solidFill>
              <a:srgbClr val="FF99CC"/>
            </a:solidFill>
            <a:ln w="15522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04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8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Sheet1!$B$1:$S$1</c:f>
              <c:numCache>
                <c:formatCode>d\-mmm\-yy</c:formatCode>
                <c:ptCount val="18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  <c:pt idx="6">
                  <c:v>41274</c:v>
                </c:pt>
                <c:pt idx="7">
                  <c:v>41639</c:v>
                </c:pt>
                <c:pt idx="8">
                  <c:v>42004</c:v>
                </c:pt>
                <c:pt idx="9">
                  <c:v>42369</c:v>
                </c:pt>
                <c:pt idx="10">
                  <c:v>42735</c:v>
                </c:pt>
                <c:pt idx="11">
                  <c:v>43100</c:v>
                </c:pt>
                <c:pt idx="12">
                  <c:v>43465</c:v>
                </c:pt>
                <c:pt idx="13">
                  <c:v>43830</c:v>
                </c:pt>
                <c:pt idx="14">
                  <c:v>44196</c:v>
                </c:pt>
                <c:pt idx="15">
                  <c:v>44561</c:v>
                </c:pt>
                <c:pt idx="16">
                  <c:v>44926</c:v>
                </c:pt>
                <c:pt idx="17">
                  <c:v>45291</c:v>
                </c:pt>
              </c:numCache>
            </c:numRef>
          </c:cat>
          <c:val>
            <c:numRef>
              <c:f>Sheet1!$B$2:$S$2</c:f>
              <c:numCache>
                <c:formatCode>General</c:formatCode>
                <c:ptCount val="18"/>
                <c:pt idx="0">
                  <c:v>540</c:v>
                </c:pt>
                <c:pt idx="1">
                  <c:v>617</c:v>
                </c:pt>
                <c:pt idx="2">
                  <c:v>648</c:v>
                </c:pt>
                <c:pt idx="3">
                  <c:v>718</c:v>
                </c:pt>
                <c:pt idx="4">
                  <c:v>833</c:v>
                </c:pt>
                <c:pt idx="5" formatCode="#,##0">
                  <c:v>1004</c:v>
                </c:pt>
                <c:pt idx="6" formatCode="#,##0">
                  <c:v>1410</c:v>
                </c:pt>
                <c:pt idx="7" formatCode="#,##0">
                  <c:v>1408</c:v>
                </c:pt>
                <c:pt idx="8" formatCode="#,##0">
                  <c:v>1504</c:v>
                </c:pt>
                <c:pt idx="9" formatCode="#,##0">
                  <c:v>1585</c:v>
                </c:pt>
                <c:pt idx="10" formatCode="#,##0">
                  <c:v>1661</c:v>
                </c:pt>
                <c:pt idx="11" formatCode="#,##0">
                  <c:v>1827</c:v>
                </c:pt>
                <c:pt idx="12" formatCode="#,##0">
                  <c:v>2011</c:v>
                </c:pt>
                <c:pt idx="13" formatCode="#,##0">
                  <c:v>2333</c:v>
                </c:pt>
                <c:pt idx="14" formatCode="#,##0">
                  <c:v>2850</c:v>
                </c:pt>
                <c:pt idx="15" formatCode="#,##0">
                  <c:v>3281</c:v>
                </c:pt>
                <c:pt idx="16" formatCode="#,##0">
                  <c:v>3302</c:v>
                </c:pt>
                <c:pt idx="17" formatCode="#,##0">
                  <c:v>4399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BC-4453-A420-758D3CC378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4079119"/>
        <c:axId val="1"/>
      </c:barChart>
      <c:dateAx>
        <c:axId val="1304079119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304079119"/>
        <c:crosses val="autoZero"/>
        <c:crossBetween val="between"/>
      </c:valAx>
      <c:spPr>
        <a:noFill/>
        <a:ln w="1552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761619868860036"/>
          <c:y val="0.77364266580079544"/>
          <c:w val="8.7111394072173831E-2"/>
          <c:h val="4.8819763508942793E-2"/>
        </c:manualLayout>
      </c:layout>
      <c:overlay val="0"/>
      <c:spPr>
        <a:noFill/>
        <a:ln w="3875">
          <a:solidFill>
            <a:schemeClr val="tx1"/>
          </a:solidFill>
          <a:prstDash val="solid"/>
        </a:ln>
      </c:spPr>
      <c:txPr>
        <a:bodyPr/>
        <a:lstStyle/>
        <a:p>
          <a:pPr>
            <a:defRPr sz="1028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213017751479293E-2"/>
          <c:y val="6.0606060606060622E-2"/>
          <c:w val="0.69082840236687004"/>
          <c:h val="0.82284382284382995"/>
        </c:manualLayout>
      </c:layout>
      <c:lineChart>
        <c:grouping val="standar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Shanghai</c:v>
                </c:pt>
              </c:strCache>
            </c:strRef>
          </c:tx>
          <c:spPr>
            <a:ln w="15653">
              <a:solidFill>
                <a:srgbClr val="0000FF"/>
              </a:solidFill>
              <a:prstDash val="solid"/>
            </a:ln>
          </c:spPr>
          <c:marker>
            <c:symbol val="star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Sheet1!$C$1:$S$1</c:f>
              <c:numCache>
                <c:formatCode>d\-mmm\-yy</c:formatCode>
                <c:ptCount val="17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  <c:pt idx="10">
                  <c:v>43100</c:v>
                </c:pt>
                <c:pt idx="11">
                  <c:v>43465</c:v>
                </c:pt>
                <c:pt idx="12">
                  <c:v>43830</c:v>
                </c:pt>
                <c:pt idx="13">
                  <c:v>44196</c:v>
                </c:pt>
                <c:pt idx="14">
                  <c:v>44561</c:v>
                </c:pt>
                <c:pt idx="15">
                  <c:v>44926</c:v>
                </c:pt>
                <c:pt idx="16">
                  <c:v>45291</c:v>
                </c:pt>
              </c:numCache>
            </c:numRef>
          </c:cat>
          <c:val>
            <c:numRef>
              <c:f>Sheet1!$C$2:$S$2</c:f>
              <c:numCache>
                <c:formatCode>General</c:formatCode>
                <c:ptCount val="17"/>
                <c:pt idx="0">
                  <c:v>617</c:v>
                </c:pt>
                <c:pt idx="1">
                  <c:v>648</c:v>
                </c:pt>
                <c:pt idx="2">
                  <c:v>718</c:v>
                </c:pt>
                <c:pt idx="3">
                  <c:v>833</c:v>
                </c:pt>
                <c:pt idx="4" formatCode="#,##0">
                  <c:v>1004</c:v>
                </c:pt>
                <c:pt idx="5" formatCode="#,##0">
                  <c:v>1410</c:v>
                </c:pt>
                <c:pt idx="6" formatCode="#,##0">
                  <c:v>1408</c:v>
                </c:pt>
                <c:pt idx="7" formatCode="#,##0">
                  <c:v>1504</c:v>
                </c:pt>
                <c:pt idx="8" formatCode="#,##0">
                  <c:v>1585</c:v>
                </c:pt>
                <c:pt idx="9" formatCode="#,##0">
                  <c:v>1661</c:v>
                </c:pt>
                <c:pt idx="10" formatCode="#,##0">
                  <c:v>1827</c:v>
                </c:pt>
                <c:pt idx="11" formatCode="#,##0">
                  <c:v>2011</c:v>
                </c:pt>
                <c:pt idx="12" formatCode="#,##0">
                  <c:v>2333</c:v>
                </c:pt>
                <c:pt idx="13" formatCode="#,##0">
                  <c:v>2850</c:v>
                </c:pt>
                <c:pt idx="14" formatCode="#,##0">
                  <c:v>3281</c:v>
                </c:pt>
                <c:pt idx="15" formatCode="#,##0">
                  <c:v>3302</c:v>
                </c:pt>
                <c:pt idx="16" formatCode="#,##0">
                  <c:v>4399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FD-4142-A042-67F3AFC5DDA0}"/>
            </c:ext>
          </c:extLst>
        </c:ser>
        <c:ser>
          <c:idx val="0"/>
          <c:order val="1"/>
          <c:tx>
            <c:strRef>
              <c:f>Sheet1!$A$3</c:f>
              <c:strCache>
                <c:ptCount val="1"/>
              </c:strCache>
            </c:strRef>
          </c:tx>
          <c:cat>
            <c:numRef>
              <c:f>Sheet1!$C$1:$S$1</c:f>
              <c:numCache>
                <c:formatCode>d\-mmm\-yy</c:formatCode>
                <c:ptCount val="17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  <c:pt idx="10">
                  <c:v>43100</c:v>
                </c:pt>
                <c:pt idx="11">
                  <c:v>43465</c:v>
                </c:pt>
                <c:pt idx="12">
                  <c:v>43830</c:v>
                </c:pt>
                <c:pt idx="13">
                  <c:v>44196</c:v>
                </c:pt>
                <c:pt idx="14">
                  <c:v>44561</c:v>
                </c:pt>
                <c:pt idx="15">
                  <c:v>44926</c:v>
                </c:pt>
                <c:pt idx="16">
                  <c:v>45291</c:v>
                </c:pt>
              </c:numCache>
            </c:numRef>
          </c:cat>
          <c:val>
            <c:numRef>
              <c:f>Sheet1!$C$3:$S$3</c:f>
              <c:numCache>
                <c:formatCode>General</c:formatCode>
                <c:ptCount val="1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50-4FFC-BDF6-B0E8FC27F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5757616"/>
        <c:axId val="1"/>
      </c:lineChart>
      <c:dateAx>
        <c:axId val="79575761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0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0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795757616"/>
        <c:crosses val="autoZero"/>
        <c:crossBetween val="midCat"/>
      </c:valAx>
      <c:spPr>
        <a:noFill/>
        <a:ln w="1565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565405596652549"/>
          <c:y val="0.35841762047785269"/>
          <c:w val="0.12560161384785579"/>
          <c:h val="9.791197587904818E-2"/>
        </c:manualLayout>
      </c:layout>
      <c:overlay val="0"/>
      <c:spPr>
        <a:noFill/>
        <a:ln w="3908">
          <a:solidFill>
            <a:schemeClr val="tx1"/>
          </a:solidFill>
          <a:prstDash val="solid"/>
        </a:ln>
      </c:spPr>
      <c:txPr>
        <a:bodyPr/>
        <a:lstStyle/>
        <a:p>
          <a:pPr>
            <a:defRPr sz="1040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386876640419948E-2"/>
          <c:y val="1.4833245844269467E-2"/>
          <c:w val="0.75203107611548559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A51B-4033-81E4-F5786C9C2D0B}"/>
              </c:ext>
            </c:extLst>
          </c:dPt>
          <c:dLbls>
            <c:dLbl>
              <c:idx val="3"/>
              <c:layout>
                <c:manualLayout>
                  <c:x val="-1.4666666666666666E-2"/>
                  <c:y val="-8.148054021132795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1B-4033-81E4-F5786C9C2D0B}"/>
                </c:ext>
              </c:extLst>
            </c:dLbl>
            <c:dLbl>
              <c:idx val="5"/>
              <c:layout>
                <c:manualLayout>
                  <c:x val="-9.3333333333334313E-3"/>
                  <c:y val="-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1B-4033-81E4-F5786C9C2D0B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140</c:v>
                </c:pt>
                <c:pt idx="1">
                  <c:v>181</c:v>
                </c:pt>
                <c:pt idx="2">
                  <c:v>78</c:v>
                </c:pt>
                <c:pt idx="3">
                  <c:v>208</c:v>
                </c:pt>
                <c:pt idx="4">
                  <c:v>224</c:v>
                </c:pt>
                <c:pt idx="5" formatCode="General">
                  <c:v>109</c:v>
                </c:pt>
                <c:pt idx="6" formatCode="General">
                  <c:v>114</c:v>
                </c:pt>
                <c:pt idx="7" formatCode="General">
                  <c:v>117</c:v>
                </c:pt>
                <c:pt idx="8" formatCode="General">
                  <c:v>127</c:v>
                </c:pt>
                <c:pt idx="9" formatCode="General">
                  <c:v>468</c:v>
                </c:pt>
                <c:pt idx="10" formatCode="General">
                  <c:v>382</c:v>
                </c:pt>
                <c:pt idx="11" formatCode="General">
                  <c:v>248</c:v>
                </c:pt>
                <c:pt idx="12" formatCode="General">
                  <c:v>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1B-4033-81E4-F5786C9C2D0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0"/>
                  <c:y val="-2.22222222222223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51B-4033-81E4-F5786C9C2D0B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96</c:v>
                </c:pt>
                <c:pt idx="1">
                  <c:v>284</c:v>
                </c:pt>
                <c:pt idx="2">
                  <c:v>342</c:v>
                </c:pt>
                <c:pt idx="3">
                  <c:v>248</c:v>
                </c:pt>
                <c:pt idx="4">
                  <c:v>240</c:v>
                </c:pt>
                <c:pt idx="5" formatCode="General">
                  <c:v>331</c:v>
                </c:pt>
                <c:pt idx="6" formatCode="General">
                  <c:v>381</c:v>
                </c:pt>
                <c:pt idx="7" formatCode="General">
                  <c:v>463</c:v>
                </c:pt>
                <c:pt idx="8" formatCode="General">
                  <c:v>630</c:v>
                </c:pt>
                <c:pt idx="9" formatCode="General">
                  <c:v>745</c:v>
                </c:pt>
                <c:pt idx="10" formatCode="General">
                  <c:v>910</c:v>
                </c:pt>
                <c:pt idx="11" formatCode="General">
                  <c:v>1014</c:v>
                </c:pt>
                <c:pt idx="12" formatCode="General">
                  <c:v>1642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1B-4033-81E4-F5786C9C2D0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3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599</c:v>
                </c:pt>
                <c:pt idx="1">
                  <c:v>761</c:v>
                </c:pt>
                <c:pt idx="2">
                  <c:v>802</c:v>
                </c:pt>
                <c:pt idx="3">
                  <c:v>861</c:v>
                </c:pt>
                <c:pt idx="4">
                  <c:v>913</c:v>
                </c:pt>
                <c:pt idx="5" formatCode="General">
                  <c:v>982</c:v>
                </c:pt>
                <c:pt idx="6" formatCode="General">
                  <c:v>1069</c:v>
                </c:pt>
                <c:pt idx="7" formatCode="General">
                  <c:v>1144</c:v>
                </c:pt>
                <c:pt idx="8" formatCode="General">
                  <c:v>1249</c:v>
                </c:pt>
                <c:pt idx="9" formatCode="General">
                  <c:v>1295</c:v>
                </c:pt>
                <c:pt idx="10" formatCode="General">
                  <c:v>1592</c:v>
                </c:pt>
                <c:pt idx="11" formatCode="General">
                  <c:v>1611</c:v>
                </c:pt>
                <c:pt idx="12" formatCode="General">
                  <c:v>1920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1B-4033-81E4-F5786C9C2D0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1B-4033-81E4-F5786C9C2D0B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51B-4033-81E4-F5786C9C2D0B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51B-4033-81E4-F5786C9C2D0B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51B-4033-81E4-F5786C9C2D0B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51B-4033-81E4-F5786C9C2D0B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112</c:v>
                </c:pt>
                <c:pt idx="1">
                  <c:v>124</c:v>
                </c:pt>
                <c:pt idx="2">
                  <c:v>132</c:v>
                </c:pt>
                <c:pt idx="3">
                  <c:v>151</c:v>
                </c:pt>
                <c:pt idx="4">
                  <c:v>177</c:v>
                </c:pt>
                <c:pt idx="5" formatCode="General">
                  <c:v>204</c:v>
                </c:pt>
                <c:pt idx="6" formatCode="General">
                  <c:v>219</c:v>
                </c:pt>
                <c:pt idx="7" formatCode="General">
                  <c:v>232</c:v>
                </c:pt>
                <c:pt idx="8" formatCode="General">
                  <c:v>270</c:v>
                </c:pt>
                <c:pt idx="9" formatCode="General">
                  <c:v>301</c:v>
                </c:pt>
                <c:pt idx="10" formatCode="General">
                  <c:v>344</c:v>
                </c:pt>
                <c:pt idx="11" formatCode="General">
                  <c:v>381</c:v>
                </c:pt>
                <c:pt idx="12" formatCode="General">
                  <c:v>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51B-4033-81E4-F5786C9C2D0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864</c:v>
                </c:pt>
                <c:pt idx="1">
                  <c:v>1229</c:v>
                </c:pt>
                <c:pt idx="2">
                  <c:v>1330</c:v>
                </c:pt>
                <c:pt idx="3">
                  <c:v>1296</c:v>
                </c:pt>
                <c:pt idx="4">
                  <c:v>1361</c:v>
                </c:pt>
                <c:pt idx="5" formatCode="General">
                  <c:v>1552</c:v>
                </c:pt>
                <c:pt idx="6" formatCode="General">
                  <c:v>1713</c:v>
                </c:pt>
                <c:pt idx="7" formatCode="General">
                  <c:v>1894</c:v>
                </c:pt>
                <c:pt idx="8" formatCode="General">
                  <c:v>2206</c:v>
                </c:pt>
                <c:pt idx="9" formatCode="General">
                  <c:v>2382</c:v>
                </c:pt>
                <c:pt idx="10" formatCode="General">
                  <c:v>2899</c:v>
                </c:pt>
                <c:pt idx="11" formatCode="General">
                  <c:v>3054</c:v>
                </c:pt>
                <c:pt idx="12" formatCode="General">
                  <c:v>4072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51B-4033-81E4-F5786C9C2D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5157727"/>
        <c:axId val="1"/>
      </c:barChart>
      <c:catAx>
        <c:axId val="86515772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865157727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23796335958005249"/>
          <c:y val="0.08"/>
          <c:w val="0.16070333865609454"/>
          <c:h val="0.18959145081906364"/>
        </c:manualLayout>
      </c:layout>
      <c:overlay val="0"/>
      <c:txPr>
        <a:bodyPr/>
        <a:lstStyle/>
        <a:p>
          <a:pPr>
            <a:defRPr sz="9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6274771846179778E-2"/>
                  <c:y val="-2.6043202655224345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9A-4F41-8312-E161B566EA60}"/>
                </c:ext>
              </c:extLst>
            </c:dLbl>
            <c:dLbl>
              <c:idx val="1"/>
              <c:layout>
                <c:manualLayout>
                  <c:x val="-1.8181818181818181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9A-4F41-8312-E161B566EA60}"/>
                </c:ext>
              </c:extLst>
            </c:dLbl>
            <c:dLbl>
              <c:idx val="2"/>
              <c:layout>
                <c:manualLayout>
                  <c:x val="-2.5827253244720558E-2"/>
                  <c:y val="2.7497029316183412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9A-4F41-8312-E161B566EA60}"/>
                </c:ext>
              </c:extLst>
            </c:dLbl>
            <c:dLbl>
              <c:idx val="3"/>
              <c:layout>
                <c:manualLayout>
                  <c:x val="-7.7814900431024098E-2"/>
                  <c:y val="-4.042969720610857E-3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9A-4F41-8312-E161B566EA60}"/>
                </c:ext>
              </c:extLst>
            </c:dLbl>
            <c:dLbl>
              <c:idx val="4"/>
              <c:layout>
                <c:manualLayout>
                  <c:x val="-3.0581039755351682E-3"/>
                  <c:y val="-7.5179934313973984E-3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9A-4F41-8312-E161B566EA60}"/>
                </c:ext>
              </c:extLst>
            </c:dLbl>
            <c:dLbl>
              <c:idx val="5"/>
              <c:layout>
                <c:manualLayout>
                  <c:x val="-1.6819571865443538E-2"/>
                  <c:y val="2.25917768699340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9A-4F41-8312-E161B566EA60}"/>
                </c:ext>
              </c:extLst>
            </c:dLbl>
            <c:spPr>
              <a:noFill/>
              <a:ln w="25287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140</c:v>
                </c:pt>
                <c:pt idx="1">
                  <c:v>181</c:v>
                </c:pt>
                <c:pt idx="2">
                  <c:v>78</c:v>
                </c:pt>
                <c:pt idx="3">
                  <c:v>208</c:v>
                </c:pt>
                <c:pt idx="4">
                  <c:v>224</c:v>
                </c:pt>
                <c:pt idx="5" formatCode="General">
                  <c:v>109</c:v>
                </c:pt>
                <c:pt idx="6" formatCode="General">
                  <c:v>114</c:v>
                </c:pt>
                <c:pt idx="7" formatCode="General">
                  <c:v>117</c:v>
                </c:pt>
                <c:pt idx="8" formatCode="General">
                  <c:v>127</c:v>
                </c:pt>
                <c:pt idx="9" formatCode="General">
                  <c:v>468</c:v>
                </c:pt>
                <c:pt idx="10" formatCode="General">
                  <c:v>382</c:v>
                </c:pt>
                <c:pt idx="11" formatCode="General">
                  <c:v>248</c:v>
                </c:pt>
                <c:pt idx="12" formatCode="General">
                  <c:v>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49A-4F41-8312-E161B566EA6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0"/>
                  <c:y val="-4.498371880198271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9A-4F41-8312-E161B566EA60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9A-4F41-8312-E161B566EA60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9A-4F41-8312-E161B566EA60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49A-4F41-8312-E161B566EA60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49A-4F41-8312-E161B566EA60}"/>
                </c:ext>
              </c:extLst>
            </c:dLbl>
            <c:spPr>
              <a:noFill/>
              <a:ln w="2528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96</c:v>
                </c:pt>
                <c:pt idx="1">
                  <c:v>284</c:v>
                </c:pt>
                <c:pt idx="2">
                  <c:v>342</c:v>
                </c:pt>
                <c:pt idx="3">
                  <c:v>248</c:v>
                </c:pt>
                <c:pt idx="4">
                  <c:v>240</c:v>
                </c:pt>
                <c:pt idx="5" formatCode="General">
                  <c:v>331</c:v>
                </c:pt>
                <c:pt idx="6" formatCode="General">
                  <c:v>381</c:v>
                </c:pt>
                <c:pt idx="7" formatCode="General">
                  <c:v>463</c:v>
                </c:pt>
                <c:pt idx="8" formatCode="General">
                  <c:v>630</c:v>
                </c:pt>
                <c:pt idx="9" formatCode="General">
                  <c:v>745</c:v>
                </c:pt>
                <c:pt idx="10" formatCode="General">
                  <c:v>910</c:v>
                </c:pt>
                <c:pt idx="11" formatCode="General">
                  <c:v>1014</c:v>
                </c:pt>
                <c:pt idx="12" formatCode="General">
                  <c:v>1642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49A-4F41-8312-E161B566EA6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49A-4F41-8312-E161B566EA60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49A-4F41-8312-E161B566EA60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49A-4F41-8312-E161B566EA60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49A-4F41-8312-E161B566EA60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49A-4F41-8312-E161B566EA60}"/>
                </c:ext>
              </c:extLst>
            </c:dLbl>
            <c:spPr>
              <a:noFill/>
              <a:ln w="2528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599</c:v>
                </c:pt>
                <c:pt idx="1">
                  <c:v>761</c:v>
                </c:pt>
                <c:pt idx="2">
                  <c:v>802</c:v>
                </c:pt>
                <c:pt idx="3">
                  <c:v>861</c:v>
                </c:pt>
                <c:pt idx="4">
                  <c:v>913</c:v>
                </c:pt>
                <c:pt idx="5" formatCode="General">
                  <c:v>982</c:v>
                </c:pt>
                <c:pt idx="6" formatCode="General">
                  <c:v>1069</c:v>
                </c:pt>
                <c:pt idx="7" formatCode="General">
                  <c:v>1144</c:v>
                </c:pt>
                <c:pt idx="8" formatCode="General">
                  <c:v>1249</c:v>
                </c:pt>
                <c:pt idx="9" formatCode="General">
                  <c:v>1295</c:v>
                </c:pt>
                <c:pt idx="10" formatCode="General">
                  <c:v>1592</c:v>
                </c:pt>
                <c:pt idx="11" formatCode="General">
                  <c:v>1611</c:v>
                </c:pt>
                <c:pt idx="12" formatCode="General">
                  <c:v>1920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B49A-4F41-8312-E161B566EA6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4"/>
          </c:marker>
          <c:dLbls>
            <c:dLbl>
              <c:idx val="0"/>
              <c:layout>
                <c:manualLayout>
                  <c:x val="-1.5151515151515152E-3"/>
                  <c:y val="1.894051317978219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49A-4F41-8312-E161B566EA60}"/>
                </c:ext>
              </c:extLst>
            </c:dLbl>
            <c:dLbl>
              <c:idx val="1"/>
              <c:layout>
                <c:manualLayout>
                  <c:x val="-1.0606060606060607E-2"/>
                  <c:y val="1.657294903230942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49A-4F41-8312-E161B566EA60}"/>
                </c:ext>
              </c:extLst>
            </c:dLbl>
            <c:dLbl>
              <c:idx val="2"/>
              <c:layout>
                <c:manualLayout>
                  <c:x val="-3.3625418382335237E-2"/>
                  <c:y val="-2.735868841311462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49A-4F41-8312-E161B566EA60}"/>
                </c:ext>
              </c:extLst>
            </c:dLbl>
            <c:dLbl>
              <c:idx val="3"/>
              <c:layout>
                <c:manualLayout>
                  <c:x val="-3.0303030303030303E-3"/>
                  <c:y val="1.894051317978219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49A-4F41-8312-E161B566EA60}"/>
                </c:ext>
              </c:extLst>
            </c:dLbl>
            <c:dLbl>
              <c:idx val="4"/>
              <c:layout>
                <c:manualLayout>
                  <c:x val="-3.1845938982397841E-2"/>
                  <c:y val="3.72440189624892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49A-4F41-8312-E161B566EA60}"/>
                </c:ext>
              </c:extLst>
            </c:dLbl>
            <c:dLbl>
              <c:idx val="5"/>
              <c:layout>
                <c:manualLayout>
                  <c:x val="-9.1743119266055051E-3"/>
                  <c:y val="-1.7571382009948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49A-4F41-8312-E161B566EA60}"/>
                </c:ext>
              </c:extLst>
            </c:dLbl>
            <c:spPr>
              <a:noFill/>
              <a:ln w="2528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112</c:v>
                </c:pt>
                <c:pt idx="1">
                  <c:v>124</c:v>
                </c:pt>
                <c:pt idx="2">
                  <c:v>132</c:v>
                </c:pt>
                <c:pt idx="3">
                  <c:v>151</c:v>
                </c:pt>
                <c:pt idx="4">
                  <c:v>177</c:v>
                </c:pt>
                <c:pt idx="5" formatCode="General">
                  <c:v>204</c:v>
                </c:pt>
                <c:pt idx="6" formatCode="General">
                  <c:v>219</c:v>
                </c:pt>
                <c:pt idx="7" formatCode="General">
                  <c:v>232</c:v>
                </c:pt>
                <c:pt idx="8" formatCode="General">
                  <c:v>270</c:v>
                </c:pt>
                <c:pt idx="9" formatCode="General">
                  <c:v>301</c:v>
                </c:pt>
                <c:pt idx="10" formatCode="General">
                  <c:v>344</c:v>
                </c:pt>
                <c:pt idx="11" formatCode="General">
                  <c:v>381</c:v>
                </c:pt>
                <c:pt idx="12" formatCode="General">
                  <c:v>439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B49A-4F41-8312-E161B566EA6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-4.735128294945548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49A-4F41-8312-E161B566EA60}"/>
                </c:ext>
              </c:extLst>
            </c:dLbl>
            <c:dLbl>
              <c:idx val="1"/>
              <c:layout>
                <c:manualLayout>
                  <c:x val="-2.1212121212121213E-2"/>
                  <c:y val="-4.024859050703716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49A-4F41-8312-E161B566EA60}"/>
                </c:ext>
              </c:extLst>
            </c:dLbl>
            <c:dLbl>
              <c:idx val="2"/>
              <c:layout>
                <c:manualLayout>
                  <c:x val="-9.0910283941780003E-3"/>
                  <c:y val="-3.78810263595643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49A-4F41-8312-E161B566EA60}"/>
                </c:ext>
              </c:extLst>
            </c:dLbl>
            <c:dLbl>
              <c:idx val="3"/>
              <c:layout>
                <c:manualLayout>
                  <c:x val="-2.2727272727272728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49A-4F41-8312-E161B566EA60}"/>
                </c:ext>
              </c:extLst>
            </c:dLbl>
            <c:dLbl>
              <c:idx val="4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49A-4F41-8312-E161B566EA60}"/>
                </c:ext>
              </c:extLst>
            </c:dLbl>
            <c:spPr>
              <a:noFill/>
              <a:ln w="2528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864</c:v>
                </c:pt>
                <c:pt idx="1">
                  <c:v>1229</c:v>
                </c:pt>
                <c:pt idx="2">
                  <c:v>1330</c:v>
                </c:pt>
                <c:pt idx="3">
                  <c:v>1296</c:v>
                </c:pt>
                <c:pt idx="4">
                  <c:v>1361</c:v>
                </c:pt>
                <c:pt idx="5" formatCode="General">
                  <c:v>1552</c:v>
                </c:pt>
                <c:pt idx="6" formatCode="General">
                  <c:v>1713</c:v>
                </c:pt>
                <c:pt idx="7" formatCode="General">
                  <c:v>1894</c:v>
                </c:pt>
                <c:pt idx="8" formatCode="General">
                  <c:v>2206</c:v>
                </c:pt>
                <c:pt idx="9" formatCode="General">
                  <c:v>2382</c:v>
                </c:pt>
                <c:pt idx="10" formatCode="General">
                  <c:v>2899</c:v>
                </c:pt>
                <c:pt idx="11" formatCode="General">
                  <c:v>3054</c:v>
                </c:pt>
                <c:pt idx="12" formatCode="General">
                  <c:v>4072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B49A-4F41-8312-E161B566EA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596831"/>
        <c:axId val="1"/>
      </c:lineChart>
      <c:catAx>
        <c:axId val="17059683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70596831"/>
        <c:crosses val="autoZero"/>
        <c:crossBetween val="between"/>
      </c:valAx>
      <c:spPr>
        <a:noFill/>
        <a:ln w="25382">
          <a:noFill/>
        </a:ln>
      </c:spPr>
    </c:plotArea>
    <c:legend>
      <c:legendPos val="r"/>
      <c:layout>
        <c:manualLayout>
          <c:xMode val="edge"/>
          <c:yMode val="edge"/>
          <c:x val="0.79913518264345407"/>
          <c:y val="0.26310110581114654"/>
          <c:w val="0.19321950735539506"/>
          <c:h val="0.2077167327768239"/>
        </c:manualLayout>
      </c:layout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33013205282123"/>
          <c:y val="0.19441232183639395"/>
          <c:w val="0.31828731492597134"/>
          <c:h val="0.4918985776128657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Shanghai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BA40-4BA9-B276-0FDC60F6E54C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A40-4BA9-B276-0FDC60F6E54C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BA40-4BA9-B276-0FDC60F6E54C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A40-4BA9-B276-0FDC60F6E54C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BA40-4BA9-B276-0FDC60F6E54C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A40-4BA9-B276-0FDC60F6E54C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BA40-4BA9-B276-0FDC60F6E54C}"/>
              </c:ext>
            </c:extLst>
          </c:dPt>
          <c:dLbls>
            <c:dLbl>
              <c:idx val="0"/>
              <c:layout>
                <c:manualLayout>
                  <c:x val="-8.7288523470439722E-2"/>
                  <c:y val="-0.1062520181822698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40-4BA9-B276-0FDC60F6E54C}"/>
                </c:ext>
              </c:extLst>
            </c:dLbl>
            <c:dLbl>
              <c:idx val="1"/>
              <c:layout>
                <c:manualLayout>
                  <c:x val="6.1229521015993799E-2"/>
                  <c:y val="-6.074288978861870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40-4BA9-B276-0FDC60F6E54C}"/>
                </c:ext>
              </c:extLst>
            </c:dLbl>
            <c:dLbl>
              <c:idx val="2"/>
              <c:layout>
                <c:manualLayout>
                  <c:x val="6.9303185841266421E-2"/>
                  <c:y val="2.825303855531481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40-4BA9-B276-0FDC60F6E54C}"/>
                </c:ext>
              </c:extLst>
            </c:dLbl>
            <c:dLbl>
              <c:idx val="3"/>
              <c:layout>
                <c:manualLayout>
                  <c:x val="8.8394664952595209E-2"/>
                  <c:y val="-9.411576799653295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40-4BA9-B276-0FDC60F6E54C}"/>
                </c:ext>
              </c:extLst>
            </c:dLbl>
            <c:dLbl>
              <c:idx val="4"/>
              <c:layout>
                <c:manualLayout>
                  <c:x val="0"/>
                  <c:y val="1.0385294017019279E-3"/>
                </c:manualLayout>
              </c:layout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40-4BA9-B276-0FDC60F6E54C}"/>
                </c:ext>
              </c:extLst>
            </c:dLbl>
            <c:dLbl>
              <c:idx val="5"/>
              <c:layout>
                <c:manualLayout>
                  <c:x val="0"/>
                  <c:y val="-7.1199479953274001E-3"/>
                </c:manualLayout>
              </c:layout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40-4BA9-B276-0FDC60F6E54C}"/>
                </c:ext>
              </c:extLst>
            </c:dLbl>
            <c:dLbl>
              <c:idx val="6"/>
              <c:layout>
                <c:manualLayout>
                  <c:x val="-3.5633320459993172E-2"/>
                  <c:y val="-1.4051615787774151E-2"/>
                </c:manualLayout>
              </c:layout>
              <c:spPr/>
              <c:txPr>
                <a:bodyPr/>
                <a:lstStyle/>
                <a:p>
                  <a:pPr>
                    <a:defRPr sz="120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40-4BA9-B276-0FDC60F6E54C}"/>
                </c:ext>
              </c:extLst>
            </c:dLbl>
            <c:numFmt formatCode="0%" sourceLinked="0"/>
            <c:spPr>
              <a:noFill/>
              <a:ln w="2527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30</c:v>
                </c:pt>
                <c:pt idx="2">
                  <c:v>439</c:v>
                </c:pt>
                <c:pt idx="3">
                  <c:v>1920</c:v>
                </c:pt>
                <c:pt idx="4">
                  <c:v>1642</c:v>
                </c:pt>
                <c:pt idx="5">
                  <c:v>41</c:v>
                </c:pt>
                <c:pt idx="6">
                  <c:v>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A40-4BA9-B276-0FDC60F6E54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BA40-4BA9-B276-0FDC60F6E54C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BA40-4BA9-B276-0FDC60F6E54C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BA40-4BA9-B276-0FDC60F6E54C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BA40-4BA9-B276-0FDC60F6E54C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BA40-4BA9-B276-0FDC60F6E54C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BA40-4BA9-B276-0FDC60F6E54C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BA40-4BA9-B276-0FDC60F6E54C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0.68197317572175498</c:v>
                </c:pt>
                <c:pt idx="2">
                  <c:v>9.9795408047283463</c:v>
                </c:pt>
                <c:pt idx="3">
                  <c:v>43.646283246192318</c:v>
                </c:pt>
                <c:pt idx="4">
                  <c:v>37.326665151170715</c:v>
                </c:pt>
                <c:pt idx="5">
                  <c:v>0.9320300068197318</c:v>
                </c:pt>
                <c:pt idx="6">
                  <c:v>7.4335076153671285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A40-4BA9-B276-0FDC60F6E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0">
          <a:noFill/>
        </a:ln>
      </c:spPr>
    </c:plotArea>
    <c:legend>
      <c:legendPos val="r"/>
      <c:layout>
        <c:manualLayout>
          <c:xMode val="edge"/>
          <c:yMode val="edge"/>
          <c:x val="0.68981482153440499"/>
          <c:y val="0.13457951585048153"/>
          <c:w val="0.1719451600807963"/>
          <c:h val="0.35145722955634262"/>
        </c:manualLayout>
      </c:layout>
      <c:overlay val="0"/>
      <c:spPr>
        <a:noFill/>
        <a:ln w="4193">
          <a:solidFill>
            <a:schemeClr val="tx1"/>
          </a:solidFill>
          <a:prstDash val="solid"/>
        </a:ln>
      </c:spPr>
      <c:txPr>
        <a:bodyPr/>
        <a:lstStyle/>
        <a:p>
          <a:pPr>
            <a:defRPr sz="1282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510155612602153E-2"/>
          <c:y val="5.8978764018134094E-2"/>
          <c:w val="0.81534977002462949"/>
          <c:h val="0.76181384351749415"/>
        </c:manualLayout>
      </c:layout>
      <c:barChart>
        <c:barDir val="bar"/>
        <c:grouping val="clustered"/>
        <c:varyColors val="0"/>
        <c:ser>
          <c:idx val="6"/>
          <c:order val="0"/>
          <c:tx>
            <c:strRef>
              <c:f>Sheet1!$A$2</c:f>
              <c:strCache>
                <c:ptCount val="1"/>
                <c:pt idx="0">
                  <c:v>Wuhan</c:v>
                </c:pt>
              </c:strCache>
            </c:strRef>
          </c:tx>
          <c:spPr>
            <a:solidFill>
              <a:srgbClr val="0066CC"/>
            </a:solidFill>
            <a:ln w="1566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26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3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Sheet1!$B$1:$R$1</c:f>
              <c:numCache>
                <c:formatCode>d\-mmm\-yy</c:formatCode>
                <c:ptCount val="17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  <c:pt idx="10">
                  <c:v>43100</c:v>
                </c:pt>
                <c:pt idx="11">
                  <c:v>43465</c:v>
                </c:pt>
                <c:pt idx="12">
                  <c:v>43830</c:v>
                </c:pt>
                <c:pt idx="13">
                  <c:v>44196</c:v>
                </c:pt>
                <c:pt idx="14">
                  <c:v>44561</c:v>
                </c:pt>
                <c:pt idx="15">
                  <c:v>44926</c:v>
                </c:pt>
                <c:pt idx="16">
                  <c:v>45291</c:v>
                </c:pt>
              </c:numCache>
            </c:numRef>
          </c:cat>
          <c:val>
            <c:numRef>
              <c:f>Sheet1!$B$2:$R$2</c:f>
              <c:numCache>
                <c:formatCode>General</c:formatCode>
                <c:ptCount val="17"/>
                <c:pt idx="0">
                  <c:v>161</c:v>
                </c:pt>
                <c:pt idx="1">
                  <c:v>250</c:v>
                </c:pt>
                <c:pt idx="2">
                  <c:v>330</c:v>
                </c:pt>
                <c:pt idx="3">
                  <c:v>351</c:v>
                </c:pt>
                <c:pt idx="4">
                  <c:v>372</c:v>
                </c:pt>
                <c:pt idx="5">
                  <c:v>580</c:v>
                </c:pt>
                <c:pt idx="6">
                  <c:v>627</c:v>
                </c:pt>
                <c:pt idx="7">
                  <c:v>658</c:v>
                </c:pt>
                <c:pt idx="8">
                  <c:v>680</c:v>
                </c:pt>
                <c:pt idx="9">
                  <c:v>803</c:v>
                </c:pt>
                <c:pt idx="10">
                  <c:v>925</c:v>
                </c:pt>
                <c:pt idx="11">
                  <c:v>1193</c:v>
                </c:pt>
                <c:pt idx="12">
                  <c:v>1329</c:v>
                </c:pt>
                <c:pt idx="13">
                  <c:v>1403</c:v>
                </c:pt>
                <c:pt idx="14">
                  <c:v>1505</c:v>
                </c:pt>
                <c:pt idx="15">
                  <c:v>1511</c:v>
                </c:pt>
                <c:pt idx="16">
                  <c:v>1990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77-4055-AE6E-5AF918016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5008128"/>
        <c:axId val="1"/>
      </c:barChart>
      <c:dateAx>
        <c:axId val="1255008128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255008128"/>
        <c:crosses val="autoZero"/>
        <c:crossBetween val="between"/>
      </c:valAx>
      <c:spPr>
        <a:noFill/>
        <a:ln w="1566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858507256345242"/>
          <c:y val="0.31620553616364966"/>
          <c:w val="7.8987636323816779E-2"/>
          <c:h val="4.9174337743864482E-2"/>
        </c:manualLayout>
      </c:layout>
      <c:overlay val="0"/>
      <c:spPr>
        <a:noFill/>
        <a:ln w="3910">
          <a:solidFill>
            <a:schemeClr val="tx1"/>
          </a:solidFill>
          <a:prstDash val="solid"/>
        </a:ln>
      </c:spPr>
      <c:txPr>
        <a:bodyPr/>
        <a:lstStyle/>
        <a:p>
          <a:pPr>
            <a:defRPr sz="1039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47417736120241"/>
          <c:y val="0.29397974949692318"/>
          <c:w val="0.27923659366315989"/>
          <c:h val="0.4807087145125065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China Council</c:v>
                </c:pt>
              </c:strCache>
            </c:strRef>
          </c:tx>
          <c:spPr>
            <a:solidFill>
              <a:srgbClr val="BBE0E3"/>
            </a:solidFill>
            <a:ln w="3173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6E1A-408D-AAE5-21D2FC1360F5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E1A-408D-AAE5-21D2FC1360F5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E1A-408D-AAE5-21D2FC1360F5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E1A-408D-AAE5-21D2FC1360F5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E1A-408D-AAE5-21D2FC1360F5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E1A-408D-AAE5-21D2FC1360F5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E1A-408D-AAE5-21D2FC1360F5}"/>
              </c:ext>
            </c:extLst>
          </c:dPt>
          <c:dLbls>
            <c:dLbl>
              <c:idx val="0"/>
              <c:layout>
                <c:manualLayout>
                  <c:x val="-5.814565523617362E-2"/>
                  <c:y val="-0.1404001584571053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1A-408D-AAE5-21D2FC1360F5}"/>
                </c:ext>
              </c:extLst>
            </c:dLbl>
            <c:dLbl>
              <c:idx val="1"/>
              <c:layout>
                <c:manualLayout>
                  <c:x val="0.12303938235312163"/>
                  <c:y val="-0.1321372638337563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1A-408D-AAE5-21D2FC1360F5}"/>
                </c:ext>
              </c:extLst>
            </c:dLbl>
            <c:dLbl>
              <c:idx val="2"/>
              <c:layout>
                <c:manualLayout>
                  <c:x val="7.6471851774568764E-2"/>
                  <c:y val="2.3080627318279378E-2"/>
                </c:manualLayout>
              </c:layout>
              <c:numFmt formatCode="0%" sourceLinked="0"/>
              <c:spPr>
                <a:noFill/>
                <a:ln w="25343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20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1A-408D-AAE5-21D2FC1360F5}"/>
                </c:ext>
              </c:extLst>
            </c:dLbl>
            <c:dLbl>
              <c:idx val="3"/>
              <c:layout>
                <c:manualLayout>
                  <c:x val="2.3225169709250502E-2"/>
                  <c:y val="-5.012525153843295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1A-408D-AAE5-21D2FC1360F5}"/>
                </c:ext>
              </c:extLst>
            </c:dLbl>
            <c:dLbl>
              <c:idx val="4"/>
              <c:layout>
                <c:manualLayout>
                  <c:x val="-3.4882660818984002E-2"/>
                  <c:y val="6.793974758549652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1A-408D-AAE5-21D2FC1360F5}"/>
                </c:ext>
              </c:extLst>
            </c:dLbl>
            <c:dLbl>
              <c:idx val="5"/>
              <c:layout>
                <c:manualLayout>
                  <c:x val="-3.7589802443829361E-2"/>
                  <c:y val="2.814472571093902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1A-408D-AAE5-21D2FC1360F5}"/>
                </c:ext>
              </c:extLst>
            </c:dLbl>
            <c:dLbl>
              <c:idx val="6"/>
              <c:layout>
                <c:manualLayout>
                  <c:x val="-9.9866699976251652E-2"/>
                  <c:y val="-1.918010417275050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1A-408D-AAE5-21D2FC1360F5}"/>
                </c:ext>
              </c:extLst>
            </c:dLbl>
            <c:numFmt formatCode="0%" sourceLinked="0"/>
            <c:spPr>
              <a:noFill/>
              <a:ln w="25324">
                <a:noFill/>
              </a:ln>
            </c:spPr>
            <c:txPr>
              <a:bodyPr/>
              <a:lstStyle/>
              <a:p>
                <a:pPr>
                  <a:defRPr sz="120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_(* #,##0_);_(* \(#,##0\);_(* "-"??_);_(@_)</c:formatCode>
                <c:ptCount val="7"/>
                <c:pt idx="0">
                  <c:v>2</c:v>
                </c:pt>
                <c:pt idx="1">
                  <c:v>333</c:v>
                </c:pt>
                <c:pt idx="2">
                  <c:v>4137</c:v>
                </c:pt>
                <c:pt idx="3">
                  <c:v>18803</c:v>
                </c:pt>
                <c:pt idx="4">
                  <c:v>14759</c:v>
                </c:pt>
                <c:pt idx="5">
                  <c:v>581</c:v>
                </c:pt>
                <c:pt idx="6">
                  <c:v>5032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E1A-408D-AAE5-21D2FC1360F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6E1A-408D-AAE5-21D2FC1360F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6E1A-408D-AAE5-21D2FC1360F5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6E1A-408D-AAE5-21D2FC1360F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6E1A-408D-AAE5-21D2FC1360F5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6E1A-408D-AAE5-21D2FC1360F5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6E1A-408D-AAE5-21D2FC1360F5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6E1A-408D-AAE5-21D2FC1360F5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_(* #,##0_);_(* \(#,##0\);_(* "-"??_);_(@_)</c:formatCode>
                <c:ptCount val="7"/>
                <c:pt idx="0">
                  <c:v>4.5822164180814254E-3</c:v>
                </c:pt>
                <c:pt idx="1">
                  <c:v>0.76293903361055748</c:v>
                </c:pt>
                <c:pt idx="2">
                  <c:v>9.4783146608014288</c:v>
                </c:pt>
                <c:pt idx="3">
                  <c:v>43.079707654592525</c:v>
                </c:pt>
                <c:pt idx="4">
                  <c:v>33.814466057231883</c:v>
                </c:pt>
                <c:pt idx="5">
                  <c:v>1.3311338694526542</c:v>
                </c:pt>
                <c:pt idx="6">
                  <c:v>11.528856507892868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E1A-408D-AAE5-21D2FC1360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0.70305161037113351"/>
          <c:y val="0.1221532050761696"/>
          <c:w val="0.18947285794883117"/>
          <c:h val="0.41514408637064687"/>
        </c:manualLayout>
      </c:layout>
      <c:overlay val="0"/>
      <c:spPr>
        <a:noFill/>
        <a:ln w="3859">
          <a:solidFill>
            <a:schemeClr val="tx1"/>
          </a:solidFill>
          <a:prstDash val="solid"/>
        </a:ln>
      </c:spPr>
      <c:txPr>
        <a:bodyPr/>
        <a:lstStyle/>
        <a:p>
          <a:pPr>
            <a:defRPr sz="140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18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16417910448971E-2"/>
          <c:y val="6.0606060606060622E-2"/>
          <c:w val="0.68955223880597016"/>
          <c:h val="0.82284382284382995"/>
        </c:manualLayout>
      </c:layout>
      <c:lineChart>
        <c:grouping val="standard"/>
        <c:varyColors val="0"/>
        <c:ser>
          <c:idx val="5"/>
          <c:order val="0"/>
          <c:tx>
            <c:strRef>
              <c:f>Sheet1!$A$2</c:f>
              <c:strCache>
                <c:ptCount val="1"/>
                <c:pt idx="0">
                  <c:v>Wuhan</c:v>
                </c:pt>
              </c:strCache>
            </c:strRef>
          </c:tx>
          <c:spPr>
            <a:ln w="15657">
              <a:solidFill>
                <a:srgbClr val="FF00FF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Sheet1!$B$1:$R$1</c:f>
              <c:numCache>
                <c:formatCode>d\-mmm\-yy</c:formatCode>
                <c:ptCount val="17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  <c:pt idx="10">
                  <c:v>43100</c:v>
                </c:pt>
                <c:pt idx="11">
                  <c:v>43465</c:v>
                </c:pt>
                <c:pt idx="12">
                  <c:v>43830</c:v>
                </c:pt>
                <c:pt idx="13">
                  <c:v>44196</c:v>
                </c:pt>
                <c:pt idx="14">
                  <c:v>44561</c:v>
                </c:pt>
                <c:pt idx="15">
                  <c:v>44926</c:v>
                </c:pt>
                <c:pt idx="16">
                  <c:v>45291</c:v>
                </c:pt>
              </c:numCache>
            </c:numRef>
          </c:cat>
          <c:val>
            <c:numRef>
              <c:f>Sheet1!$B$2:$R$2</c:f>
              <c:numCache>
                <c:formatCode>General</c:formatCode>
                <c:ptCount val="17"/>
                <c:pt idx="0">
                  <c:v>161</c:v>
                </c:pt>
                <c:pt idx="1">
                  <c:v>250</c:v>
                </c:pt>
                <c:pt idx="2">
                  <c:v>330</c:v>
                </c:pt>
                <c:pt idx="3">
                  <c:v>351</c:v>
                </c:pt>
                <c:pt idx="4">
                  <c:v>372</c:v>
                </c:pt>
                <c:pt idx="5">
                  <c:v>580</c:v>
                </c:pt>
                <c:pt idx="6">
                  <c:v>627</c:v>
                </c:pt>
                <c:pt idx="7">
                  <c:v>658</c:v>
                </c:pt>
                <c:pt idx="8">
                  <c:v>680</c:v>
                </c:pt>
                <c:pt idx="9">
                  <c:v>803</c:v>
                </c:pt>
                <c:pt idx="10">
                  <c:v>925</c:v>
                </c:pt>
                <c:pt idx="11">
                  <c:v>1193</c:v>
                </c:pt>
                <c:pt idx="12">
                  <c:v>1329</c:v>
                </c:pt>
                <c:pt idx="13">
                  <c:v>1403</c:v>
                </c:pt>
                <c:pt idx="14">
                  <c:v>1505</c:v>
                </c:pt>
                <c:pt idx="15">
                  <c:v>1511</c:v>
                </c:pt>
                <c:pt idx="16">
                  <c:v>1990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DC-48A7-ADC5-1048924566F4}"/>
            </c:ext>
          </c:extLst>
        </c:ser>
        <c:ser>
          <c:idx val="0"/>
          <c:order val="1"/>
          <c:tx>
            <c:strRef>
              <c:f>Sheet1!$A$3</c:f>
              <c:strCache>
                <c:ptCount val="1"/>
              </c:strCache>
            </c:strRef>
          </c:tx>
          <c:cat>
            <c:numRef>
              <c:f>Sheet1!$B$1:$R$1</c:f>
              <c:numCache>
                <c:formatCode>d\-mmm\-yy</c:formatCode>
                <c:ptCount val="17"/>
                <c:pt idx="0">
                  <c:v>39447</c:v>
                </c:pt>
                <c:pt idx="1">
                  <c:v>39813</c:v>
                </c:pt>
                <c:pt idx="2">
                  <c:v>40178</c:v>
                </c:pt>
                <c:pt idx="3">
                  <c:v>40543</c:v>
                </c:pt>
                <c:pt idx="4">
                  <c:v>40908</c:v>
                </c:pt>
                <c:pt idx="5">
                  <c:v>41274</c:v>
                </c:pt>
                <c:pt idx="6">
                  <c:v>41639</c:v>
                </c:pt>
                <c:pt idx="7">
                  <c:v>42004</c:v>
                </c:pt>
                <c:pt idx="8">
                  <c:v>42369</c:v>
                </c:pt>
                <c:pt idx="9">
                  <c:v>42735</c:v>
                </c:pt>
                <c:pt idx="10">
                  <c:v>43100</c:v>
                </c:pt>
                <c:pt idx="11">
                  <c:v>43465</c:v>
                </c:pt>
                <c:pt idx="12">
                  <c:v>43830</c:v>
                </c:pt>
                <c:pt idx="13">
                  <c:v>44196</c:v>
                </c:pt>
                <c:pt idx="14">
                  <c:v>44561</c:v>
                </c:pt>
                <c:pt idx="15">
                  <c:v>44926</c:v>
                </c:pt>
                <c:pt idx="16">
                  <c:v>45291</c:v>
                </c:pt>
              </c:numCache>
            </c:numRef>
          </c:cat>
          <c:val>
            <c:numRef>
              <c:f>Sheet1!$B$3:$R$3</c:f>
              <c:numCache>
                <c:formatCode>General</c:formatCode>
                <c:ptCount val="1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40-4418-90BA-9EEC731250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51216"/>
        <c:axId val="1"/>
      </c:lineChart>
      <c:dateAx>
        <c:axId val="1875121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8751216"/>
        <c:crosses val="autoZero"/>
        <c:crossBetween val="midCat"/>
      </c:valAx>
      <c:spPr>
        <a:noFill/>
        <a:ln w="1565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151262545897538"/>
          <c:y val="0.38716346023757342"/>
          <c:w val="0.10162300998240961"/>
          <c:h val="9.7830415826120912E-2"/>
        </c:manualLayout>
      </c:layout>
      <c:overlay val="0"/>
      <c:spPr>
        <a:noFill/>
        <a:ln w="3910">
          <a:solidFill>
            <a:schemeClr val="tx1"/>
          </a:solidFill>
          <a:prstDash val="solid"/>
        </a:ln>
      </c:spPr>
      <c:txPr>
        <a:bodyPr/>
        <a:lstStyle/>
        <a:p>
          <a:pPr>
            <a:defRPr sz="1039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C5CF-44A9-9F27-D4610560A5C9}"/>
              </c:ext>
            </c:extLst>
          </c:dPt>
          <c:dLbls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28</c:v>
                </c:pt>
                <c:pt idx="1">
                  <c:v>74</c:v>
                </c:pt>
                <c:pt idx="2">
                  <c:v>92</c:v>
                </c:pt>
                <c:pt idx="3">
                  <c:v>55</c:v>
                </c:pt>
                <c:pt idx="4">
                  <c:v>53</c:v>
                </c:pt>
                <c:pt idx="5" formatCode="General">
                  <c:v>81</c:v>
                </c:pt>
                <c:pt idx="6" formatCode="General">
                  <c:v>104</c:v>
                </c:pt>
                <c:pt idx="7" formatCode="General">
                  <c:v>115</c:v>
                </c:pt>
                <c:pt idx="8" formatCode="General">
                  <c:v>129</c:v>
                </c:pt>
                <c:pt idx="9" formatCode="General">
                  <c:v>129</c:v>
                </c:pt>
                <c:pt idx="10" formatCode="General">
                  <c:v>173</c:v>
                </c:pt>
                <c:pt idx="11" formatCode="General">
                  <c:v>163</c:v>
                </c:pt>
                <c:pt idx="12" formatCode="General">
                  <c:v>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CF-44A9-9F27-D4610560A5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56</c:v>
                </c:pt>
                <c:pt idx="1">
                  <c:v>141</c:v>
                </c:pt>
                <c:pt idx="2">
                  <c:v>150</c:v>
                </c:pt>
                <c:pt idx="3">
                  <c:v>158</c:v>
                </c:pt>
                <c:pt idx="4">
                  <c:v>145</c:v>
                </c:pt>
                <c:pt idx="5" formatCode="General">
                  <c:v>210</c:v>
                </c:pt>
                <c:pt idx="6" formatCode="General">
                  <c:v>239</c:v>
                </c:pt>
                <c:pt idx="7" formatCode="General">
                  <c:v>314</c:v>
                </c:pt>
                <c:pt idx="8" formatCode="General">
                  <c:v>335</c:v>
                </c:pt>
                <c:pt idx="9" formatCode="General">
                  <c:v>381</c:v>
                </c:pt>
                <c:pt idx="10" formatCode="General">
                  <c:v>380</c:v>
                </c:pt>
                <c:pt idx="11" formatCode="General">
                  <c:v>412</c:v>
                </c:pt>
                <c:pt idx="12" formatCode="General">
                  <c:v>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CF-44A9-9F27-D4610560A5C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39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241</c:v>
                </c:pt>
                <c:pt idx="1">
                  <c:v>323</c:v>
                </c:pt>
                <c:pt idx="2">
                  <c:v>336</c:v>
                </c:pt>
                <c:pt idx="3">
                  <c:v>388</c:v>
                </c:pt>
                <c:pt idx="4">
                  <c:v>413</c:v>
                </c:pt>
                <c:pt idx="5" formatCode="General">
                  <c:v>422</c:v>
                </c:pt>
                <c:pt idx="6" formatCode="General">
                  <c:v>486</c:v>
                </c:pt>
                <c:pt idx="7" formatCode="General">
                  <c:v>640</c:v>
                </c:pt>
                <c:pt idx="8" formatCode="General">
                  <c:v>710</c:v>
                </c:pt>
                <c:pt idx="9" formatCode="General">
                  <c:v>719</c:v>
                </c:pt>
                <c:pt idx="10" formatCode="General">
                  <c:v>758</c:v>
                </c:pt>
                <c:pt idx="11" formatCode="General">
                  <c:v>724</c:v>
                </c:pt>
                <c:pt idx="12" formatCode="General">
                  <c:v>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CF-44A9-9F27-D4610560A5C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CF-44A9-9F27-D4610560A5C9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CF-44A9-9F27-D4610560A5C9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CF-44A9-9F27-D4610560A5C9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CF-44A9-9F27-D4610560A5C9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5CF-44A9-9F27-D4610560A5C9}"/>
                </c:ext>
              </c:extLst>
            </c:dLbl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20</c:v>
                </c:pt>
                <c:pt idx="1">
                  <c:v>25</c:v>
                </c:pt>
                <c:pt idx="2">
                  <c:v>35</c:v>
                </c:pt>
                <c:pt idx="3">
                  <c:v>43</c:v>
                </c:pt>
                <c:pt idx="4">
                  <c:v>54</c:v>
                </c:pt>
                <c:pt idx="5" formatCode="General">
                  <c:v>73</c:v>
                </c:pt>
                <c:pt idx="6" formatCode="General">
                  <c:v>81</c:v>
                </c:pt>
                <c:pt idx="7" formatCode="General">
                  <c:v>101</c:v>
                </c:pt>
                <c:pt idx="8" formatCode="General">
                  <c:v>119</c:v>
                </c:pt>
                <c:pt idx="9" formatCode="General">
                  <c:v>143</c:v>
                </c:pt>
                <c:pt idx="10" formatCode="General">
                  <c:v>167</c:v>
                </c:pt>
                <c:pt idx="11" formatCode="General">
                  <c:v>190</c:v>
                </c:pt>
                <c:pt idx="12" formatCode="General">
                  <c:v>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CF-44A9-9F27-D4610560A5C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5223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344</c:v>
                </c:pt>
                <c:pt idx="1">
                  <c:v>506</c:v>
                </c:pt>
                <c:pt idx="2">
                  <c:v>535</c:v>
                </c:pt>
                <c:pt idx="3">
                  <c:v>603</c:v>
                </c:pt>
                <c:pt idx="4">
                  <c:v>627</c:v>
                </c:pt>
                <c:pt idx="5" formatCode="General">
                  <c:v>722</c:v>
                </c:pt>
                <c:pt idx="6" formatCode="General">
                  <c:v>821</c:v>
                </c:pt>
                <c:pt idx="7" formatCode="General">
                  <c:v>1078</c:v>
                </c:pt>
                <c:pt idx="8" formatCode="General">
                  <c:v>1200</c:v>
                </c:pt>
                <c:pt idx="9" formatCode="General">
                  <c:v>1274</c:v>
                </c:pt>
                <c:pt idx="10" formatCode="General">
                  <c:v>1332</c:v>
                </c:pt>
                <c:pt idx="11" formatCode="General">
                  <c:v>1348</c:v>
                </c:pt>
                <c:pt idx="12" formatCode="General">
                  <c:v>1672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5CF-44A9-9F27-D4610560A5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56704"/>
        <c:axId val="1"/>
      </c:barChart>
      <c:catAx>
        <c:axId val="2005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3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3" b="1"/>
            </a:pPr>
            <a:endParaRPr lang="en-US"/>
          </a:p>
        </c:txPr>
        <c:crossAx val="20056704"/>
        <c:crosses val="autoZero"/>
        <c:crossBetween val="between"/>
      </c:valAx>
      <c:spPr>
        <a:noFill/>
        <a:ln w="25349">
          <a:noFill/>
        </a:ln>
      </c:spPr>
    </c:plotArea>
    <c:legend>
      <c:legendPos val="r"/>
      <c:layout>
        <c:manualLayout>
          <c:xMode val="edge"/>
          <c:yMode val="edge"/>
          <c:x val="0.23263002624671922"/>
          <c:y val="4.8888888888888891E-2"/>
          <c:w val="0.16070333865609454"/>
          <c:h val="0.18959145081906353"/>
        </c:manualLayout>
      </c:layout>
      <c:overlay val="0"/>
      <c:txPr>
        <a:bodyPr/>
        <a:lstStyle/>
        <a:p>
          <a:pPr>
            <a:defRPr sz="993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86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663343687543645E-2"/>
          <c:y val="1.6811997874040665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1.7945411640058754E-2"/>
                  <c:y val="-4.1104384089459392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26-4848-B3D7-14195D164EEA}"/>
                </c:ext>
              </c:extLst>
            </c:dLbl>
            <c:dLbl>
              <c:idx val="1"/>
              <c:layout>
                <c:manualLayout>
                  <c:x val="-1.8181818181818181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26-4848-B3D7-14195D164EEA}"/>
                </c:ext>
              </c:extLst>
            </c:dLbl>
            <c:dLbl>
              <c:idx val="2"/>
              <c:layout>
                <c:manualLayout>
                  <c:x val="1.6956825350959571E-3"/>
                  <c:y val="-2.270700876770446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26-4848-B3D7-14195D164EEA}"/>
                </c:ext>
              </c:extLst>
            </c:dLbl>
            <c:dLbl>
              <c:idx val="3"/>
              <c:layout>
                <c:manualLayout>
                  <c:x val="-5.9494570059476512E-3"/>
                  <c:y val="-2.6634775958949773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26-4848-B3D7-14195D164EEA}"/>
                </c:ext>
              </c:extLst>
            </c:dLbl>
            <c:dLbl>
              <c:idx val="4"/>
              <c:layout>
                <c:manualLayout>
                  <c:x val="-2.1406727828746176E-2"/>
                  <c:y val="-2.5089324486106256E-2"/>
                </c:manualLayout>
              </c:layout>
              <c:spPr/>
              <c:txPr>
                <a:bodyPr/>
                <a:lstStyle/>
                <a:p>
                  <a:pPr>
                    <a:defRPr sz="992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26-4848-B3D7-14195D164EEA}"/>
                </c:ext>
              </c:extLst>
            </c:dLbl>
            <c:dLbl>
              <c:idx val="9"/>
              <c:layout>
                <c:manualLayout>
                  <c:x val="0"/>
                  <c:y val="-2.7612171729919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E4-4FC0-A70B-20C95CC4026C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2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28</c:v>
                </c:pt>
                <c:pt idx="1">
                  <c:v>74</c:v>
                </c:pt>
                <c:pt idx="2">
                  <c:v>92</c:v>
                </c:pt>
                <c:pt idx="3">
                  <c:v>55</c:v>
                </c:pt>
                <c:pt idx="4">
                  <c:v>53</c:v>
                </c:pt>
                <c:pt idx="5" formatCode="General">
                  <c:v>81</c:v>
                </c:pt>
                <c:pt idx="6" formatCode="General">
                  <c:v>104</c:v>
                </c:pt>
                <c:pt idx="7" formatCode="General">
                  <c:v>115</c:v>
                </c:pt>
                <c:pt idx="8" formatCode="General">
                  <c:v>129</c:v>
                </c:pt>
                <c:pt idx="9" formatCode="General">
                  <c:v>129</c:v>
                </c:pt>
                <c:pt idx="10" formatCode="General">
                  <c:v>173</c:v>
                </c:pt>
                <c:pt idx="11" formatCode="General">
                  <c:v>163</c:v>
                </c:pt>
                <c:pt idx="12" formatCode="General">
                  <c:v>318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526-4848-B3D7-14195D164EE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3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0"/>
                  <c:y val="-4.498371880198271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26-4848-B3D7-14195D164EEA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26-4848-B3D7-14195D164EEA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526-4848-B3D7-14195D164EEA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526-4848-B3D7-14195D164EEA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526-4848-B3D7-14195D164EEA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56</c:v>
                </c:pt>
                <c:pt idx="1">
                  <c:v>141</c:v>
                </c:pt>
                <c:pt idx="2">
                  <c:v>150</c:v>
                </c:pt>
                <c:pt idx="3">
                  <c:v>158</c:v>
                </c:pt>
                <c:pt idx="4">
                  <c:v>145</c:v>
                </c:pt>
                <c:pt idx="5" formatCode="General">
                  <c:v>210</c:v>
                </c:pt>
                <c:pt idx="6" formatCode="General">
                  <c:v>239</c:v>
                </c:pt>
                <c:pt idx="7" formatCode="General">
                  <c:v>314</c:v>
                </c:pt>
                <c:pt idx="8" formatCode="General">
                  <c:v>335</c:v>
                </c:pt>
                <c:pt idx="9" formatCode="General">
                  <c:v>381</c:v>
                </c:pt>
                <c:pt idx="10" formatCode="General">
                  <c:v>380</c:v>
                </c:pt>
                <c:pt idx="11" formatCode="General">
                  <c:v>412</c:v>
                </c:pt>
                <c:pt idx="12" formatCode="General">
                  <c:v>592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526-4848-B3D7-14195D164EE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526-4848-B3D7-14195D164EEA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526-4848-B3D7-14195D164EEA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526-4848-B3D7-14195D164EEA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526-4848-B3D7-14195D164EEA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526-4848-B3D7-14195D164EEA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241</c:v>
                </c:pt>
                <c:pt idx="1">
                  <c:v>323</c:v>
                </c:pt>
                <c:pt idx="2">
                  <c:v>336</c:v>
                </c:pt>
                <c:pt idx="3">
                  <c:v>388</c:v>
                </c:pt>
                <c:pt idx="4">
                  <c:v>413</c:v>
                </c:pt>
                <c:pt idx="5" formatCode="General">
                  <c:v>422</c:v>
                </c:pt>
                <c:pt idx="6" formatCode="General">
                  <c:v>486</c:v>
                </c:pt>
                <c:pt idx="7" formatCode="General">
                  <c:v>640</c:v>
                </c:pt>
                <c:pt idx="8" formatCode="General">
                  <c:v>710</c:v>
                </c:pt>
                <c:pt idx="9" formatCode="General">
                  <c:v>719</c:v>
                </c:pt>
                <c:pt idx="10" formatCode="General">
                  <c:v>758</c:v>
                </c:pt>
                <c:pt idx="11" formatCode="General">
                  <c:v>724</c:v>
                </c:pt>
                <c:pt idx="12" formatCode="General">
                  <c:v>816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B526-4848-B3D7-14195D164EE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3"/>
          </c:marker>
          <c:dLbls>
            <c:dLbl>
              <c:idx val="0"/>
              <c:layout>
                <c:manualLayout>
                  <c:x val="1.3775313636254184E-2"/>
                  <c:y val="8.8997369826992051E-3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526-4848-B3D7-14195D164EEA}"/>
                </c:ext>
              </c:extLst>
            </c:dLbl>
            <c:dLbl>
              <c:idx val="1"/>
              <c:layout>
                <c:manualLayout>
                  <c:x val="-7.5479785210334945E-3"/>
                  <c:y val="-1.8569729035058366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526-4848-B3D7-14195D164EEA}"/>
                </c:ext>
              </c:extLst>
            </c:dLbl>
            <c:dLbl>
              <c:idx val="2"/>
              <c:layout>
                <c:manualLayout>
                  <c:x val="-3.3625418382335293E-2"/>
                  <c:y val="-4.4930162156777441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526-4848-B3D7-14195D164EEA}"/>
                </c:ext>
              </c:extLst>
            </c:dLbl>
            <c:dLbl>
              <c:idx val="3"/>
              <c:layout>
                <c:manualLayout>
                  <c:x val="-1.6791759974957257E-2"/>
                  <c:y val="1.894052670266988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526-4848-B3D7-14195D164EEA}"/>
                </c:ext>
              </c:extLst>
            </c:dLbl>
            <c:dLbl>
              <c:idx val="4"/>
              <c:layout>
                <c:manualLayout>
                  <c:x val="-1.8084471092489587E-2"/>
                  <c:y val="3.473381925748360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526-4848-B3D7-14195D164EEA}"/>
                </c:ext>
              </c:extLst>
            </c:dLbl>
            <c:dLbl>
              <c:idx val="7"/>
              <c:layout>
                <c:manualLayout>
                  <c:x val="7.6452599388379151E-4"/>
                  <c:y val="2.3846875584930264E-2"/>
                </c:manualLayout>
              </c:layout>
              <c:tx>
                <c:rich>
                  <a:bodyPr/>
                  <a:lstStyle/>
                  <a:p>
                    <a:r>
                      <a:rPr lang="en-US" u="sng"/>
                      <a:t>[]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159021406727827E-2"/>
                      <c:h val="3.364929537572219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7-B526-4848-B3D7-14195D164EEA}"/>
                </c:ext>
              </c:extLst>
            </c:dLbl>
            <c:dLbl>
              <c:idx val="8"/>
              <c:layout>
                <c:manualLayout>
                  <c:x val="0"/>
                  <c:y val="2.510197429992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526-4848-B3D7-14195D164EEA}"/>
                </c:ext>
              </c:extLst>
            </c:dLbl>
            <c:dLbl>
              <c:idx val="9"/>
              <c:layout>
                <c:manualLayout>
                  <c:x val="0"/>
                  <c:y val="2.51019742999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E4-4FC0-A70B-20C95CC4026C}"/>
                </c:ext>
              </c:extLst>
            </c:dLbl>
            <c:dLbl>
              <c:idx val="10"/>
              <c:layout>
                <c:manualLayout>
                  <c:x val="6.1162079510703364E-3"/>
                  <c:y val="2.510197429992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E4-4FC0-A70B-20C95CC4026C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20</c:v>
                </c:pt>
                <c:pt idx="1">
                  <c:v>25</c:v>
                </c:pt>
                <c:pt idx="2">
                  <c:v>35</c:v>
                </c:pt>
                <c:pt idx="3">
                  <c:v>43</c:v>
                </c:pt>
                <c:pt idx="4">
                  <c:v>54</c:v>
                </c:pt>
                <c:pt idx="5" formatCode="General">
                  <c:v>73</c:v>
                </c:pt>
                <c:pt idx="6" formatCode="General">
                  <c:v>81</c:v>
                </c:pt>
                <c:pt idx="7" formatCode="General">
                  <c:v>101</c:v>
                </c:pt>
                <c:pt idx="8" formatCode="General">
                  <c:v>119</c:v>
                </c:pt>
                <c:pt idx="9" formatCode="General">
                  <c:v>143</c:v>
                </c:pt>
                <c:pt idx="10" formatCode="General">
                  <c:v>167</c:v>
                </c:pt>
                <c:pt idx="11" formatCode="General">
                  <c:v>190</c:v>
                </c:pt>
                <c:pt idx="12" formatCode="General">
                  <c:v>233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B526-4848-B3D7-14195D164EE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3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-4.735128294945548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526-4848-B3D7-14195D164EEA}"/>
                </c:ext>
              </c:extLst>
            </c:dLbl>
            <c:dLbl>
              <c:idx val="1"/>
              <c:layout>
                <c:manualLayout>
                  <c:x val="-2.1212121212121213E-2"/>
                  <c:y val="-4.0248590507037163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526-4848-B3D7-14195D164EEA}"/>
                </c:ext>
              </c:extLst>
            </c:dLbl>
            <c:dLbl>
              <c:idx val="2"/>
              <c:layout>
                <c:manualLayout>
                  <c:x val="-9.0910283941780003E-3"/>
                  <c:y val="-3.78810263595643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526-4848-B3D7-14195D164EEA}"/>
                </c:ext>
              </c:extLst>
            </c:dLbl>
            <c:dLbl>
              <c:idx val="3"/>
              <c:layout>
                <c:manualLayout>
                  <c:x val="-2.2727272727272728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526-4848-B3D7-14195D164EEA}"/>
                </c:ext>
              </c:extLst>
            </c:dLbl>
            <c:dLbl>
              <c:idx val="4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2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526-4848-B3D7-14195D164EEA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2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344</c:v>
                </c:pt>
                <c:pt idx="1">
                  <c:v>506</c:v>
                </c:pt>
                <c:pt idx="2">
                  <c:v>535</c:v>
                </c:pt>
                <c:pt idx="3">
                  <c:v>603</c:v>
                </c:pt>
                <c:pt idx="4">
                  <c:v>627</c:v>
                </c:pt>
                <c:pt idx="5" formatCode="General">
                  <c:v>722</c:v>
                </c:pt>
                <c:pt idx="6" formatCode="General">
                  <c:v>821</c:v>
                </c:pt>
                <c:pt idx="7" formatCode="General">
                  <c:v>1078</c:v>
                </c:pt>
                <c:pt idx="8" formatCode="General">
                  <c:v>1200</c:v>
                </c:pt>
                <c:pt idx="9" formatCode="General">
                  <c:v>1274</c:v>
                </c:pt>
                <c:pt idx="10" formatCode="General">
                  <c:v>1332</c:v>
                </c:pt>
                <c:pt idx="11" formatCode="General">
                  <c:v>1348</c:v>
                </c:pt>
                <c:pt idx="12" formatCode="General">
                  <c:v>1672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B526-4848-B3D7-14195D164E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6650336"/>
        <c:axId val="1"/>
      </c:lineChart>
      <c:catAx>
        <c:axId val="296650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296650336"/>
        <c:crosses val="autoZero"/>
        <c:crossBetween val="between"/>
      </c:valAx>
      <c:spPr>
        <a:noFill/>
        <a:ln w="25382">
          <a:noFill/>
        </a:ln>
      </c:spPr>
    </c:plotArea>
    <c:legend>
      <c:legendPos val="r"/>
      <c:layout>
        <c:manualLayout>
          <c:xMode val="edge"/>
          <c:yMode val="edge"/>
          <c:x val="0.8052513882500083"/>
          <c:y val="0.39363132240048937"/>
          <c:w val="0.19321950735539506"/>
          <c:h val="0.20771673277682401"/>
        </c:manualLayout>
      </c:layout>
      <c:overlay val="0"/>
      <c:txPr>
        <a:bodyPr/>
        <a:lstStyle/>
        <a:p>
          <a:pPr>
            <a:defRPr sz="992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2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65882882394057"/>
          <c:y val="0.18461740231997814"/>
          <c:w val="0.31828731492597145"/>
          <c:h val="0.49189857761286609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Wuhan</c:v>
                </c:pt>
              </c:strCache>
            </c:strRef>
          </c:tx>
          <c:spPr>
            <a:solidFill>
              <a:srgbClr val="BBE0E3"/>
            </a:solidFill>
            <a:ln w="3173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06C2-4135-9433-68496595A6F6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6C2-4135-9433-68496595A6F6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06C2-4135-9433-68496595A6F6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6C2-4135-9433-68496595A6F6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06C2-4135-9433-68496595A6F6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6C2-4135-9433-68496595A6F6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3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06C2-4135-9433-68496595A6F6}"/>
              </c:ext>
            </c:extLst>
          </c:dPt>
          <c:dLbls>
            <c:dLbl>
              <c:idx val="0"/>
              <c:layout>
                <c:manualLayout>
                  <c:x val="-5.6959350669401602E-2"/>
                  <c:y val="-8.611280732765547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C2-4135-9433-68496595A6F6}"/>
                </c:ext>
              </c:extLst>
            </c:dLbl>
            <c:dLbl>
              <c:idx val="1"/>
              <c:layout>
                <c:manualLayout>
                  <c:x val="0.12126290658742647"/>
                  <c:y val="-9.859777937852405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C2-4135-9433-68496595A6F6}"/>
                </c:ext>
              </c:extLst>
            </c:dLbl>
            <c:dLbl>
              <c:idx val="2"/>
              <c:layout>
                <c:manualLayout>
                  <c:x val="0.11252047275603161"/>
                  <c:y val="2.825296188625773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C2-4135-9433-68496595A6F6}"/>
                </c:ext>
              </c:extLst>
            </c:dLbl>
            <c:dLbl>
              <c:idx val="3"/>
              <c:layout>
                <c:manualLayout>
                  <c:x val="8.9995305208697737E-2"/>
                  <c:y val="-9.164185645625466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C2-4135-9433-68496595A6F6}"/>
                </c:ext>
              </c:extLst>
            </c:dLbl>
            <c:dLbl>
              <c:idx val="4"/>
              <c:layout>
                <c:manualLayout>
                  <c:x val="-1.5766432557274879E-2"/>
                  <c:y val="1.6099026582716121E-2"/>
                </c:manualLayout>
              </c:layout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C2-4135-9433-68496595A6F6}"/>
                </c:ext>
              </c:extLst>
            </c:dLbl>
            <c:dLbl>
              <c:idx val="5"/>
              <c:layout>
                <c:manualLayout>
                  <c:x val="-2.8353260994016794E-2"/>
                  <c:y val="-7.39795793682212E-3"/>
                </c:manualLayout>
              </c:layout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C2-4135-9433-68496595A6F6}"/>
                </c:ext>
              </c:extLst>
            </c:dLbl>
            <c:dLbl>
              <c:idx val="6"/>
              <c:layout>
                <c:manualLayout>
                  <c:x val="-0.10489688788901402"/>
                  <c:y val="-3.0868307115106092E-2"/>
                </c:manualLayout>
              </c:layout>
              <c:spPr/>
              <c:txPr>
                <a:bodyPr/>
                <a:lstStyle/>
                <a:p>
                  <a:pPr>
                    <a:defRPr sz="1204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C2-4135-9433-68496595A6F6}"/>
                </c:ext>
              </c:extLst>
            </c:dLbl>
            <c:numFmt formatCode="0%" sourceLinked="0"/>
            <c:spPr>
              <a:noFill/>
              <a:ln w="253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19</c:v>
                </c:pt>
                <c:pt idx="2">
                  <c:v>233</c:v>
                </c:pt>
                <c:pt idx="3">
                  <c:v>816</c:v>
                </c:pt>
                <c:pt idx="4">
                  <c:v>592</c:v>
                </c:pt>
                <c:pt idx="5">
                  <c:v>12</c:v>
                </c:pt>
                <c:pt idx="6">
                  <c:v>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6C2-4135-9433-68496595A6F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06C2-4135-9433-68496595A6F6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06C2-4135-9433-68496595A6F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06C2-4135-9433-68496595A6F6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06C2-4135-9433-68496595A6F6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06C2-4135-9433-68496595A6F6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06C2-4135-9433-68496595A6F6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06C2-4135-9433-68496595A6F6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0.95477386934673369</c:v>
                </c:pt>
                <c:pt idx="2">
                  <c:v>11.708542713567839</c:v>
                </c:pt>
                <c:pt idx="3">
                  <c:v>41.005025125628144</c:v>
                </c:pt>
                <c:pt idx="4">
                  <c:v>29.748743718592962</c:v>
                </c:pt>
                <c:pt idx="5">
                  <c:v>0.60301507537688437</c:v>
                </c:pt>
                <c:pt idx="6">
                  <c:v>15.979899497487438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6C2-4135-9433-68496595A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4">
          <a:noFill/>
        </a:ln>
      </c:spPr>
    </c:plotArea>
    <c:legend>
      <c:legendPos val="r"/>
      <c:layout>
        <c:manualLayout>
          <c:xMode val="edge"/>
          <c:yMode val="edge"/>
          <c:x val="0.7512500040857284"/>
          <c:y val="0.13831767311613929"/>
          <c:w val="0.16041733264039382"/>
          <c:h val="0.31575193435393067"/>
        </c:manualLayout>
      </c:layout>
      <c:overlay val="0"/>
      <c:spPr>
        <a:noFill/>
        <a:ln w="4199">
          <a:solidFill>
            <a:schemeClr val="tx1"/>
          </a:solidFill>
          <a:prstDash val="solid"/>
        </a:ln>
      </c:spPr>
      <c:txPr>
        <a:bodyPr/>
        <a:lstStyle/>
        <a:p>
          <a:pPr>
            <a:defRPr sz="1098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9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937453697567721E-2"/>
          <c:y val="5.3282423748755546E-2"/>
          <c:w val="0.72079759225337903"/>
          <c:h val="0.82517482517482565"/>
        </c:manualLayout>
      </c:layout>
      <c:barChart>
        <c:barDir val="bar"/>
        <c:grouping val="clustered"/>
        <c:varyColors val="0"/>
        <c:ser>
          <c:idx val="7"/>
          <c:order val="0"/>
          <c:tx>
            <c:strRef>
              <c:f>Sheet1!$A$2</c:f>
              <c:strCache>
                <c:ptCount val="1"/>
                <c:pt idx="0">
                  <c:v>Xian</c:v>
                </c:pt>
              </c:strCache>
            </c:strRef>
          </c:tx>
          <c:spPr>
            <a:solidFill>
              <a:srgbClr val="CCCCFF"/>
            </a:solidFill>
            <a:ln w="1570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3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87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Sheet1!$B$1:$S$1</c:f>
              <c:numCache>
                <c:formatCode>d\-mmm\-yy</c:formatCode>
                <c:ptCount val="18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  <c:pt idx="6">
                  <c:v>41274</c:v>
                </c:pt>
                <c:pt idx="7">
                  <c:v>41639</c:v>
                </c:pt>
                <c:pt idx="8">
                  <c:v>42004</c:v>
                </c:pt>
                <c:pt idx="9">
                  <c:v>42369</c:v>
                </c:pt>
                <c:pt idx="10">
                  <c:v>42735</c:v>
                </c:pt>
                <c:pt idx="11">
                  <c:v>43100</c:v>
                </c:pt>
                <c:pt idx="12">
                  <c:v>43465</c:v>
                </c:pt>
                <c:pt idx="13">
                  <c:v>43830</c:v>
                </c:pt>
                <c:pt idx="14">
                  <c:v>44196</c:v>
                </c:pt>
                <c:pt idx="15">
                  <c:v>44561</c:v>
                </c:pt>
                <c:pt idx="16">
                  <c:v>44926</c:v>
                </c:pt>
                <c:pt idx="17">
                  <c:v>45291</c:v>
                </c:pt>
              </c:numCache>
            </c:numRef>
          </c:cat>
          <c:val>
            <c:numRef>
              <c:f>Sheet1!$B$2:$S$2</c:f>
              <c:numCache>
                <c:formatCode>General</c:formatCode>
                <c:ptCount val="18"/>
                <c:pt idx="0">
                  <c:v>248</c:v>
                </c:pt>
                <c:pt idx="1">
                  <c:v>326</c:v>
                </c:pt>
                <c:pt idx="2">
                  <c:v>398</c:v>
                </c:pt>
                <c:pt idx="3">
                  <c:v>451</c:v>
                </c:pt>
                <c:pt idx="4">
                  <c:v>553</c:v>
                </c:pt>
                <c:pt idx="5">
                  <c:v>672</c:v>
                </c:pt>
                <c:pt idx="6">
                  <c:v>737</c:v>
                </c:pt>
                <c:pt idx="7">
                  <c:v>871</c:v>
                </c:pt>
                <c:pt idx="8">
                  <c:v>898</c:v>
                </c:pt>
                <c:pt idx="9" formatCode="#,##0">
                  <c:v>1090</c:v>
                </c:pt>
                <c:pt idx="10">
                  <c:v>1223</c:v>
                </c:pt>
                <c:pt idx="11">
                  <c:v>1382</c:v>
                </c:pt>
                <c:pt idx="12">
                  <c:v>1653</c:v>
                </c:pt>
                <c:pt idx="13">
                  <c:v>2033</c:v>
                </c:pt>
                <c:pt idx="14">
                  <c:v>2330</c:v>
                </c:pt>
                <c:pt idx="15">
                  <c:v>2985</c:v>
                </c:pt>
                <c:pt idx="16">
                  <c:v>2805</c:v>
                </c:pt>
                <c:pt idx="17">
                  <c:v>3425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75-45E5-B34C-971940079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0651760"/>
        <c:axId val="1"/>
      </c:barChart>
      <c:dateAx>
        <c:axId val="1960651760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3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960651760"/>
        <c:crosses val="autoZero"/>
        <c:crossBetween val="between"/>
      </c:valAx>
      <c:spPr>
        <a:noFill/>
        <a:ln w="1570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730236086218123"/>
          <c:y val="0.3814333530889284"/>
          <c:w val="5.952366567989742E-2"/>
          <c:h val="5.1294104365986526E-2"/>
        </c:manualLayout>
      </c:layout>
      <c:overlay val="0"/>
      <c:spPr>
        <a:noFill/>
        <a:ln w="3931">
          <a:solidFill>
            <a:schemeClr val="tx1"/>
          </a:solidFill>
          <a:prstDash val="solid"/>
        </a:ln>
      </c:spPr>
      <c:txPr>
        <a:bodyPr/>
        <a:lstStyle/>
        <a:p>
          <a:pPr>
            <a:defRPr sz="1039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6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663125948407133E-2"/>
          <c:y val="6.0465116279069767E-2"/>
          <c:w val="0.66464339908953673"/>
          <c:h val="0.82325581395349912"/>
        </c:manualLayout>
      </c:layout>
      <c:lineChart>
        <c:grouping val="standard"/>
        <c:varyColors val="0"/>
        <c:ser>
          <c:idx val="7"/>
          <c:order val="0"/>
          <c:tx>
            <c:strRef>
              <c:f>Sheet1!$A$2</c:f>
              <c:strCache>
                <c:ptCount val="1"/>
                <c:pt idx="0">
                  <c:v>Xian</c:v>
                </c:pt>
              </c:strCache>
            </c:strRef>
          </c:tx>
          <c:spPr>
            <a:ln w="15608">
              <a:solidFill>
                <a:srgbClr val="0000FF"/>
              </a:solidFill>
              <a:prstDash val="solid"/>
            </a:ln>
          </c:spPr>
          <c:marker>
            <c:symbol val="dot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Sheet1!$B$1:$S$1</c:f>
              <c:numCache>
                <c:formatCode>d\-mmm\-yy</c:formatCode>
                <c:ptCount val="18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  <c:pt idx="6">
                  <c:v>41274</c:v>
                </c:pt>
                <c:pt idx="7">
                  <c:v>41639</c:v>
                </c:pt>
                <c:pt idx="8">
                  <c:v>42004</c:v>
                </c:pt>
                <c:pt idx="9">
                  <c:v>42369</c:v>
                </c:pt>
                <c:pt idx="10">
                  <c:v>42735</c:v>
                </c:pt>
                <c:pt idx="11">
                  <c:v>43100</c:v>
                </c:pt>
                <c:pt idx="12">
                  <c:v>43465</c:v>
                </c:pt>
                <c:pt idx="13">
                  <c:v>43830</c:v>
                </c:pt>
                <c:pt idx="14">
                  <c:v>44196</c:v>
                </c:pt>
                <c:pt idx="15">
                  <c:v>44561</c:v>
                </c:pt>
                <c:pt idx="16">
                  <c:v>44926</c:v>
                </c:pt>
                <c:pt idx="17">
                  <c:v>45291</c:v>
                </c:pt>
              </c:numCache>
            </c:numRef>
          </c:cat>
          <c:val>
            <c:numRef>
              <c:f>Sheet1!$B$2:$S$2</c:f>
              <c:numCache>
                <c:formatCode>General</c:formatCode>
                <c:ptCount val="18"/>
                <c:pt idx="0">
                  <c:v>248</c:v>
                </c:pt>
                <c:pt idx="1">
                  <c:v>326</c:v>
                </c:pt>
                <c:pt idx="2">
                  <c:v>398</c:v>
                </c:pt>
                <c:pt idx="3">
                  <c:v>451</c:v>
                </c:pt>
                <c:pt idx="4">
                  <c:v>553</c:v>
                </c:pt>
                <c:pt idx="5">
                  <c:v>672</c:v>
                </c:pt>
                <c:pt idx="6">
                  <c:v>737</c:v>
                </c:pt>
                <c:pt idx="7">
                  <c:v>871</c:v>
                </c:pt>
                <c:pt idx="8">
                  <c:v>898</c:v>
                </c:pt>
                <c:pt idx="9" formatCode="#,##0">
                  <c:v>1090</c:v>
                </c:pt>
                <c:pt idx="10">
                  <c:v>1223</c:v>
                </c:pt>
                <c:pt idx="11">
                  <c:v>1382</c:v>
                </c:pt>
                <c:pt idx="12">
                  <c:v>1653</c:v>
                </c:pt>
                <c:pt idx="13">
                  <c:v>2033</c:v>
                </c:pt>
                <c:pt idx="14">
                  <c:v>2330</c:v>
                </c:pt>
                <c:pt idx="15">
                  <c:v>2985</c:v>
                </c:pt>
                <c:pt idx="16">
                  <c:v>2805</c:v>
                </c:pt>
                <c:pt idx="17">
                  <c:v>3425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93-48A2-99EF-024292FADE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8117599"/>
        <c:axId val="1"/>
      </c:lineChart>
      <c:dateAx>
        <c:axId val="488117599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0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0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488117599"/>
        <c:crosses val="autoZero"/>
        <c:crossBetween val="midCat"/>
      </c:valAx>
      <c:spPr>
        <a:noFill/>
        <a:ln w="1560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392511709516965"/>
          <c:y val="0.38716346023757342"/>
          <c:w val="0.17059642406577635"/>
          <c:h val="0.10766047027626702"/>
        </c:manualLayout>
      </c:layout>
      <c:overlay val="0"/>
      <c:spPr>
        <a:noFill/>
        <a:ln w="3901">
          <a:solidFill>
            <a:schemeClr val="tx1"/>
          </a:solidFill>
          <a:prstDash val="solid"/>
        </a:ln>
      </c:spPr>
      <c:txPr>
        <a:bodyPr/>
        <a:lstStyle/>
        <a:p>
          <a:pPr>
            <a:defRPr sz="1031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38687664041995"/>
          <c:y val="1.557830271216098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C977-4923-B576-825E12000299}"/>
              </c:ext>
            </c:extLst>
          </c:dPt>
          <c:dLbls>
            <c:spPr>
              <a:noFill/>
              <a:ln w="25226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72</c:v>
                </c:pt>
                <c:pt idx="1">
                  <c:v>67</c:v>
                </c:pt>
                <c:pt idx="2">
                  <c:v>67</c:v>
                </c:pt>
                <c:pt idx="3">
                  <c:v>68</c:v>
                </c:pt>
                <c:pt idx="4">
                  <c:v>77</c:v>
                </c:pt>
                <c:pt idx="5" formatCode="General">
                  <c:v>99</c:v>
                </c:pt>
                <c:pt idx="6" formatCode="General">
                  <c:v>129</c:v>
                </c:pt>
                <c:pt idx="7" formatCode="General">
                  <c:v>152</c:v>
                </c:pt>
                <c:pt idx="8" formatCode="General">
                  <c:v>196</c:v>
                </c:pt>
                <c:pt idx="9" formatCode="General">
                  <c:v>179</c:v>
                </c:pt>
                <c:pt idx="10" formatCode="General">
                  <c:v>234</c:v>
                </c:pt>
                <c:pt idx="11" formatCode="General">
                  <c:v>241</c:v>
                </c:pt>
                <c:pt idx="12" formatCode="General">
                  <c:v>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77-4923-B576-825E120002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26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103</c:v>
                </c:pt>
                <c:pt idx="1">
                  <c:v>103</c:v>
                </c:pt>
                <c:pt idx="2">
                  <c:v>190</c:v>
                </c:pt>
                <c:pt idx="3">
                  <c:v>163</c:v>
                </c:pt>
                <c:pt idx="4">
                  <c:v>240</c:v>
                </c:pt>
                <c:pt idx="5" formatCode="General">
                  <c:v>288</c:v>
                </c:pt>
                <c:pt idx="6" formatCode="General">
                  <c:v>293</c:v>
                </c:pt>
                <c:pt idx="7" formatCode="General">
                  <c:v>409</c:v>
                </c:pt>
                <c:pt idx="8" formatCode="General">
                  <c:v>576</c:v>
                </c:pt>
                <c:pt idx="9" formatCode="General">
                  <c:v>835</c:v>
                </c:pt>
                <c:pt idx="10" formatCode="General">
                  <c:v>1210</c:v>
                </c:pt>
                <c:pt idx="11" formatCode="General">
                  <c:v>1067</c:v>
                </c:pt>
                <c:pt idx="12" formatCode="General">
                  <c:v>1223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77-4923-B576-825E120002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26">
                <a:noFill/>
              </a:ln>
            </c:spPr>
            <c:txPr>
              <a:bodyPr/>
              <a:lstStyle/>
              <a:p>
                <a:pPr>
                  <a:defRPr sz="139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405</c:v>
                </c:pt>
                <c:pt idx="1">
                  <c:v>482</c:v>
                </c:pt>
                <c:pt idx="2">
                  <c:v>525</c:v>
                </c:pt>
                <c:pt idx="3">
                  <c:v>568</c:v>
                </c:pt>
                <c:pt idx="4">
                  <c:v>671</c:v>
                </c:pt>
                <c:pt idx="5" formatCode="General">
                  <c:v>716</c:v>
                </c:pt>
                <c:pt idx="6" formatCode="General">
                  <c:v>824</c:v>
                </c:pt>
                <c:pt idx="7" formatCode="General">
                  <c:v>934</c:v>
                </c:pt>
                <c:pt idx="8" formatCode="General">
                  <c:v>1073</c:v>
                </c:pt>
                <c:pt idx="9" formatCode="General">
                  <c:v>1096</c:v>
                </c:pt>
                <c:pt idx="10" formatCode="General">
                  <c:v>1290</c:v>
                </c:pt>
                <c:pt idx="11" formatCode="General">
                  <c:v>1212</c:v>
                </c:pt>
                <c:pt idx="12" formatCode="General">
                  <c:v>1367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77-4923-B576-825E1200029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77-4923-B576-825E12000299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77-4923-B576-825E12000299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977-4923-B576-825E12000299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77-4923-B576-825E12000299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3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977-4923-B576-825E12000299}"/>
                </c:ext>
              </c:extLst>
            </c:dLbl>
            <c:spPr>
              <a:noFill/>
              <a:ln w="25226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47</c:v>
                </c:pt>
                <c:pt idx="1">
                  <c:v>51</c:v>
                </c:pt>
                <c:pt idx="2">
                  <c:v>56</c:v>
                </c:pt>
                <c:pt idx="3">
                  <c:v>68</c:v>
                </c:pt>
                <c:pt idx="4">
                  <c:v>78</c:v>
                </c:pt>
                <c:pt idx="5" formatCode="General">
                  <c:v>90</c:v>
                </c:pt>
                <c:pt idx="6" formatCode="General">
                  <c:v>111</c:v>
                </c:pt>
                <c:pt idx="7" formatCode="General">
                  <c:v>126</c:v>
                </c:pt>
                <c:pt idx="8" formatCode="General">
                  <c:v>160</c:v>
                </c:pt>
                <c:pt idx="9" formatCode="General">
                  <c:v>187</c:v>
                </c:pt>
                <c:pt idx="10" formatCode="General">
                  <c:v>212</c:v>
                </c:pt>
                <c:pt idx="11" formatCode="General">
                  <c:v>246</c:v>
                </c:pt>
                <c:pt idx="12" formatCode="General">
                  <c:v>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977-4923-B576-825E1200029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5226">
                <a:noFill/>
              </a:ln>
            </c:spPr>
            <c:txPr>
              <a:bodyPr/>
              <a:lstStyle/>
              <a:p>
                <a:pPr>
                  <a:defRPr sz="11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600</c:v>
                </c:pt>
                <c:pt idx="1">
                  <c:v>670</c:v>
                </c:pt>
                <c:pt idx="2">
                  <c:v>804</c:v>
                </c:pt>
                <c:pt idx="3">
                  <c:v>830</c:v>
                </c:pt>
                <c:pt idx="4">
                  <c:v>1013</c:v>
                </c:pt>
                <c:pt idx="5" formatCode="General">
                  <c:v>1124</c:v>
                </c:pt>
                <c:pt idx="6" formatCode="General">
                  <c:v>1253</c:v>
                </c:pt>
                <c:pt idx="7" formatCode="General">
                  <c:v>1501</c:v>
                </c:pt>
                <c:pt idx="8" formatCode="General">
                  <c:v>1837</c:v>
                </c:pt>
                <c:pt idx="9" formatCode="General">
                  <c:v>2151</c:v>
                </c:pt>
                <c:pt idx="10" formatCode="General">
                  <c:v>2751</c:v>
                </c:pt>
                <c:pt idx="11" formatCode="General">
                  <c:v>2564</c:v>
                </c:pt>
                <c:pt idx="12" formatCode="General">
                  <c:v>2928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977-4923-B576-825E120002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1060639"/>
        <c:axId val="1"/>
      </c:barChart>
      <c:catAx>
        <c:axId val="122106063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3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3" b="1"/>
            </a:pPr>
            <a:endParaRPr lang="en-US"/>
          </a:p>
        </c:txPr>
        <c:crossAx val="1221060639"/>
        <c:crosses val="autoZero"/>
        <c:crossBetween val="between"/>
      </c:valAx>
      <c:spPr>
        <a:noFill/>
        <a:ln w="25349">
          <a:noFill/>
        </a:ln>
      </c:spPr>
    </c:plotArea>
    <c:legend>
      <c:legendPos val="r"/>
      <c:layout>
        <c:manualLayout>
          <c:xMode val="edge"/>
          <c:yMode val="edge"/>
          <c:x val="0.33979500814146485"/>
          <c:y val="2.8888859774391762E-2"/>
          <c:w val="0.1607033386560946"/>
          <c:h val="0.18959145081906359"/>
        </c:manualLayout>
      </c:layout>
      <c:overlay val="0"/>
      <c:txPr>
        <a:bodyPr/>
        <a:lstStyle/>
        <a:p>
          <a:pPr>
            <a:defRPr sz="993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86"/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663343687543645E-2"/>
          <c:y val="1.6811997874040665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7803823833947365E-2"/>
                  <c:y val="6.5893670804012287E-3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3F-428A-8511-F482115AB826}"/>
                </c:ext>
              </c:extLst>
            </c:dLbl>
            <c:dLbl>
              <c:idx val="1"/>
              <c:layout>
                <c:manualLayout>
                  <c:x val="2.76896867249392E-2"/>
                  <c:y val="-1.5859704077370914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3F-428A-8511-F482115AB826}"/>
                </c:ext>
              </c:extLst>
            </c:dLbl>
            <c:dLbl>
              <c:idx val="2"/>
              <c:layout>
                <c:manualLayout>
                  <c:x val="1.6956825350959571E-3"/>
                  <c:y val="-2.270700876770446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3F-428A-8511-F482115AB826}"/>
                </c:ext>
              </c:extLst>
            </c:dLbl>
            <c:dLbl>
              <c:idx val="3"/>
              <c:layout>
                <c:manualLayout>
                  <c:x val="-5.9494570059476512E-3"/>
                  <c:y val="-2.663477595894977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3F-428A-8511-F482115AB826}"/>
                </c:ext>
              </c:extLst>
            </c:dLbl>
            <c:dLbl>
              <c:idx val="4"/>
              <c:layout>
                <c:manualLayout>
                  <c:x val="-2.2935779816513763E-2"/>
                  <c:y val="-3.51301142060769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3F-428A-8511-F482115AB826}"/>
                </c:ext>
              </c:extLst>
            </c:dLbl>
            <c:dLbl>
              <c:idx val="5"/>
              <c:layout>
                <c:manualLayout>
                  <c:x val="-1.0703363914373088E-2"/>
                  <c:y val="-3.0122369159912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3F-428A-8511-F482115AB826}"/>
                </c:ext>
              </c:extLst>
            </c:dLbl>
            <c:dLbl>
              <c:idx val="7"/>
              <c:layout>
                <c:manualLayout>
                  <c:x val="-6.1162079510703364E-3"/>
                  <c:y val="-1.7571382009948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B1-4C38-AB99-ED4D8D485102}"/>
                </c:ext>
              </c:extLst>
            </c:dLbl>
            <c:spPr>
              <a:noFill/>
              <a:ln w="25287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72</c:v>
                </c:pt>
                <c:pt idx="1">
                  <c:v>67</c:v>
                </c:pt>
                <c:pt idx="2">
                  <c:v>67</c:v>
                </c:pt>
                <c:pt idx="3">
                  <c:v>68</c:v>
                </c:pt>
                <c:pt idx="4">
                  <c:v>77</c:v>
                </c:pt>
                <c:pt idx="5" formatCode="General">
                  <c:v>99</c:v>
                </c:pt>
                <c:pt idx="6" formatCode="General">
                  <c:v>129</c:v>
                </c:pt>
                <c:pt idx="7" formatCode="General">
                  <c:v>152</c:v>
                </c:pt>
                <c:pt idx="8" formatCode="General">
                  <c:v>196</c:v>
                </c:pt>
                <c:pt idx="9" formatCode="General">
                  <c:v>179</c:v>
                </c:pt>
                <c:pt idx="10" formatCode="General">
                  <c:v>234</c:v>
                </c:pt>
                <c:pt idx="11" formatCode="General">
                  <c:v>241</c:v>
                </c:pt>
                <c:pt idx="12" formatCode="General">
                  <c:v>497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E3F-428A-8511-F482115AB8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0"/>
                  <c:y val="-4.498371880198271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3F-428A-8511-F482115AB826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E3F-428A-8511-F482115AB826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3F-428A-8511-F482115AB826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E3F-428A-8511-F482115AB826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E3F-428A-8511-F482115AB826}"/>
                </c:ext>
              </c:extLst>
            </c:dLbl>
            <c:spPr>
              <a:noFill/>
              <a:ln w="2528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103</c:v>
                </c:pt>
                <c:pt idx="1">
                  <c:v>103</c:v>
                </c:pt>
                <c:pt idx="2">
                  <c:v>190</c:v>
                </c:pt>
                <c:pt idx="3">
                  <c:v>163</c:v>
                </c:pt>
                <c:pt idx="4">
                  <c:v>240</c:v>
                </c:pt>
                <c:pt idx="5" formatCode="General">
                  <c:v>288</c:v>
                </c:pt>
                <c:pt idx="6" formatCode="General">
                  <c:v>293</c:v>
                </c:pt>
                <c:pt idx="7" formatCode="General">
                  <c:v>409</c:v>
                </c:pt>
                <c:pt idx="8" formatCode="General">
                  <c:v>576</c:v>
                </c:pt>
                <c:pt idx="9" formatCode="General">
                  <c:v>835</c:v>
                </c:pt>
                <c:pt idx="10" formatCode="General">
                  <c:v>1210</c:v>
                </c:pt>
                <c:pt idx="11" formatCode="General">
                  <c:v>1067</c:v>
                </c:pt>
                <c:pt idx="12" formatCode="General">
                  <c:v>1223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E3F-428A-8511-F482115AB82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E3F-428A-8511-F482115AB826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E3F-428A-8511-F482115AB826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E3F-428A-8511-F482115AB826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E3F-428A-8511-F482115AB826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E3F-428A-8511-F482115AB826}"/>
                </c:ext>
              </c:extLst>
            </c:dLbl>
            <c:spPr>
              <a:noFill/>
              <a:ln w="2528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405</c:v>
                </c:pt>
                <c:pt idx="1">
                  <c:v>482</c:v>
                </c:pt>
                <c:pt idx="2">
                  <c:v>525</c:v>
                </c:pt>
                <c:pt idx="3">
                  <c:v>568</c:v>
                </c:pt>
                <c:pt idx="4">
                  <c:v>671</c:v>
                </c:pt>
                <c:pt idx="5" formatCode="General">
                  <c:v>716</c:v>
                </c:pt>
                <c:pt idx="6" formatCode="General">
                  <c:v>824</c:v>
                </c:pt>
                <c:pt idx="7" formatCode="General">
                  <c:v>934</c:v>
                </c:pt>
                <c:pt idx="8" formatCode="General">
                  <c:v>1073</c:v>
                </c:pt>
                <c:pt idx="9" formatCode="General">
                  <c:v>1096</c:v>
                </c:pt>
                <c:pt idx="10" formatCode="General">
                  <c:v>1290</c:v>
                </c:pt>
                <c:pt idx="11" formatCode="General">
                  <c:v>1212</c:v>
                </c:pt>
                <c:pt idx="12" formatCode="General">
                  <c:v>1367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1E3F-428A-8511-F482115AB82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4"/>
          </c:marker>
          <c:dLbls>
            <c:dLbl>
              <c:idx val="0"/>
              <c:layout>
                <c:manualLayout>
                  <c:x val="-9.1604661802595772E-3"/>
                  <c:y val="1.392013184268454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E3F-428A-8511-F482115AB826}"/>
                </c:ext>
              </c:extLst>
            </c:dLbl>
            <c:dLbl>
              <c:idx val="1"/>
              <c:layout>
                <c:manualLayout>
                  <c:x val="-7.5479785210334945E-3"/>
                  <c:y val="1.657303498483899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E3F-428A-8511-F482115AB826}"/>
                </c:ext>
              </c:extLst>
            </c:dLbl>
            <c:dLbl>
              <c:idx val="2"/>
              <c:layout>
                <c:manualLayout>
                  <c:x val="1.5427773363191986E-3"/>
                  <c:y val="2.03349710230319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E3F-428A-8511-F482115AB826}"/>
                </c:ext>
              </c:extLst>
            </c:dLbl>
            <c:dLbl>
              <c:idx val="3"/>
              <c:layout>
                <c:manualLayout>
                  <c:x val="-6.0883960605841699E-3"/>
                  <c:y val="2.898131642264055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E3F-428A-8511-F482115AB826}"/>
                </c:ext>
              </c:extLst>
            </c:dLbl>
            <c:dLbl>
              <c:idx val="4"/>
              <c:layout>
                <c:manualLayout>
                  <c:x val="-1.8084471092489587E-2"/>
                  <c:y val="3.473381925748360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E3F-428A-8511-F482115AB826}"/>
                </c:ext>
              </c:extLst>
            </c:dLbl>
            <c:dLbl>
              <c:idx val="5"/>
              <c:layout>
                <c:manualLayout>
                  <c:x val="-6.1162079510703364E-3"/>
                  <c:y val="3.0122369159912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E3F-428A-8511-F482115AB826}"/>
                </c:ext>
              </c:extLst>
            </c:dLbl>
            <c:dLbl>
              <c:idx val="6"/>
              <c:layout>
                <c:manualLayout>
                  <c:x val="-4.5871559633027525E-3"/>
                  <c:y val="2.00815794399413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E3F-428A-8511-F482115AB826}"/>
                </c:ext>
              </c:extLst>
            </c:dLbl>
            <c:dLbl>
              <c:idx val="7"/>
              <c:layout>
                <c:manualLayout>
                  <c:x val="1.5290519877675841E-3"/>
                  <c:y val="1.75713820099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B1-4C38-AB99-ED4D8D485102}"/>
                </c:ext>
              </c:extLst>
            </c:dLbl>
            <c:dLbl>
              <c:idx val="8"/>
              <c:layout>
                <c:manualLayout>
                  <c:x val="6.0198897156204104E-8"/>
                  <c:y val="7.5305922899779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576512798285527E-2"/>
                      <c:h val="5.87888238104283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BB1-4C38-AB99-ED4D8D485102}"/>
                </c:ext>
              </c:extLst>
            </c:dLbl>
            <c:dLbl>
              <c:idx val="9"/>
              <c:layout>
                <c:manualLayout>
                  <c:x val="0"/>
                  <c:y val="-1.2550987149963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55-417A-B14F-7F3927B67232}"/>
                </c:ext>
              </c:extLst>
            </c:dLbl>
            <c:dLbl>
              <c:idx val="10"/>
              <c:layout>
                <c:manualLayout>
                  <c:x val="-3.0581039755351682E-3"/>
                  <c:y val="2.7612171729919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B1-4C38-AB99-ED4D8D485102}"/>
                </c:ext>
              </c:extLst>
            </c:dLbl>
            <c:spPr>
              <a:noFill/>
              <a:ln w="2528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47</c:v>
                </c:pt>
                <c:pt idx="1">
                  <c:v>51</c:v>
                </c:pt>
                <c:pt idx="2">
                  <c:v>56</c:v>
                </c:pt>
                <c:pt idx="3">
                  <c:v>68</c:v>
                </c:pt>
                <c:pt idx="4">
                  <c:v>78</c:v>
                </c:pt>
                <c:pt idx="5" formatCode="General">
                  <c:v>90</c:v>
                </c:pt>
                <c:pt idx="6" formatCode="General">
                  <c:v>111</c:v>
                </c:pt>
                <c:pt idx="7" formatCode="General">
                  <c:v>126</c:v>
                </c:pt>
                <c:pt idx="8" formatCode="General">
                  <c:v>160</c:v>
                </c:pt>
                <c:pt idx="9" formatCode="General">
                  <c:v>187</c:v>
                </c:pt>
                <c:pt idx="10" formatCode="General">
                  <c:v>212</c:v>
                </c:pt>
                <c:pt idx="11" formatCode="General">
                  <c:v>246</c:v>
                </c:pt>
                <c:pt idx="12" formatCode="General">
                  <c:v>288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1E3F-428A-8511-F482115AB82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-4.735128294945548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E3F-428A-8511-F482115AB826}"/>
                </c:ext>
              </c:extLst>
            </c:dLbl>
            <c:dLbl>
              <c:idx val="1"/>
              <c:layout>
                <c:manualLayout>
                  <c:x val="-2.1212121212121213E-2"/>
                  <c:y val="-4.024859050703716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E3F-428A-8511-F482115AB826}"/>
                </c:ext>
              </c:extLst>
            </c:dLbl>
            <c:dLbl>
              <c:idx val="2"/>
              <c:layout>
                <c:manualLayout>
                  <c:x val="-9.0910283941780003E-3"/>
                  <c:y val="-3.78810263595643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E3F-428A-8511-F482115AB826}"/>
                </c:ext>
              </c:extLst>
            </c:dLbl>
            <c:dLbl>
              <c:idx val="3"/>
              <c:layout>
                <c:manualLayout>
                  <c:x val="-2.2727272727272728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E3F-428A-8511-F482115AB826}"/>
                </c:ext>
              </c:extLst>
            </c:dLbl>
            <c:dLbl>
              <c:idx val="4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E3F-428A-8511-F482115AB826}"/>
                </c:ext>
              </c:extLst>
            </c:dLbl>
            <c:spPr>
              <a:noFill/>
              <a:ln w="25287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600</c:v>
                </c:pt>
                <c:pt idx="1">
                  <c:v>670</c:v>
                </c:pt>
                <c:pt idx="2">
                  <c:v>804</c:v>
                </c:pt>
                <c:pt idx="3">
                  <c:v>830</c:v>
                </c:pt>
                <c:pt idx="4">
                  <c:v>1013</c:v>
                </c:pt>
                <c:pt idx="5" formatCode="General">
                  <c:v>1124</c:v>
                </c:pt>
                <c:pt idx="6" formatCode="General">
                  <c:v>1253</c:v>
                </c:pt>
                <c:pt idx="7" formatCode="General">
                  <c:v>1501</c:v>
                </c:pt>
                <c:pt idx="8" formatCode="General">
                  <c:v>1837</c:v>
                </c:pt>
                <c:pt idx="9" formatCode="General">
                  <c:v>2151</c:v>
                </c:pt>
                <c:pt idx="10" formatCode="General">
                  <c:v>2751</c:v>
                </c:pt>
                <c:pt idx="11" formatCode="General">
                  <c:v>2564</c:v>
                </c:pt>
                <c:pt idx="12" formatCode="General">
                  <c:v>2928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1E3F-428A-8511-F482115AB8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7376704"/>
        <c:axId val="1"/>
      </c:lineChart>
      <c:catAx>
        <c:axId val="91737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917376704"/>
        <c:crosses val="autoZero"/>
        <c:crossBetween val="between"/>
      </c:valAx>
      <c:spPr>
        <a:noFill/>
        <a:ln w="25382">
          <a:noFill/>
        </a:ln>
      </c:spPr>
    </c:plotArea>
    <c:legend>
      <c:legendPos val="r"/>
      <c:layout>
        <c:manualLayout>
          <c:xMode val="edge"/>
          <c:yMode val="edge"/>
          <c:x val="0.8052513882500083"/>
          <c:y val="0.39363132240048937"/>
          <c:w val="0.19321950735539506"/>
          <c:h val="0.20771673277682401"/>
        </c:manualLayout>
      </c:layout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46658663465386"/>
          <c:y val="0.18795241503902926"/>
          <c:w val="0.32629051620648258"/>
          <c:h val="0.5042671614100132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Xian</c:v>
                </c:pt>
              </c:strCache>
            </c:strRef>
          </c:tx>
          <c:spPr>
            <a:solidFill>
              <a:srgbClr val="BBE0E3"/>
            </a:solidFill>
            <a:ln w="3171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D7FF-4885-8BE3-28C8E6AB61DA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7FF-4885-8BE3-28C8E6AB61DA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D7FF-4885-8BE3-28C8E6AB61DA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7FF-4885-8BE3-28C8E6AB61DA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D7FF-4885-8BE3-28C8E6AB61DA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7FF-4885-8BE3-28C8E6AB61DA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1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D7FF-4885-8BE3-28C8E6AB61DA}"/>
              </c:ext>
            </c:extLst>
          </c:dPt>
          <c:dLbls>
            <c:dLbl>
              <c:idx val="0"/>
              <c:layout>
                <c:manualLayout>
                  <c:x val="-8.1031441803459212E-2"/>
                  <c:y val="-9.143277279614496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FF-4885-8BE3-28C8E6AB61DA}"/>
                </c:ext>
              </c:extLst>
            </c:dLbl>
            <c:dLbl>
              <c:idx val="1"/>
              <c:layout>
                <c:manualLayout>
                  <c:x val="8.4094488188976371E-2"/>
                  <c:y val="-7.687678704966349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FF-4885-8BE3-28C8E6AB61DA}"/>
                </c:ext>
              </c:extLst>
            </c:dLbl>
            <c:dLbl>
              <c:idx val="2"/>
              <c:layout>
                <c:manualLayout>
                  <c:x val="6.6881738097344573E-2"/>
                  <c:y val="2.2803853428935907E-2"/>
                </c:manualLayout>
              </c:layout>
              <c:spPr/>
              <c:txPr>
                <a:bodyPr/>
                <a:lstStyle/>
                <a:p>
                  <a:pPr>
                    <a:defRPr sz="12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FF-4885-8BE3-28C8E6AB61DA}"/>
                </c:ext>
              </c:extLst>
            </c:dLbl>
            <c:dLbl>
              <c:idx val="3"/>
              <c:layout>
                <c:manualLayout>
                  <c:x val="8.7193539009870952E-2"/>
                  <c:y val="-6.3980019257369361E-2"/>
                </c:manualLayout>
              </c:layout>
              <c:numFmt formatCode="0%" sourceLinked="0"/>
              <c:spPr>
                <a:noFill/>
                <a:ln w="25291">
                  <a:noFill/>
                </a:ln>
              </c:spPr>
              <c:txPr>
                <a:bodyPr/>
                <a:lstStyle/>
                <a:p>
                  <a:pPr>
                    <a:defRPr sz="12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FF-4885-8BE3-28C8E6AB61DA}"/>
                </c:ext>
              </c:extLst>
            </c:dLbl>
            <c:dLbl>
              <c:idx val="4"/>
              <c:layout>
                <c:manualLayout>
                  <c:x val="-4.5188469088422764E-2"/>
                  <c:y val="1.7668978860372761E-2"/>
                </c:manualLayout>
              </c:layout>
              <c:spPr>
                <a:noFill/>
                <a:ln w="25291">
                  <a:noFill/>
                </a:ln>
              </c:spPr>
              <c:txPr>
                <a:bodyPr/>
                <a:lstStyle/>
                <a:p>
                  <a:pPr>
                    <a:defRPr sz="12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FF-4885-8BE3-28C8E6AB61DA}"/>
                </c:ext>
              </c:extLst>
            </c:dLbl>
            <c:dLbl>
              <c:idx val="5"/>
              <c:layout>
                <c:manualLayout>
                  <c:x val="-7.2259703492119659E-2"/>
                  <c:y val="4.8722122025249635E-2"/>
                </c:manualLayout>
              </c:layout>
              <c:spPr>
                <a:noFill/>
                <a:ln w="25291">
                  <a:noFill/>
                </a:ln>
              </c:spPr>
              <c:txPr>
                <a:bodyPr/>
                <a:lstStyle/>
                <a:p>
                  <a:pPr>
                    <a:defRPr sz="12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FF-4885-8BE3-28C8E6AB61DA}"/>
                </c:ext>
              </c:extLst>
            </c:dLbl>
            <c:dLbl>
              <c:idx val="6"/>
              <c:layout>
                <c:manualLayout>
                  <c:x val="-8.4860904991918007E-2"/>
                  <c:y val="-3.6773225258973551E-2"/>
                </c:manualLayout>
              </c:layout>
              <c:spPr>
                <a:noFill/>
                <a:ln w="25291">
                  <a:noFill/>
                </a:ln>
              </c:spPr>
              <c:txPr>
                <a:bodyPr/>
                <a:lstStyle/>
                <a:p>
                  <a:pPr>
                    <a:defRPr sz="1219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FF-4885-8BE3-28C8E6AB61DA}"/>
                </c:ext>
              </c:extLst>
            </c:dLbl>
            <c:numFmt formatCode="0%" sourceLinked="0"/>
            <c:spPr>
              <a:noFill/>
              <a:ln w="2528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1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18</c:v>
                </c:pt>
                <c:pt idx="2">
                  <c:v>288</c:v>
                </c:pt>
                <c:pt idx="3">
                  <c:v>1367</c:v>
                </c:pt>
                <c:pt idx="4">
                  <c:v>1223</c:v>
                </c:pt>
                <c:pt idx="5">
                  <c:v>32</c:v>
                </c:pt>
                <c:pt idx="6">
                  <c:v>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FF-4885-8BE3-28C8E6AB61D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D7FF-4885-8BE3-28C8E6AB61D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D7FF-4885-8BE3-28C8E6AB61D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D7FF-4885-8BE3-28C8E6AB61D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D7FF-4885-8BE3-28C8E6AB61D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D7FF-4885-8BE3-28C8E6AB61DA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D7FF-4885-8BE3-28C8E6AB61DA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D7FF-4885-8BE3-28C8E6AB61DA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0.52554744525547437</c:v>
                </c:pt>
                <c:pt idx="2">
                  <c:v>8.4087591240875899</c:v>
                </c:pt>
                <c:pt idx="3">
                  <c:v>39.912408759124084</c:v>
                </c:pt>
                <c:pt idx="4">
                  <c:v>35.708029197080293</c:v>
                </c:pt>
                <c:pt idx="5">
                  <c:v>0.93430656934306577</c:v>
                </c:pt>
                <c:pt idx="6">
                  <c:v>14.510948905109489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7FF-4885-8BE3-28C8E6AB61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0">
          <a:noFill/>
        </a:ln>
      </c:spPr>
    </c:plotArea>
    <c:legend>
      <c:legendPos val="r"/>
      <c:layout>
        <c:manualLayout>
          <c:xMode val="edge"/>
          <c:yMode val="edge"/>
          <c:x val="0.72127133927753617"/>
          <c:y val="6.4272263364848911E-2"/>
          <c:w val="0.18160657715619488"/>
          <c:h val="0.35455278127408796"/>
        </c:manualLayout>
      </c:layout>
      <c:overlay val="0"/>
      <c:spPr>
        <a:noFill/>
        <a:ln w="4252">
          <a:solidFill>
            <a:schemeClr val="tx1"/>
          </a:solidFill>
          <a:prstDash val="solid"/>
        </a:ln>
      </c:spPr>
      <c:txPr>
        <a:bodyPr/>
        <a:lstStyle/>
        <a:p>
          <a:pPr>
            <a:defRPr sz="1298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40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485616485539146E-2"/>
          <c:y val="5.6156048675733712E-2"/>
          <c:w val="0.72079759225337903"/>
          <c:h val="0.82517482517482565"/>
        </c:manualLayout>
      </c:layout>
      <c:barChart>
        <c:barDir val="bar"/>
        <c:grouping val="clustered"/>
        <c:varyColors val="0"/>
        <c:ser>
          <c:idx val="7"/>
          <c:order val="0"/>
          <c:tx>
            <c:strRef>
              <c:f>Sheet1!$A$2</c:f>
              <c:strCache>
                <c:ptCount val="1"/>
                <c:pt idx="0">
                  <c:v>Guangzhou</c:v>
                </c:pt>
              </c:strCache>
            </c:strRef>
          </c:tx>
          <c:spPr>
            <a:solidFill>
              <a:srgbClr val="CCCCFF"/>
            </a:solidFill>
            <a:ln w="1567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28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8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Sheet1!$B$1:$F$1</c:f>
              <c:numCache>
                <c:formatCode>d\-mmm\-yy</c:formatCode>
                <c:ptCount val="5"/>
                <c:pt idx="0">
                  <c:v>43830</c:v>
                </c:pt>
                <c:pt idx="1">
                  <c:v>44196</c:v>
                </c:pt>
                <c:pt idx="2">
                  <c:v>44561</c:v>
                </c:pt>
                <c:pt idx="3">
                  <c:v>44926</c:v>
                </c:pt>
                <c:pt idx="4">
                  <c:v>45291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2409</c:v>
                </c:pt>
                <c:pt idx="1">
                  <c:v>2692</c:v>
                </c:pt>
                <c:pt idx="2">
                  <c:v>3753</c:v>
                </c:pt>
                <c:pt idx="3">
                  <c:v>3705</c:v>
                </c:pt>
                <c:pt idx="4">
                  <c:v>4664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56-4D75-ABB0-01EDCD954C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5900927"/>
        <c:axId val="1"/>
      </c:barChart>
      <c:dateAx>
        <c:axId val="635900927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3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635900927"/>
        <c:crosses val="autoZero"/>
        <c:crossBetween val="between"/>
      </c:valAx>
      <c:spPr>
        <a:noFill/>
        <a:ln w="1567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730236086218123"/>
          <c:y val="0.3814333530889284"/>
          <c:w val="0.13285565647005115"/>
          <c:h val="6.5661727767899969E-2"/>
        </c:manualLayout>
      </c:layout>
      <c:overlay val="0"/>
      <c:spPr>
        <a:noFill/>
        <a:ln w="3924">
          <a:solidFill>
            <a:schemeClr val="tx1"/>
          </a:solidFill>
          <a:prstDash val="solid"/>
        </a:ln>
      </c:spPr>
      <c:txPr>
        <a:bodyPr/>
        <a:lstStyle/>
        <a:p>
          <a:pPr>
            <a:defRPr sz="1037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1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848962061560488E-2"/>
          <c:y val="0"/>
          <c:w val="0.92653120322769567"/>
          <c:h val="0.94250723872235964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Beijing</c:v>
                </c:pt>
              </c:strCache>
            </c:strRef>
          </c:tx>
          <c:spPr>
            <a:solidFill>
              <a:schemeClr val="accent2"/>
            </a:solidFill>
            <a:ln w="1549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6"/>
              <c:layout>
                <c:manualLayout>
                  <c:x val="-6.1728395061728392E-3"/>
                  <c:y val="-7.2132199126709784E-1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7F-4379-87DF-C55A919952DA}"/>
                </c:ext>
              </c:extLst>
            </c:dLbl>
            <c:spPr>
              <a:noFill/>
              <a:ln w="24990">
                <a:noFill/>
              </a:ln>
            </c:spPr>
            <c:txPr>
              <a:bodyPr/>
              <a:lstStyle/>
              <a:p>
                <a:pPr>
                  <a:defRPr sz="118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2035</c:v>
                </c:pt>
                <c:pt idx="1">
                  <c:v>2814</c:v>
                </c:pt>
                <c:pt idx="2">
                  <c:v>2745</c:v>
                </c:pt>
                <c:pt idx="3">
                  <c:v>2872</c:v>
                </c:pt>
                <c:pt idx="4">
                  <c:v>2883</c:v>
                </c:pt>
                <c:pt idx="5">
                  <c:v>3414</c:v>
                </c:pt>
                <c:pt idx="6">
                  <c:v>3088</c:v>
                </c:pt>
                <c:pt idx="7">
                  <c:v>2345</c:v>
                </c:pt>
                <c:pt idx="8">
                  <c:v>2746</c:v>
                </c:pt>
                <c:pt idx="9">
                  <c:v>3409</c:v>
                </c:pt>
                <c:pt idx="10">
                  <c:v>4560</c:v>
                </c:pt>
                <c:pt idx="11">
                  <c:v>4768</c:v>
                </c:pt>
                <c:pt idx="12">
                  <c:v>6018</c:v>
                </c:pt>
                <c:pt idx="13">
                  <c:v>7204</c:v>
                </c:pt>
                <c:pt idx="14">
                  <c:v>7151</c:v>
                </c:pt>
                <c:pt idx="15">
                  <c:v>7187</c:v>
                </c:pt>
                <c:pt idx="16">
                  <c:v>8569</c:v>
                </c:pt>
                <c:pt idx="17">
                  <c:v>7390</c:v>
                </c:pt>
                <c:pt idx="18">
                  <c:v>9364</c:v>
                </c:pt>
                <c:pt idx="19">
                  <c:v>10597</c:v>
                </c:pt>
                <c:pt idx="20">
                  <c:v>11558</c:v>
                </c:pt>
                <c:pt idx="21">
                  <c:v>13283</c:v>
                </c:pt>
                <c:pt idx="22">
                  <c:v>13209</c:v>
                </c:pt>
                <c:pt idx="23">
                  <c:v>16307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7F-4379-87DF-C55A919952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72384"/>
        <c:axId val="1"/>
      </c:barChart>
      <c:dateAx>
        <c:axId val="18372384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0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38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0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8372384"/>
        <c:crosses val="autoZero"/>
        <c:crossBetween val="between"/>
      </c:valAx>
      <c:spPr>
        <a:noFill/>
        <a:ln w="15497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3076223831154228"/>
          <c:y val="0.74467698972572671"/>
          <c:w val="7.7702640111162569E-2"/>
          <c:h val="7.4978583067451088E-2"/>
        </c:manualLayout>
      </c:layout>
      <c:overlay val="0"/>
      <c:spPr>
        <a:noFill/>
        <a:ln w="3872">
          <a:solidFill>
            <a:schemeClr val="tx1"/>
          </a:solidFill>
          <a:prstDash val="solid"/>
        </a:ln>
      </c:spPr>
      <c:txPr>
        <a:bodyPr/>
        <a:lstStyle/>
        <a:p>
          <a:pPr>
            <a:defRPr sz="1121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8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259752787311848E-2"/>
          <c:y val="4.0226763933920023E-2"/>
          <c:w val="0.76123510556755614"/>
          <c:h val="0.8320933688436004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solidFill>
              <a:srgbClr val="ED7D31"/>
            </a:solidFill>
            <a:ln w="25260">
              <a:noFill/>
            </a:ln>
          </c:spPr>
          <c:invertIfNegative val="0"/>
          <c:dLbls>
            <c:spPr>
              <a:noFill/>
              <a:ln w="2526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89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205</c:v>
                </c:pt>
                <c:pt idx="1">
                  <c:v>214</c:v>
                </c:pt>
                <c:pt idx="2">
                  <c:v>256</c:v>
                </c:pt>
                <c:pt idx="3">
                  <c:v>367</c:v>
                </c:pt>
                <c:pt idx="4">
                  <c:v>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7A-4033-B834-C363CCCA8BF4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solidFill>
              <a:srgbClr val="A5A5A5"/>
            </a:solidFill>
            <a:ln w="3158">
              <a:solidFill>
                <a:srgbClr val="FF6600"/>
              </a:solidFill>
              <a:prstDash val="solid"/>
            </a:ln>
          </c:spPr>
          <c:invertIfNegative val="0"/>
          <c:dLbls>
            <c:spPr>
              <a:noFill/>
              <a:ln w="2526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6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615</c:v>
                </c:pt>
                <c:pt idx="1">
                  <c:v>712</c:v>
                </c:pt>
                <c:pt idx="2">
                  <c:v>770</c:v>
                </c:pt>
                <c:pt idx="3">
                  <c:v>921</c:v>
                </c:pt>
                <c:pt idx="4">
                  <c:v>1397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7A-4033-B834-C363CCCA8BF4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solidFill>
              <a:srgbClr val="FFC000"/>
            </a:solidFill>
            <a:ln w="25260">
              <a:noFill/>
            </a:ln>
          </c:spPr>
          <c:invertIfNegative val="0"/>
          <c:dLbls>
            <c:spPr>
              <a:noFill/>
              <a:ln w="2526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89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1298</c:v>
                </c:pt>
                <c:pt idx="1">
                  <c:v>1447</c:v>
                </c:pt>
                <c:pt idx="2">
                  <c:v>2316</c:v>
                </c:pt>
                <c:pt idx="3">
                  <c:v>1949</c:v>
                </c:pt>
                <c:pt idx="4">
                  <c:v>2224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7A-4033-B834-C363CCCA8BF4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solidFill>
              <a:schemeClr val="accent5"/>
            </a:solidFill>
            <a:ln w="9468"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 w="2526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89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213</c:v>
                </c:pt>
                <c:pt idx="1">
                  <c:v>252</c:v>
                </c:pt>
                <c:pt idx="2">
                  <c:v>313</c:v>
                </c:pt>
                <c:pt idx="3">
                  <c:v>369</c:v>
                </c:pt>
                <c:pt idx="4">
                  <c:v>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7A-4033-B834-C363CCCA8BF4}"/>
            </c:ext>
          </c:extLst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invertIfNegative val="0"/>
          <c:dLbls>
            <c:spPr>
              <a:noFill/>
              <a:ln w="2531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6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2204</c:v>
                </c:pt>
                <c:pt idx="1">
                  <c:v>2478</c:v>
                </c:pt>
                <c:pt idx="2">
                  <c:v>3497</c:v>
                </c:pt>
                <c:pt idx="3">
                  <c:v>3338</c:v>
                </c:pt>
                <c:pt idx="4">
                  <c:v>4215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7A-4033-B834-C363CCCA8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axId val="78277695"/>
        <c:axId val="1"/>
      </c:barChart>
      <c:catAx>
        <c:axId val="78277695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noFill/>
          <a:ln w="9468" cap="flat" cmpd="sng" algn="ctr">
            <a:solidFill>
              <a:srgbClr val="86868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89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468" cap="flat" cmpd="sng" algn="ctr">
              <a:solidFill>
                <a:srgbClr val="868686"/>
              </a:solidFill>
              <a:round/>
            </a:ln>
            <a:effectLst/>
          </c:spPr>
        </c:majorGridlines>
        <c:numFmt formatCode="General" sourceLinked="1"/>
        <c:majorTickMark val="cross"/>
        <c:minorTickMark val="none"/>
        <c:tickLblPos val="nextTo"/>
        <c:spPr>
          <a:noFill/>
          <a:ln w="9468">
            <a:solidFill>
              <a:srgbClr val="86868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89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277695"/>
        <c:crosses val="autoZero"/>
        <c:crossBetween val="between"/>
      </c:valAx>
      <c:spPr>
        <a:noFill/>
        <a:ln w="25359">
          <a:noFill/>
        </a:ln>
      </c:spPr>
    </c:plotArea>
    <c:legend>
      <c:legendPos val="r"/>
      <c:layout>
        <c:manualLayout>
          <c:xMode val="edge"/>
          <c:yMode val="edge"/>
          <c:x val="0.81899724647546068"/>
          <c:y val="0.4517885814731874"/>
          <c:w val="0.178548691029006"/>
          <c:h val="0.21481009726725336"/>
        </c:manualLayout>
      </c:layout>
      <c:overlay val="0"/>
      <c:spPr>
        <a:noFill/>
        <a:ln w="2526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042" b="1" i="0" u="none" strike="noStrike" kern="1200" baseline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46658663465386"/>
          <c:y val="0.18795241503902926"/>
          <c:w val="0.32629051620648258"/>
          <c:h val="0.5042671614100132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Guangzhou</c:v>
                </c:pt>
              </c:strCache>
            </c:strRef>
          </c:tx>
          <c:spPr>
            <a:solidFill>
              <a:srgbClr val="BBE0E3"/>
            </a:solidFill>
            <a:ln w="3170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2401-4475-A6C6-8617B742BC86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401-4475-A6C6-8617B742BC86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2401-4475-A6C6-8617B742BC86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401-4475-A6C6-8617B742BC86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401-4475-A6C6-8617B742BC86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401-4475-A6C6-8617B742BC86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0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2401-4475-A6C6-8617B742BC86}"/>
              </c:ext>
            </c:extLst>
          </c:dPt>
          <c:dLbls>
            <c:dLbl>
              <c:idx val="0"/>
              <c:layout>
                <c:manualLayout>
                  <c:x val="-8.1031441803459212E-2"/>
                  <c:y val="-9.143277279614496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1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01-4475-A6C6-8617B742BC86}"/>
                </c:ext>
              </c:extLst>
            </c:dLbl>
            <c:dLbl>
              <c:idx val="1"/>
              <c:layout>
                <c:manualLayout>
                  <c:x val="8.4094488188976371E-2"/>
                  <c:y val="-7.687678704966349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21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01-4475-A6C6-8617B742BC86}"/>
                </c:ext>
              </c:extLst>
            </c:dLbl>
            <c:dLbl>
              <c:idx val="2"/>
              <c:layout>
                <c:manualLayout>
                  <c:x val="6.6881738097344573E-2"/>
                  <c:y val="2.2803853428935907E-2"/>
                </c:manualLayout>
              </c:layout>
              <c:spPr/>
              <c:txPr>
                <a:bodyPr/>
                <a:lstStyle/>
                <a:p>
                  <a:pPr>
                    <a:defRPr sz="121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01-4475-A6C6-8617B742BC86}"/>
                </c:ext>
              </c:extLst>
            </c:dLbl>
            <c:dLbl>
              <c:idx val="3"/>
              <c:layout>
                <c:manualLayout>
                  <c:x val="8.7193539009870952E-2"/>
                  <c:y val="-6.3980019257369361E-2"/>
                </c:manualLayout>
              </c:layout>
              <c:numFmt formatCode="0%" sourceLinked="0"/>
              <c:spPr>
                <a:noFill/>
                <a:ln w="25240">
                  <a:noFill/>
                </a:ln>
              </c:spPr>
              <c:txPr>
                <a:bodyPr/>
                <a:lstStyle/>
                <a:p>
                  <a:pPr>
                    <a:defRPr sz="121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01-4475-A6C6-8617B742BC86}"/>
                </c:ext>
              </c:extLst>
            </c:dLbl>
            <c:dLbl>
              <c:idx val="4"/>
              <c:layout>
                <c:manualLayout>
                  <c:x val="-4.5188469088422764E-2"/>
                  <c:y val="1.7668978860372761E-2"/>
                </c:manualLayout>
              </c:layout>
              <c:spPr>
                <a:noFill/>
                <a:ln w="25240">
                  <a:noFill/>
                </a:ln>
              </c:spPr>
              <c:txPr>
                <a:bodyPr/>
                <a:lstStyle/>
                <a:p>
                  <a:pPr>
                    <a:defRPr sz="121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01-4475-A6C6-8617B742BC86}"/>
                </c:ext>
              </c:extLst>
            </c:dLbl>
            <c:dLbl>
              <c:idx val="5"/>
              <c:layout>
                <c:manualLayout>
                  <c:x val="-7.2259703492119659E-2"/>
                  <c:y val="4.8722122025249635E-2"/>
                </c:manualLayout>
              </c:layout>
              <c:spPr>
                <a:noFill/>
                <a:ln w="25240">
                  <a:noFill/>
                </a:ln>
              </c:spPr>
              <c:txPr>
                <a:bodyPr/>
                <a:lstStyle/>
                <a:p>
                  <a:pPr>
                    <a:defRPr sz="121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01-4475-A6C6-8617B742BC86}"/>
                </c:ext>
              </c:extLst>
            </c:dLbl>
            <c:dLbl>
              <c:idx val="6"/>
              <c:layout>
                <c:manualLayout>
                  <c:x val="-8.4860904991918007E-2"/>
                  <c:y val="-3.6773225258973551E-2"/>
                </c:manualLayout>
              </c:layout>
              <c:spPr>
                <a:noFill/>
                <a:ln w="25240">
                  <a:noFill/>
                </a:ln>
              </c:spPr>
              <c:txPr>
                <a:bodyPr/>
                <a:lstStyle/>
                <a:p>
                  <a:pPr>
                    <a:defRPr sz="1218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401-4475-A6C6-8617B742BC86}"/>
                </c:ext>
              </c:extLst>
            </c:dLbl>
            <c:numFmt formatCode="0%" sourceLinked="0"/>
            <c:spPr>
              <a:noFill/>
              <a:ln w="2523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18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48</c:v>
                </c:pt>
                <c:pt idx="2">
                  <c:v>471</c:v>
                </c:pt>
                <c:pt idx="3">
                  <c:v>2224</c:v>
                </c:pt>
                <c:pt idx="4">
                  <c:v>1397</c:v>
                </c:pt>
                <c:pt idx="5">
                  <c:v>75</c:v>
                </c:pt>
                <c:pt idx="6">
                  <c:v>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401-4475-A6C6-8617B742BC8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2401-4475-A6C6-8617B742BC86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2401-4475-A6C6-8617B742BC8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2401-4475-A6C6-8617B742BC86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2401-4475-A6C6-8617B742BC86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2401-4475-A6C6-8617B742BC86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2401-4475-A6C6-8617B742BC86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2401-4475-A6C6-8617B742BC86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0</c:v>
                </c:pt>
                <c:pt idx="1">
                  <c:v>1.0291595197255576</c:v>
                </c:pt>
                <c:pt idx="2">
                  <c:v>10.098627787307032</c:v>
                </c:pt>
                <c:pt idx="3">
                  <c:v>52</c:v>
                </c:pt>
                <c:pt idx="4">
                  <c:v>29.952830188679247</c:v>
                </c:pt>
                <c:pt idx="5">
                  <c:v>1.6080617495711835</c:v>
                </c:pt>
                <c:pt idx="6">
                  <c:v>9.6269296740994861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401-4475-A6C6-8617B742BC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0">
          <a:noFill/>
        </a:ln>
      </c:spPr>
    </c:plotArea>
    <c:legend>
      <c:legendPos val="r"/>
      <c:layout>
        <c:manualLayout>
          <c:xMode val="edge"/>
          <c:yMode val="edge"/>
          <c:x val="0.72127133927753617"/>
          <c:y val="6.4272263364848911E-2"/>
          <c:w val="0.18135238510348661"/>
          <c:h val="0.35421069578198638"/>
        </c:manualLayout>
      </c:layout>
      <c:overlay val="0"/>
      <c:spPr>
        <a:noFill/>
        <a:ln w="4243">
          <a:solidFill>
            <a:schemeClr val="tx1"/>
          </a:solidFill>
          <a:prstDash val="solid"/>
        </a:ln>
      </c:spPr>
      <c:txPr>
        <a:bodyPr/>
        <a:lstStyle/>
        <a:p>
          <a:pPr>
            <a:defRPr sz="1296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96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364611260053734E-2"/>
          <c:y val="5.7268722466960353E-2"/>
          <c:w val="0.72524025350489729"/>
          <c:h val="0.8403012139528772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Beijing</c:v>
                </c:pt>
              </c:strCache>
            </c:strRef>
          </c:tx>
          <c:spPr>
            <a:ln w="16811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2035</c:v>
                </c:pt>
                <c:pt idx="1">
                  <c:v>2814</c:v>
                </c:pt>
                <c:pt idx="2">
                  <c:v>2745</c:v>
                </c:pt>
                <c:pt idx="3">
                  <c:v>2872</c:v>
                </c:pt>
                <c:pt idx="4">
                  <c:v>2883</c:v>
                </c:pt>
                <c:pt idx="5">
                  <c:v>3414</c:v>
                </c:pt>
                <c:pt idx="6">
                  <c:v>3088</c:v>
                </c:pt>
                <c:pt idx="7">
                  <c:v>2345</c:v>
                </c:pt>
                <c:pt idx="8">
                  <c:v>2746</c:v>
                </c:pt>
                <c:pt idx="9">
                  <c:v>3409</c:v>
                </c:pt>
                <c:pt idx="10">
                  <c:v>4560</c:v>
                </c:pt>
                <c:pt idx="11">
                  <c:v>4768</c:v>
                </c:pt>
                <c:pt idx="12">
                  <c:v>6018</c:v>
                </c:pt>
                <c:pt idx="13">
                  <c:v>7204</c:v>
                </c:pt>
                <c:pt idx="14">
                  <c:v>7151</c:v>
                </c:pt>
                <c:pt idx="15">
                  <c:v>7187</c:v>
                </c:pt>
                <c:pt idx="16">
                  <c:v>8569</c:v>
                </c:pt>
                <c:pt idx="17">
                  <c:v>7390</c:v>
                </c:pt>
                <c:pt idx="18">
                  <c:v>9364</c:v>
                </c:pt>
                <c:pt idx="19">
                  <c:v>10597</c:v>
                </c:pt>
                <c:pt idx="20">
                  <c:v>11558</c:v>
                </c:pt>
                <c:pt idx="21">
                  <c:v>13283</c:v>
                </c:pt>
                <c:pt idx="22">
                  <c:v>13209</c:v>
                </c:pt>
                <c:pt idx="23">
                  <c:v>16307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6F-41A1-BEFD-F42997C084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1039216"/>
        <c:axId val="1"/>
      </c:lineChart>
      <c:dateAx>
        <c:axId val="84103921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42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 w="42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2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841039216"/>
        <c:crosses val="autoZero"/>
        <c:crossBetween val="midCat"/>
      </c:valAx>
      <c:spPr>
        <a:noFill/>
        <a:ln w="16811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956387607456493"/>
          <c:y val="0.3764478094084393"/>
          <c:w val="0.14861231262048391"/>
          <c:h val="7.3358974358974371E-2"/>
        </c:manualLayout>
      </c:layout>
      <c:overlay val="0"/>
      <c:spPr>
        <a:noFill/>
        <a:ln w="4205">
          <a:solidFill>
            <a:schemeClr val="tx1"/>
          </a:solidFill>
          <a:prstDash val="solid"/>
        </a:ln>
      </c:spPr>
      <c:txPr>
        <a:bodyPr/>
        <a:lstStyle/>
        <a:p>
          <a:pPr>
            <a:defRPr sz="1221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8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837D-48E0-9C89-15D34BDBB207}"/>
              </c:ext>
            </c:extLst>
          </c:dPt>
          <c:dLbls>
            <c:dLbl>
              <c:idx val="0"/>
              <c:layout>
                <c:manualLayout>
                  <c:x val="-5.333333333333333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7D-48E0-9C89-15D34BDBB207}"/>
                </c:ext>
              </c:extLst>
            </c:dLbl>
            <c:dLbl>
              <c:idx val="1"/>
              <c:layout>
                <c:manualLayout>
                  <c:x val="-1.1999999999999976E-2"/>
                  <c:y val="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7D-48E0-9C89-15D34BDBB207}"/>
                </c:ext>
              </c:extLst>
            </c:dLbl>
            <c:dLbl>
              <c:idx val="2"/>
              <c:layout>
                <c:manualLayout>
                  <c:x val="-9.3333333333333341E-3"/>
                  <c:y val="-6.66666666666674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7D-48E0-9C89-15D34BDBB207}"/>
                </c:ext>
              </c:extLst>
            </c:dLbl>
            <c:dLbl>
              <c:idx val="3"/>
              <c:layout>
                <c:manualLayout>
                  <c:x val="-1.3333333333333334E-2"/>
                  <c:y val="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7D-48E0-9C89-15D34BDBB207}"/>
                </c:ext>
              </c:extLst>
            </c:dLbl>
            <c:dLbl>
              <c:idx val="4"/>
              <c:layout>
                <c:manualLayout>
                  <c:x val="-1.3333333333333431E-2"/>
                  <c:y val="1.11111111111111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7D-48E0-9C89-15D34BDBB207}"/>
                </c:ext>
              </c:extLst>
            </c:dLbl>
            <c:dLbl>
              <c:idx val="5"/>
              <c:layout>
                <c:manualLayout>
                  <c:x val="-1.2000000000000097E-2"/>
                  <c:y val="4.44444444444444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7D-48E0-9C89-15D34BDBB207}"/>
                </c:ext>
              </c:extLst>
            </c:dLbl>
            <c:dLbl>
              <c:idx val="11"/>
              <c:layout>
                <c:manualLayout>
                  <c:x val="1.1999999999999901E-2"/>
                  <c:y val="-3.111111111111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48-4507-B8BA-B1B3E7CAFC34}"/>
                </c:ext>
              </c:extLst>
            </c:dLbl>
            <c:spPr>
              <a:noFill/>
              <a:ln w="25253">
                <a:noFill/>
              </a:ln>
            </c:spPr>
            <c:txPr>
              <a:bodyPr/>
              <a:lstStyle/>
              <a:p>
                <a:pPr>
                  <a:defRPr sz="11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261</c:v>
                </c:pt>
                <c:pt idx="1">
                  <c:v>550</c:v>
                </c:pt>
                <c:pt idx="2">
                  <c:v>696</c:v>
                </c:pt>
                <c:pt idx="3">
                  <c:v>665</c:v>
                </c:pt>
                <c:pt idx="4">
                  <c:v>642</c:v>
                </c:pt>
                <c:pt idx="5" formatCode="General">
                  <c:v>962</c:v>
                </c:pt>
                <c:pt idx="6" formatCode="General">
                  <c:v>756</c:v>
                </c:pt>
                <c:pt idx="7" formatCode="General">
                  <c:v>910</c:v>
                </c:pt>
                <c:pt idx="8" formatCode="General">
                  <c:v>997</c:v>
                </c:pt>
                <c:pt idx="9" formatCode="General">
                  <c:v>971</c:v>
                </c:pt>
                <c:pt idx="10" formatCode="General">
                  <c:v>1029</c:v>
                </c:pt>
                <c:pt idx="11" formatCode="General">
                  <c:v>1048</c:v>
                </c:pt>
                <c:pt idx="12" formatCode="General">
                  <c:v>1985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7D-48E0-9C89-15D34BDBB2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53">
                <a:noFill/>
              </a:ln>
            </c:spPr>
            <c:txPr>
              <a:bodyPr/>
              <a:lstStyle/>
              <a:p>
                <a:pPr>
                  <a:defRPr sz="11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1202</c:v>
                </c:pt>
                <c:pt idx="1">
                  <c:v>1265</c:v>
                </c:pt>
                <c:pt idx="2">
                  <c:v>1768</c:v>
                </c:pt>
                <c:pt idx="3">
                  <c:v>1548</c:v>
                </c:pt>
                <c:pt idx="4">
                  <c:v>1532</c:v>
                </c:pt>
                <c:pt idx="5" formatCode="General">
                  <c:v>2133</c:v>
                </c:pt>
                <c:pt idx="6" formatCode="General">
                  <c:v>1827</c:v>
                </c:pt>
                <c:pt idx="7" formatCode="General">
                  <c:v>2753</c:v>
                </c:pt>
                <c:pt idx="8" formatCode="General">
                  <c:v>2932</c:v>
                </c:pt>
                <c:pt idx="9" formatCode="General">
                  <c:v>3536</c:v>
                </c:pt>
                <c:pt idx="10" formatCode="General">
                  <c:v>4246</c:v>
                </c:pt>
                <c:pt idx="11" formatCode="General">
                  <c:v>4148</c:v>
                </c:pt>
                <c:pt idx="12" formatCode="General">
                  <c:v>5276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37D-48E0-9C89-15D34BDBB2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53">
                <a:noFill/>
              </a:ln>
            </c:spPr>
            <c:txPr>
              <a:bodyPr/>
              <a:lstStyle/>
              <a:p>
                <a:pPr>
                  <a:defRPr sz="1393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2621</c:v>
                </c:pt>
                <c:pt idx="1">
                  <c:v>3442</c:v>
                </c:pt>
                <c:pt idx="2">
                  <c:v>3959</c:v>
                </c:pt>
                <c:pt idx="3">
                  <c:v>4088</c:v>
                </c:pt>
                <c:pt idx="4">
                  <c:v>4166</c:v>
                </c:pt>
                <c:pt idx="5" formatCode="General">
                  <c:v>4515</c:v>
                </c:pt>
                <c:pt idx="6" formatCode="General">
                  <c:v>3892</c:v>
                </c:pt>
                <c:pt idx="7" formatCode="General">
                  <c:v>4648</c:v>
                </c:pt>
                <c:pt idx="8" formatCode="General">
                  <c:v>5468</c:v>
                </c:pt>
                <c:pt idx="9" formatCode="General">
                  <c:v>5759</c:v>
                </c:pt>
                <c:pt idx="10" formatCode="General">
                  <c:v>6575</c:v>
                </c:pt>
                <c:pt idx="11" formatCode="General">
                  <c:v>6340</c:v>
                </c:pt>
                <c:pt idx="12" formatCode="General">
                  <c:v>7055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37D-48E0-9C89-15D34BDBB20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4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37D-48E0-9C89-15D34BDBB207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4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37D-48E0-9C89-15D34BDBB207}"/>
                </c:ext>
              </c:extLst>
            </c:dLbl>
            <c:dLbl>
              <c:idx val="2"/>
              <c:layout>
                <c:manualLayout>
                  <c:x val="-4.0000000000000981E-3"/>
                  <c:y val="-1.3333333333333334E-2"/>
                </c:manualLayout>
              </c:layout>
              <c:spPr/>
              <c:txPr>
                <a:bodyPr/>
                <a:lstStyle/>
                <a:p>
                  <a:pPr>
                    <a:defRPr sz="1194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37D-48E0-9C89-15D34BDBB207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4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37D-48E0-9C89-15D34BDBB207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4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37D-48E0-9C89-15D34BDBB207}"/>
                </c:ext>
              </c:extLst>
            </c:dLbl>
            <c:dLbl>
              <c:idx val="11"/>
              <c:layout>
                <c:manualLayout>
                  <c:x val="1.4666666666666765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48-4507-B8BA-B1B3E7CAFC34}"/>
                </c:ext>
              </c:extLst>
            </c:dLbl>
            <c:spPr>
              <a:noFill/>
              <a:ln w="25253">
                <a:noFill/>
              </a:ln>
            </c:spPr>
            <c:txPr>
              <a:bodyPr/>
              <a:lstStyle/>
              <a:p>
                <a:pPr>
                  <a:defRPr sz="11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364</c:v>
                </c:pt>
                <c:pt idx="1">
                  <c:v>440</c:v>
                </c:pt>
                <c:pt idx="2">
                  <c:v>516</c:v>
                </c:pt>
                <c:pt idx="3">
                  <c:v>576</c:v>
                </c:pt>
                <c:pt idx="4">
                  <c:v>620</c:v>
                </c:pt>
                <c:pt idx="5" formatCode="General">
                  <c:v>727</c:v>
                </c:pt>
                <c:pt idx="6" formatCode="General">
                  <c:v>728</c:v>
                </c:pt>
                <c:pt idx="7" formatCode="General">
                  <c:v>833</c:v>
                </c:pt>
                <c:pt idx="8" formatCode="General">
                  <c:v>946</c:v>
                </c:pt>
                <c:pt idx="9" formatCode="General">
                  <c:v>1012</c:v>
                </c:pt>
                <c:pt idx="10" formatCode="General">
                  <c:v>1127</c:v>
                </c:pt>
                <c:pt idx="11" formatCode="General">
                  <c:v>1308</c:v>
                </c:pt>
                <c:pt idx="12" formatCode="General">
                  <c:v>1561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37D-48E0-9C89-15D34BDBB20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invertIfNegative val="0"/>
          <c:dLbls>
            <c:spPr>
              <a:noFill/>
              <a:ln w="25253">
                <a:noFill/>
              </a:ln>
            </c:spPr>
            <c:txPr>
              <a:bodyPr/>
              <a:lstStyle/>
              <a:p>
                <a:pPr>
                  <a:defRPr sz="11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4507</c:v>
                </c:pt>
                <c:pt idx="1">
                  <c:v>5468</c:v>
                </c:pt>
                <c:pt idx="2">
                  <c:v>6508</c:v>
                </c:pt>
                <c:pt idx="3">
                  <c:v>6486</c:v>
                </c:pt>
                <c:pt idx="4">
                  <c:v>6545</c:v>
                </c:pt>
                <c:pt idx="5" formatCode="General">
                  <c:v>7607</c:v>
                </c:pt>
                <c:pt idx="6" formatCode="General">
                  <c:v>6634</c:v>
                </c:pt>
                <c:pt idx="7" formatCode="General">
                  <c:v>8454</c:v>
                </c:pt>
                <c:pt idx="8" formatCode="General">
                  <c:v>9600</c:v>
                </c:pt>
                <c:pt idx="9" formatCode="General">
                  <c:v>10587</c:v>
                </c:pt>
                <c:pt idx="10" formatCode="General">
                  <c:v>12254</c:v>
                </c:pt>
                <c:pt idx="11" formatCode="General">
                  <c:v>12161</c:v>
                </c:pt>
                <c:pt idx="12" formatCode="General">
                  <c:v>14322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37D-48E0-9C89-15D34BDBB2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6446095"/>
        <c:axId val="1"/>
      </c:barChart>
      <c:catAx>
        <c:axId val="5364460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4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4" b="1"/>
            </a:pPr>
            <a:endParaRPr lang="en-US"/>
          </a:p>
        </c:txPr>
        <c:crossAx val="536446095"/>
        <c:crosses val="autoZero"/>
        <c:crossBetween val="between"/>
      </c:valAx>
      <c:spPr>
        <a:noFill/>
        <a:ln w="25349">
          <a:noFill/>
        </a:ln>
      </c:spPr>
    </c:plotArea>
    <c:legend>
      <c:legendPos val="r"/>
      <c:layout>
        <c:manualLayout>
          <c:xMode val="edge"/>
          <c:yMode val="edge"/>
          <c:x val="0.85564829396325459"/>
          <c:y val="0.44888888888888889"/>
          <c:w val="0.14435171128084512"/>
          <c:h val="0.24070259104467184"/>
        </c:manualLayout>
      </c:layout>
      <c:overlay val="0"/>
      <c:txPr>
        <a:bodyPr/>
        <a:lstStyle/>
        <a:p>
          <a:pPr>
            <a:defRPr sz="994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88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CD-45FA-9DC4-17F3EFBE142C}"/>
                </c:ext>
              </c:extLst>
            </c:dLbl>
            <c:dLbl>
              <c:idx val="1"/>
              <c:layout>
                <c:manualLayout>
                  <c:x val="-1.8181818181818181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CD-45FA-9DC4-17F3EFBE142C}"/>
                </c:ext>
              </c:extLst>
            </c:dLbl>
            <c:dLbl>
              <c:idx val="2"/>
              <c:layout>
                <c:manualLayout>
                  <c:x val="-1.8181937485087091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CD-45FA-9DC4-17F3EFBE142C}"/>
                </c:ext>
              </c:extLst>
            </c:dLbl>
            <c:dLbl>
              <c:idx val="3"/>
              <c:layout>
                <c:manualLayout>
                  <c:x val="-1.8181818181818181E-2"/>
                  <c:y val="-2.8410956192047108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CD-45FA-9DC4-17F3EFBE142C}"/>
                </c:ext>
              </c:extLst>
            </c:dLbl>
            <c:dLbl>
              <c:idx val="4"/>
              <c:layout>
                <c:manualLayout>
                  <c:x val="-2.7272727272727271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89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CD-45FA-9DC4-17F3EFBE142C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89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261</c:v>
                </c:pt>
                <c:pt idx="1">
                  <c:v>550</c:v>
                </c:pt>
                <c:pt idx="2">
                  <c:v>696</c:v>
                </c:pt>
                <c:pt idx="3">
                  <c:v>665</c:v>
                </c:pt>
                <c:pt idx="4">
                  <c:v>642</c:v>
                </c:pt>
                <c:pt idx="5" formatCode="General">
                  <c:v>962</c:v>
                </c:pt>
                <c:pt idx="6" formatCode="General">
                  <c:v>756</c:v>
                </c:pt>
                <c:pt idx="7" formatCode="General">
                  <c:v>910</c:v>
                </c:pt>
                <c:pt idx="8" formatCode="General">
                  <c:v>997</c:v>
                </c:pt>
                <c:pt idx="9" formatCode="General">
                  <c:v>971</c:v>
                </c:pt>
                <c:pt idx="10" formatCode="General">
                  <c:v>1029</c:v>
                </c:pt>
                <c:pt idx="11" formatCode="General">
                  <c:v>1048</c:v>
                </c:pt>
                <c:pt idx="12" formatCode="General">
                  <c:v>1985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9CD-45FA-9DC4-17F3EFBE14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3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0"/>
                  <c:y val="-4.4983718801982715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9CD-45FA-9DC4-17F3EFBE142C}"/>
                </c:ext>
              </c:extLst>
            </c:dLbl>
            <c:dLbl>
              <c:idx val="1"/>
              <c:layout>
                <c:manualLayout>
                  <c:x val="-4.5454545454545452E-3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9CD-45FA-9DC4-17F3EFBE142C}"/>
                </c:ext>
              </c:extLst>
            </c:dLbl>
            <c:dLbl>
              <c:idx val="2"/>
              <c:layout>
                <c:manualLayout>
                  <c:x val="-9.090909090909146E-3"/>
                  <c:y val="-2.3675641474727831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9CD-45FA-9DC4-17F3EFBE142C}"/>
                </c:ext>
              </c:extLst>
            </c:dLbl>
            <c:dLbl>
              <c:idx val="3"/>
              <c:layout>
                <c:manualLayout>
                  <c:x val="-1.5151515151515152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9CD-45FA-9DC4-17F3EFBE142C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9CD-45FA-9DC4-17F3EFBE142C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8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1202</c:v>
                </c:pt>
                <c:pt idx="1">
                  <c:v>1265</c:v>
                </c:pt>
                <c:pt idx="2">
                  <c:v>1768</c:v>
                </c:pt>
                <c:pt idx="3">
                  <c:v>1548</c:v>
                </c:pt>
                <c:pt idx="4">
                  <c:v>1532</c:v>
                </c:pt>
                <c:pt idx="5" formatCode="General">
                  <c:v>2133</c:v>
                </c:pt>
                <c:pt idx="6" formatCode="General">
                  <c:v>1827</c:v>
                </c:pt>
                <c:pt idx="7" formatCode="General">
                  <c:v>2753</c:v>
                </c:pt>
                <c:pt idx="8" formatCode="General">
                  <c:v>2932</c:v>
                </c:pt>
                <c:pt idx="9" formatCode="General">
                  <c:v>3536</c:v>
                </c:pt>
                <c:pt idx="10" formatCode="General">
                  <c:v>4246</c:v>
                </c:pt>
                <c:pt idx="11" formatCode="General">
                  <c:v>4148</c:v>
                </c:pt>
                <c:pt idx="12" formatCode="General">
                  <c:v>5276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9CD-45FA-9DC4-17F3EFBE142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9CD-45FA-9DC4-17F3EFBE142C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9CD-45FA-9DC4-17F3EFBE142C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9CD-45FA-9DC4-17F3EFBE142C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9CD-45FA-9DC4-17F3EFBE142C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9CD-45FA-9DC4-17F3EFBE142C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8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2621</c:v>
                </c:pt>
                <c:pt idx="1">
                  <c:v>3442</c:v>
                </c:pt>
                <c:pt idx="2">
                  <c:v>3959</c:v>
                </c:pt>
                <c:pt idx="3">
                  <c:v>4088</c:v>
                </c:pt>
                <c:pt idx="4">
                  <c:v>4166</c:v>
                </c:pt>
                <c:pt idx="5" formatCode="General">
                  <c:v>4515</c:v>
                </c:pt>
                <c:pt idx="6" formatCode="General">
                  <c:v>3892</c:v>
                </c:pt>
                <c:pt idx="7" formatCode="General">
                  <c:v>4648</c:v>
                </c:pt>
                <c:pt idx="8" formatCode="General">
                  <c:v>5468</c:v>
                </c:pt>
                <c:pt idx="9" formatCode="General">
                  <c:v>5759</c:v>
                </c:pt>
                <c:pt idx="10" formatCode="General">
                  <c:v>6575</c:v>
                </c:pt>
                <c:pt idx="11" formatCode="General">
                  <c:v>6340</c:v>
                </c:pt>
                <c:pt idx="12" formatCode="General">
                  <c:v>7055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B9CD-45FA-9DC4-17F3EFBE142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marker>
            <c:symbol val="x"/>
            <c:size val="3"/>
          </c:marker>
          <c:dLbls>
            <c:dLbl>
              <c:idx val="0"/>
              <c:layout>
                <c:manualLayout>
                  <c:x val="3.4848484848484851E-2"/>
                  <c:y val="2.1308077327254971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9CD-45FA-9DC4-17F3EFBE142C}"/>
                </c:ext>
              </c:extLst>
            </c:dLbl>
            <c:dLbl>
              <c:idx val="1"/>
              <c:layout>
                <c:manualLayout>
                  <c:x val="-1.0606060606060607E-2"/>
                  <c:y val="1.6572949032309423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9CD-45FA-9DC4-17F3EFBE142C}"/>
                </c:ext>
              </c:extLst>
            </c:dLbl>
            <c:dLbl>
              <c:idx val="2"/>
              <c:layout>
                <c:manualLayout>
                  <c:x val="-1.5152708184204247E-3"/>
                  <c:y val="2.604320562220052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9CD-45FA-9DC4-17F3EFBE142C}"/>
                </c:ext>
              </c:extLst>
            </c:dLbl>
            <c:dLbl>
              <c:idx val="3"/>
              <c:layout>
                <c:manualLayout>
                  <c:x val="-3.0303030303030303E-3"/>
                  <c:y val="1.8940513179782195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9CD-45FA-9DC4-17F3EFBE142C}"/>
                </c:ext>
              </c:extLst>
            </c:dLbl>
            <c:dLbl>
              <c:idx val="4"/>
              <c:layout>
                <c:manualLayout>
                  <c:x val="-1.9696969696969695E-2"/>
                  <c:y val="2.604320562220052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9CD-45FA-9DC4-17F3EFBE142C}"/>
                </c:ext>
              </c:extLst>
            </c:dLbl>
            <c:dLbl>
              <c:idx val="6"/>
              <c:layout>
                <c:manualLayout>
                  <c:x val="-2.7272727272727271E-2"/>
                  <c:y val="3.3145898064618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9CD-45FA-9DC4-17F3EFBE142C}"/>
                </c:ext>
              </c:extLst>
            </c:dLbl>
            <c:dLbl>
              <c:idx val="7"/>
              <c:layout>
                <c:manualLayout>
                  <c:x val="0"/>
                  <c:y val="1.89405131797821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9CD-45FA-9DC4-17F3EFBE142C}"/>
                </c:ext>
              </c:extLst>
            </c:dLbl>
            <c:dLbl>
              <c:idx val="8"/>
              <c:layout>
                <c:manualLayout>
                  <c:x val="4.5454545454545452E-3"/>
                  <c:y val="2.1308077327254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9CD-45FA-9DC4-17F3EFBE142C}"/>
                </c:ext>
              </c:extLst>
            </c:dLbl>
            <c:dLbl>
              <c:idx val="9"/>
              <c:layout>
                <c:manualLayout>
                  <c:x val="-6.0606060606061716E-3"/>
                  <c:y val="-1.4205384884836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AC3-4B56-97B5-C78247D627BC}"/>
                </c:ext>
              </c:extLst>
            </c:dLbl>
            <c:dLbl>
              <c:idx val="11"/>
              <c:layout>
                <c:manualLayout>
                  <c:x val="4.5454545454545452E-3"/>
                  <c:y val="-4.73512829494572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30-4F61-8509-8EB3BF392AC3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8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364</c:v>
                </c:pt>
                <c:pt idx="1">
                  <c:v>440</c:v>
                </c:pt>
                <c:pt idx="2">
                  <c:v>516</c:v>
                </c:pt>
                <c:pt idx="3">
                  <c:v>576</c:v>
                </c:pt>
                <c:pt idx="4">
                  <c:v>620</c:v>
                </c:pt>
                <c:pt idx="5" formatCode="General">
                  <c:v>727</c:v>
                </c:pt>
                <c:pt idx="6" formatCode="General">
                  <c:v>728</c:v>
                </c:pt>
                <c:pt idx="7" formatCode="General">
                  <c:v>833</c:v>
                </c:pt>
                <c:pt idx="8" formatCode="General">
                  <c:v>946</c:v>
                </c:pt>
                <c:pt idx="9" formatCode="General">
                  <c:v>1012</c:v>
                </c:pt>
                <c:pt idx="10" formatCode="General">
                  <c:v>1127</c:v>
                </c:pt>
                <c:pt idx="11" formatCode="General">
                  <c:v>1308</c:v>
                </c:pt>
                <c:pt idx="12" formatCode="General">
                  <c:v>1561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B9CD-45FA-9DC4-17F3EFBE142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3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7.575757575757576E-3"/>
                  <c:y val="-4.7351282949455488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9CD-45FA-9DC4-17F3EFBE142C}"/>
                </c:ext>
              </c:extLst>
            </c:dLbl>
            <c:dLbl>
              <c:idx val="1"/>
              <c:layout>
                <c:manualLayout>
                  <c:x val="-2.1212121212121213E-2"/>
                  <c:y val="-4.0248590507037163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9CD-45FA-9DC4-17F3EFBE142C}"/>
                </c:ext>
              </c:extLst>
            </c:dLbl>
            <c:dLbl>
              <c:idx val="2"/>
              <c:layout>
                <c:manualLayout>
                  <c:x val="-9.0910283941780003E-3"/>
                  <c:y val="-3.788102635956439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9CD-45FA-9DC4-17F3EFBE142C}"/>
                </c:ext>
              </c:extLst>
            </c:dLbl>
            <c:dLbl>
              <c:idx val="3"/>
              <c:layout>
                <c:manualLayout>
                  <c:x val="-2.2727272727272728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9CD-45FA-9DC4-17F3EFBE142C}"/>
                </c:ext>
              </c:extLst>
            </c:dLbl>
            <c:dLbl>
              <c:idx val="4"/>
              <c:layout>
                <c:manualLayout>
                  <c:x val="-1.8181818181818181E-2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89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9CD-45FA-9DC4-17F3EFBE142C}"/>
                </c:ext>
              </c:extLst>
            </c:dLbl>
            <c:spPr>
              <a:noFill/>
              <a:ln w="25209">
                <a:noFill/>
              </a:ln>
            </c:spPr>
            <c:txPr>
              <a:bodyPr/>
              <a:lstStyle/>
              <a:p>
                <a:pPr>
                  <a:defRPr sz="989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4507</c:v>
                </c:pt>
                <c:pt idx="1">
                  <c:v>5468</c:v>
                </c:pt>
                <c:pt idx="2">
                  <c:v>6508</c:v>
                </c:pt>
                <c:pt idx="3">
                  <c:v>6486</c:v>
                </c:pt>
                <c:pt idx="4">
                  <c:v>6545</c:v>
                </c:pt>
                <c:pt idx="5" formatCode="General">
                  <c:v>7607</c:v>
                </c:pt>
                <c:pt idx="6" formatCode="General">
                  <c:v>6634</c:v>
                </c:pt>
                <c:pt idx="7" formatCode="General">
                  <c:v>8454</c:v>
                </c:pt>
                <c:pt idx="8" formatCode="General">
                  <c:v>9600</c:v>
                </c:pt>
                <c:pt idx="9" formatCode="General">
                  <c:v>10587</c:v>
                </c:pt>
                <c:pt idx="10" formatCode="General">
                  <c:v>12254</c:v>
                </c:pt>
                <c:pt idx="11" formatCode="General">
                  <c:v>12161</c:v>
                </c:pt>
                <c:pt idx="12" formatCode="General">
                  <c:v>14322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B9CD-45FA-9DC4-17F3EFBE1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7380272"/>
        <c:axId val="1"/>
      </c:lineChart>
      <c:catAx>
        <c:axId val="23738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237380272"/>
        <c:crosses val="autoZero"/>
        <c:crossBetween val="between"/>
      </c:valAx>
      <c:spPr>
        <a:noFill/>
        <a:ln w="25359">
          <a:noFill/>
        </a:ln>
      </c:spPr>
    </c:plotArea>
    <c:legend>
      <c:legendPos val="r"/>
      <c:overlay val="0"/>
      <c:txPr>
        <a:bodyPr/>
        <a:lstStyle/>
        <a:p>
          <a:pPr>
            <a:defRPr sz="989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89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64339119395646"/>
          <c:y val="0.24226434195725544"/>
          <c:w val="0.26041472949215388"/>
          <c:h val="0.4524125297292260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Beijing</c:v>
                </c:pt>
              </c:strCache>
            </c:strRef>
          </c:tx>
          <c:spPr>
            <a:solidFill>
              <a:srgbClr val="BBE0E3"/>
            </a:solidFill>
            <a:ln w="317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explosion val="3"/>
          <c:dPt>
            <c:idx val="0"/>
            <c:bubble3D val="0"/>
            <c:spPr>
              <a:solidFill>
                <a:srgbClr val="FF99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88AA-4EDF-BE41-108E70A42510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8AA-4EDF-BE41-108E70A42510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88AA-4EDF-BE41-108E70A42510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11441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88AA-4EDF-BE41-108E70A42510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88AA-4EDF-BE41-108E70A42510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8AA-4EDF-BE41-108E70A42510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88AA-4EDF-BE41-108E70A42510}"/>
              </c:ext>
            </c:extLst>
          </c:dPt>
          <c:dLbls>
            <c:dLbl>
              <c:idx val="0"/>
              <c:layout>
                <c:manualLayout>
                  <c:x val="-6.3460012875041841E-2"/>
                  <c:y val="-8.821316175104115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8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AA-4EDF-BE41-108E70A42510}"/>
                </c:ext>
              </c:extLst>
            </c:dLbl>
            <c:dLbl>
              <c:idx val="1"/>
              <c:layout>
                <c:manualLayout>
                  <c:x val="7.6443339977004837E-2"/>
                  <c:y val="-7.56606153012967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8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AA-4EDF-BE41-108E70A42510}"/>
                </c:ext>
              </c:extLst>
            </c:dLbl>
            <c:dLbl>
              <c:idx val="2"/>
              <c:layout>
                <c:manualLayout>
                  <c:x val="4.6167235410716712E-2"/>
                  <c:y val="-6.1222383609815766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8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AA-4EDF-BE41-108E70A42510}"/>
                </c:ext>
              </c:extLst>
            </c:dLbl>
            <c:dLbl>
              <c:idx val="3"/>
              <c:layout>
                <c:manualLayout>
                  <c:x val="4.440862128098854E-2"/>
                  <c:y val="-6.534159909115838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8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AA-4EDF-BE41-108E70A42510}"/>
                </c:ext>
              </c:extLst>
            </c:dLbl>
            <c:dLbl>
              <c:idx val="4"/>
              <c:layout>
                <c:manualLayout>
                  <c:x val="-3.3877347855511941E-2"/>
                  <c:y val="5.1302361163876334E-2"/>
                </c:manualLayout>
              </c:layout>
              <c:spPr/>
              <c:txPr>
                <a:bodyPr/>
                <a:lstStyle/>
                <a:p>
                  <a:pPr>
                    <a:defRPr sz="108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8AA-4EDF-BE41-108E70A42510}"/>
                </c:ext>
              </c:extLst>
            </c:dLbl>
            <c:dLbl>
              <c:idx val="5"/>
              <c:layout>
                <c:manualLayout>
                  <c:x val="-6.2182925283028094E-2"/>
                  <c:y val="6.386782356088983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8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AA-4EDF-BE41-108E70A42510}"/>
                </c:ext>
              </c:extLst>
            </c:dLbl>
            <c:dLbl>
              <c:idx val="6"/>
              <c:layout>
                <c:manualLayout>
                  <c:x val="-0.1363547584035821"/>
                  <c:y val="1.302933630321984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82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8AA-4EDF-BE41-108E70A42510}"/>
                </c:ext>
              </c:extLst>
            </c:dLbl>
            <c:numFmt formatCode="0%" sourceLinked="0"/>
            <c:spPr>
              <a:noFill/>
              <a:ln w="21732">
                <a:noFill/>
              </a:ln>
            </c:spPr>
            <c:txPr>
              <a:bodyPr/>
              <a:lstStyle/>
              <a:p>
                <a:pPr>
                  <a:defRPr sz="1082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2</c:v>
                </c:pt>
                <c:pt idx="1">
                  <c:v>140</c:v>
                </c:pt>
                <c:pt idx="2">
                  <c:v>1561</c:v>
                </c:pt>
                <c:pt idx="3">
                  <c:v>7055</c:v>
                </c:pt>
                <c:pt idx="4">
                  <c:v>5276</c:v>
                </c:pt>
                <c:pt idx="5">
                  <c:v>288</c:v>
                </c:pt>
                <c:pt idx="6">
                  <c:v>1985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8AA-4EDF-BE41-108E70A4251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88AA-4EDF-BE41-108E70A4251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88AA-4EDF-BE41-108E70A4251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88AA-4EDF-BE41-108E70A4251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88AA-4EDF-BE41-108E70A4251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88AA-4EDF-BE41-108E70A4251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88AA-4EDF-BE41-108E70A4251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88AA-4EDF-BE41-108E70A42510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1.2264671613417549E-2</c:v>
                </c:pt>
                <c:pt idx="1">
                  <c:v>0.85852701293922862</c:v>
                </c:pt>
                <c:pt idx="2">
                  <c:v>9.5725761942723988</c:v>
                </c:pt>
                <c:pt idx="3">
                  <c:v>43.263629116330407</c:v>
                </c:pt>
                <c:pt idx="4">
                  <c:v>32.354203716195499</c:v>
                </c:pt>
                <c:pt idx="5">
                  <c:v>1.7661127123321272</c:v>
                </c:pt>
                <c:pt idx="6">
                  <c:v>12.17268657631692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8AA-4EDF-BE41-108E70A425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8">
          <a:noFill/>
        </a:ln>
      </c:spPr>
    </c:plotArea>
    <c:legend>
      <c:legendPos val="r"/>
      <c:layout>
        <c:manualLayout>
          <c:xMode val="edge"/>
          <c:yMode val="edge"/>
          <c:x val="0.73161876397094361"/>
          <c:y val="9.4766725587872941E-2"/>
          <c:w val="0.17346946588413159"/>
          <c:h val="0.3462521730238266"/>
        </c:manualLayout>
      </c:layout>
      <c:overlay val="0"/>
      <c:spPr>
        <a:noFill/>
        <a:ln w="3680">
          <a:solidFill>
            <a:schemeClr val="tx1"/>
          </a:solidFill>
          <a:prstDash val="solid"/>
        </a:ln>
      </c:spPr>
      <c:txPr>
        <a:bodyPr/>
        <a:lstStyle/>
        <a:p>
          <a:pPr>
            <a:defRPr sz="126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08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226068848831913E-2"/>
          <c:y val="7.268497429556843E-2"/>
          <c:w val="0.90972857051405165"/>
          <c:h val="0.83343918787011129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Chengdu</c:v>
                </c:pt>
              </c:strCache>
            </c:strRef>
          </c:tx>
          <c:spPr>
            <a:solidFill>
              <a:schemeClr val="hlink"/>
            </a:solidFill>
            <a:ln w="15679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294">
                <a:noFill/>
              </a:ln>
            </c:spPr>
            <c:txPr>
              <a:bodyPr/>
              <a:lstStyle/>
              <a:p>
                <a:pPr>
                  <a:defRPr sz="1388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Sheet1!$B$1:$S$1</c:f>
              <c:numCache>
                <c:formatCode>d\-mmm\-yy</c:formatCode>
                <c:ptCount val="18"/>
                <c:pt idx="0">
                  <c:v>39082</c:v>
                </c:pt>
                <c:pt idx="1">
                  <c:v>39447</c:v>
                </c:pt>
                <c:pt idx="2">
                  <c:v>39813</c:v>
                </c:pt>
                <c:pt idx="3">
                  <c:v>40178</c:v>
                </c:pt>
                <c:pt idx="4">
                  <c:v>40543</c:v>
                </c:pt>
                <c:pt idx="5">
                  <c:v>40908</c:v>
                </c:pt>
                <c:pt idx="6">
                  <c:v>41274</c:v>
                </c:pt>
                <c:pt idx="7">
                  <c:v>41639</c:v>
                </c:pt>
                <c:pt idx="8">
                  <c:v>42004</c:v>
                </c:pt>
                <c:pt idx="9">
                  <c:v>42369</c:v>
                </c:pt>
                <c:pt idx="10">
                  <c:v>42735</c:v>
                </c:pt>
                <c:pt idx="11">
                  <c:v>43100</c:v>
                </c:pt>
                <c:pt idx="12">
                  <c:v>43465</c:v>
                </c:pt>
                <c:pt idx="13">
                  <c:v>43830</c:v>
                </c:pt>
                <c:pt idx="14">
                  <c:v>44196</c:v>
                </c:pt>
                <c:pt idx="15">
                  <c:v>44561</c:v>
                </c:pt>
                <c:pt idx="16">
                  <c:v>44926</c:v>
                </c:pt>
                <c:pt idx="17">
                  <c:v>45291</c:v>
                </c:pt>
              </c:numCache>
            </c:numRef>
          </c:cat>
          <c:val>
            <c:numRef>
              <c:f>Sheet1!$B$2:$S$2</c:f>
              <c:numCache>
                <c:formatCode>General</c:formatCode>
                <c:ptCount val="18"/>
                <c:pt idx="0">
                  <c:v>261</c:v>
                </c:pt>
                <c:pt idx="1">
                  <c:v>245</c:v>
                </c:pt>
                <c:pt idx="2">
                  <c:v>336</c:v>
                </c:pt>
                <c:pt idx="3">
                  <c:v>413</c:v>
                </c:pt>
                <c:pt idx="4">
                  <c:v>392</c:v>
                </c:pt>
                <c:pt idx="5">
                  <c:v>469</c:v>
                </c:pt>
                <c:pt idx="6">
                  <c:v>607</c:v>
                </c:pt>
                <c:pt idx="7">
                  <c:v>720</c:v>
                </c:pt>
                <c:pt idx="8">
                  <c:v>937</c:v>
                </c:pt>
                <c:pt idx="9" formatCode="#,##0">
                  <c:v>1193</c:v>
                </c:pt>
                <c:pt idx="10" formatCode="_(* #,##0_);_(* \(#,##0\);_(* &quot;-&quot;??_);_(@_)">
                  <c:v>1505</c:v>
                </c:pt>
                <c:pt idx="11" formatCode="_(* #,##0_);_(* \(#,##0\);_(* &quot;-&quot;??_);_(@_)">
                  <c:v>1670</c:v>
                </c:pt>
                <c:pt idx="12" formatCode="_(* #,##0_);_(* \(#,##0\);_(* &quot;-&quot;??_);_(@_)">
                  <c:v>1794</c:v>
                </c:pt>
                <c:pt idx="13" formatCode="_(* #,##0_);_(* \(#,##0\);_(* &quot;-&quot;??_);_(@_)">
                  <c:v>2207</c:v>
                </c:pt>
                <c:pt idx="14" formatCode="_(* #,##0_);_(* \(#,##0\);_(* &quot;-&quot;??_);_(@_)">
                  <c:v>2413</c:v>
                </c:pt>
                <c:pt idx="15" formatCode="_(* #,##0_);_(* \(#,##0\);_(* &quot;-&quot;??_);_(@_)">
                  <c:v>2648</c:v>
                </c:pt>
                <c:pt idx="16" formatCode="_(* #,##0_);_(* \(#,##0\);_(* &quot;-&quot;??_);_(@_)">
                  <c:v>2748</c:v>
                </c:pt>
                <c:pt idx="17" formatCode="_(* #,##0_);_(* \(#,##0\);_(* &quot;-&quot;??_);_(@_)">
                  <c:v>2900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71-4F02-BFFA-68013061CB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806224"/>
        <c:axId val="1"/>
      </c:barChart>
      <c:dateAx>
        <c:axId val="189806224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0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2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0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89806224"/>
        <c:crosses val="autoZero"/>
        <c:crossBetween val="between"/>
      </c:valAx>
      <c:spPr>
        <a:noFill/>
        <a:ln w="15679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571453695191658"/>
          <c:y val="0.77547338582677172"/>
          <c:w val="7.9023781925736447E-2"/>
          <c:h val="5.0573648293963269E-2"/>
        </c:manualLayout>
      </c:layout>
      <c:overlay val="0"/>
      <c:spPr>
        <a:noFill/>
        <a:ln w="3924">
          <a:solidFill>
            <a:schemeClr val="tx1"/>
          </a:solidFill>
          <a:prstDash val="solid"/>
        </a:ln>
      </c:spPr>
      <c:txPr>
        <a:bodyPr/>
        <a:lstStyle/>
        <a:p>
          <a:pPr>
            <a:defRPr sz="113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BD38E0-C865-4AB6-9CD0-4F48F43F87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Trebuchet MS" panose="020B0603020202020204" pitchFamily="34" charset="0"/>
              </a:rPr>
              <a:t>Last Update: 23 April 2024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5B3FDA-6F96-4DE6-9CE7-10488137EFF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EAA09C-3F67-4938-80F3-355AF06E86B5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D6A284-893B-4B5B-AFA8-8C562204762F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C11B60-54F0-4CB0-8E74-1614BA5E41E4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77D7B8-A5AD-4CAA-831F-BD22232E1D9F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06F0A5-4D22-4CCC-801C-27250CD64745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58EC73-789E-4C1C-8C90-CD5ECC604C12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68374E-3FD7-4C20-BC33-64D1C59AC30A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D7234A-DB20-4460-A314-2E24495C4644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A120B8-937F-4FE1-B1E0-B31354A99B9B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F3E35C-7BD4-4700-A769-1D4092AFFA20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BAFF51-D64C-484D-A649-F54E3319AD3A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63C327-E559-4662-8059-2F8604171F6A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3FA6E3-2583-4274-A0F9-16D753E55C8A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B3A3A8-95CA-4420-9E27-ED3A140BBADF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D50FB9-47FD-4647-B1AD-B2290E3006B1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FE049C-C12D-446B-9548-324795219015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7888BB-01D9-42AE-9C7A-33555CAFAAD6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21B283-1F6A-49CA-9E44-4DA160360517}" type="slidenum">
              <a:rPr lang="en-US" altLang="en-US" smtClean="0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3D25EC-6B95-4472-AF4F-CE8683DE1FB3}" type="slidenum">
              <a:rPr lang="en-US" altLang="en-US" smtClean="0"/>
              <a:pPr>
                <a:spcBef>
                  <a:spcPct val="0"/>
                </a:spcBef>
              </a:pPr>
              <a:t>32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D793EB-C023-4899-98CB-421A77B28983}" type="slidenum">
              <a:rPr lang="en-US" altLang="en-US" smtClean="0"/>
              <a:pPr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514F8A-F17A-4E1B-8582-9B70074E9393}" type="slidenum">
              <a:rPr lang="en-US" altLang="en-US" smtClean="0"/>
              <a:pPr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78D3D0-217A-4DFD-AB31-F3704F94170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634BDD-8BAB-4A23-9694-D9AFD47CBE37}" type="slidenum">
              <a:rPr lang="en-US" altLang="en-US" smtClean="0"/>
              <a:pPr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4856C5-0C8D-4082-A8D4-4C8CCC1240D8}" type="slidenum">
              <a:rPr lang="en-US" altLang="en-US" smtClean="0"/>
              <a:pPr>
                <a:spcBef>
                  <a:spcPct val="0"/>
                </a:spcBef>
              </a:pPr>
              <a:t>37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552FC1-DB77-48C9-AD55-0404CE775B64}" type="slidenum">
              <a:rPr lang="en-US" altLang="en-US" smtClean="0"/>
              <a:pPr>
                <a:spcBef>
                  <a:spcPct val="0"/>
                </a:spcBef>
              </a:pPr>
              <a:t>39</a:t>
            </a:fld>
            <a:endParaRPr lang="en-US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30F2B1-0DBC-474A-8BC0-1F9BC8666963}" type="slidenum">
              <a:rPr lang="en-US" altLang="en-US" smtClean="0"/>
              <a:pPr>
                <a:spcBef>
                  <a:spcPct val="0"/>
                </a:spcBef>
              </a:pPr>
              <a:t>40</a:t>
            </a:fld>
            <a:endParaRPr lang="en-US" alt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B86CA76-21EC-4DB5-8567-D839BA419E1B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F8B8EF-AC30-4CA2-97E0-E55B29302D69}" type="slidenum">
              <a:rPr lang="en-US" altLang="en-US" smtClean="0"/>
              <a:pPr>
                <a:spcBef>
                  <a:spcPct val="0"/>
                </a:spcBef>
              </a:pPr>
              <a:t>42</a:t>
            </a:fld>
            <a:endParaRPr lang="en-US" alt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59AF35-D024-4AA4-9902-746CF8FB0AC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52A7E7-420B-4016-832E-18DF2BB85106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BE8F4C-8CF9-42F3-8BDB-E9C13EEA6EE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3767B0-7079-4A90-B74C-F4031CD52F14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A6112F-E064-45E9-A44A-617604DA966A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F46AFE-6DC1-4E32-B4F0-7BF70112FA6C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81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32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7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66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244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75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86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942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84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89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930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8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2400">
                <a:latin typeface="Trebuchet MS" panose="020B0603020202020204" pitchFamily="34" charset="0"/>
              </a:rPr>
              <a:t>Geo Units Formation Dates In China</a:t>
            </a:r>
          </a:p>
        </p:txBody>
      </p:sp>
      <p:graphicFrame>
        <p:nvGraphicFramePr>
          <p:cNvPr id="3075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2505075"/>
          <a:ext cx="4038600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041998" imgH="2712955" progId="Excel.Chart.8">
                  <p:embed/>
                </p:oleObj>
              </mc:Choice>
              <mc:Fallback>
                <p:oleObj r:id="rId3" imgW="4041998" imgH="2712955" progId="Excel.Chart.8">
                  <p:embed/>
                  <p:pic>
                    <p:nvPicPr>
                      <p:cNvPr id="3075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05075"/>
                        <a:ext cx="4038600" cy="271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602" name="Group 450"/>
          <p:cNvGraphicFramePr>
            <a:graphicFrameLocks noGrp="1"/>
          </p:cNvGraphicFramePr>
          <p:nvPr>
            <p:ph sz="half" idx="2"/>
          </p:nvPr>
        </p:nvGraphicFramePr>
        <p:xfrm>
          <a:off x="533400" y="1295400"/>
          <a:ext cx="8153400" cy="4745038"/>
        </p:xfrm>
        <a:graphic>
          <a:graphicData uri="http://schemas.openxmlformats.org/drawingml/2006/table">
            <a:tbl>
              <a:tblPr/>
              <a:tblGrid>
                <a:gridCol w="114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9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6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1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27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Geo Code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Formation Date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China Council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02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15-Jun-07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Beijing Section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02 51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1-Dec-84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Chengdu Section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02 06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18-Nov-06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7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Harbin Section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02 08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18-Nov-06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Nanjing Section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02 14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14-Feb-07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27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Shanghai Section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02 10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18-Nov-06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2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Wuhan Section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02 18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14-Feb-07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15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Xian Section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Guangzhou Section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02 12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02 19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18-Nov-06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18-Nov-17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33512"/>
              </p:ext>
            </p:extLst>
          </p:nvPr>
        </p:nvGraphicFramePr>
        <p:xfrm>
          <a:off x="-76200" y="1225550"/>
          <a:ext cx="9372600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>
                <a:latin typeface="Trebuchet MS" panose="020B0603020202020204" pitchFamily="34" charset="0"/>
              </a:rPr>
              <a:t>Chengdu Section Total Members Since Year 2006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18 November 2006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6304255"/>
              </p:ext>
            </p:extLst>
          </p:nvPr>
        </p:nvGraphicFramePr>
        <p:xfrm>
          <a:off x="1422400" y="1047750"/>
          <a:ext cx="7446963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447800" y="58674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Chengdu Section Total Members since Year 2006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Chengdu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622347"/>
              </p:ext>
            </p:extLst>
          </p:nvPr>
        </p:nvGraphicFramePr>
        <p:xfrm>
          <a:off x="-254000" y="874696"/>
          <a:ext cx="9525001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040"/>
              </p:ext>
            </p:extLst>
          </p:nvPr>
        </p:nvGraphicFramePr>
        <p:xfrm>
          <a:off x="715963" y="889000"/>
          <a:ext cx="83820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Chengdu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Chengdu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3365323"/>
              </p:ext>
            </p:extLst>
          </p:nvPr>
        </p:nvGraphicFramePr>
        <p:xfrm>
          <a:off x="762000" y="1524000"/>
          <a:ext cx="8174038" cy="477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427478"/>
              </p:ext>
            </p:extLst>
          </p:nvPr>
        </p:nvGraphicFramePr>
        <p:xfrm>
          <a:off x="990600" y="1295400"/>
          <a:ext cx="7580312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>
                <a:latin typeface="Trebuchet MS" panose="020B0603020202020204" pitchFamily="34" charset="0"/>
              </a:rPr>
              <a:t>Harbin Section Total Members Since Year 2006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18 November 2006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393368"/>
              </p:ext>
            </p:extLst>
          </p:nvPr>
        </p:nvGraphicFramePr>
        <p:xfrm>
          <a:off x="1346200" y="1041400"/>
          <a:ext cx="7446963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447800" y="58674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810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Harbin Section Total Members since Year 2006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Harbin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095256"/>
              </p:ext>
            </p:extLst>
          </p:nvPr>
        </p:nvGraphicFramePr>
        <p:xfrm>
          <a:off x="-381000" y="8382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37199"/>
              </p:ext>
            </p:extLst>
          </p:nvPr>
        </p:nvGraphicFramePr>
        <p:xfrm>
          <a:off x="609600" y="914400"/>
          <a:ext cx="83820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Harbin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Harbin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618576"/>
              </p:ext>
            </p:extLst>
          </p:nvPr>
        </p:nvGraphicFramePr>
        <p:xfrm>
          <a:off x="609600" y="1143000"/>
          <a:ext cx="7912100" cy="5281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62978"/>
              </p:ext>
            </p:extLst>
          </p:nvPr>
        </p:nvGraphicFramePr>
        <p:xfrm>
          <a:off x="522680" y="762000"/>
          <a:ext cx="8583613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874713" y="62484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457200" y="4572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rebuchet MS" panose="020B0603020202020204" pitchFamily="34" charset="0"/>
              </a:rPr>
              <a:t>China Sections Total Members since Year 2000 - 2023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48540"/>
              </p:ext>
            </p:extLst>
          </p:nvPr>
        </p:nvGraphicFramePr>
        <p:xfrm>
          <a:off x="1143000" y="1279525"/>
          <a:ext cx="7602538" cy="474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Nanjing Section Total Members Since Year 2007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February 2007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579751"/>
              </p:ext>
            </p:extLst>
          </p:nvPr>
        </p:nvGraphicFramePr>
        <p:xfrm>
          <a:off x="1219200" y="1123950"/>
          <a:ext cx="7446962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447800" y="58674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Nanjing Sections Total Members since Year 2007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Nanjing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43848"/>
              </p:ext>
            </p:extLst>
          </p:nvPr>
        </p:nvGraphicFramePr>
        <p:xfrm>
          <a:off x="-381000" y="858461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2401519"/>
              </p:ext>
            </p:extLst>
          </p:nvPr>
        </p:nvGraphicFramePr>
        <p:xfrm>
          <a:off x="762000" y="822325"/>
          <a:ext cx="8305800" cy="5211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Nanjing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Nanjing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9120327"/>
              </p:ext>
            </p:extLst>
          </p:nvPr>
        </p:nvGraphicFramePr>
        <p:xfrm>
          <a:off x="609600" y="1371600"/>
          <a:ext cx="7726362" cy="511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105136"/>
              </p:ext>
            </p:extLst>
          </p:nvPr>
        </p:nvGraphicFramePr>
        <p:xfrm>
          <a:off x="796925" y="1371600"/>
          <a:ext cx="8002588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Shanghai Section Total Members Since Year 2006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18 November 2006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217892"/>
              </p:ext>
            </p:extLst>
          </p:nvPr>
        </p:nvGraphicFramePr>
        <p:xfrm>
          <a:off x="1651000" y="1173163"/>
          <a:ext cx="6915150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447800" y="58674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Shanghai Section Total Members since Year 2006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Shanghai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640182"/>
              </p:ext>
            </p:extLst>
          </p:nvPr>
        </p:nvGraphicFramePr>
        <p:xfrm>
          <a:off x="-365125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476260"/>
              </p:ext>
            </p:extLst>
          </p:nvPr>
        </p:nvGraphicFramePr>
        <p:xfrm>
          <a:off x="584200" y="965200"/>
          <a:ext cx="83058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Shanghai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Shanghai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897281"/>
              </p:ext>
            </p:extLst>
          </p:nvPr>
        </p:nvGraphicFramePr>
        <p:xfrm>
          <a:off x="711200" y="1346200"/>
          <a:ext cx="8259763" cy="511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256425"/>
              </p:ext>
            </p:extLst>
          </p:nvPr>
        </p:nvGraphicFramePr>
        <p:xfrm>
          <a:off x="511175" y="1204913"/>
          <a:ext cx="8175625" cy="5360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533400" y="381000"/>
            <a:ext cx="8305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China Sections / Council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15 June 2007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804546"/>
              </p:ext>
            </p:extLst>
          </p:nvPr>
        </p:nvGraphicFramePr>
        <p:xfrm>
          <a:off x="1371600" y="1371600"/>
          <a:ext cx="7297738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7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57348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Wuhan Section Total Members Since Year 2007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14 February 2007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602954"/>
              </p:ext>
            </p:extLst>
          </p:nvPr>
        </p:nvGraphicFramePr>
        <p:xfrm>
          <a:off x="1455738" y="1047750"/>
          <a:ext cx="7297737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447800" y="58674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Wuhan Sections Total Members since Year 2007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Wuhan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907953"/>
              </p:ext>
            </p:extLst>
          </p:nvPr>
        </p:nvGraphicFramePr>
        <p:xfrm>
          <a:off x="-304800" y="117348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917192"/>
              </p:ext>
            </p:extLst>
          </p:nvPr>
        </p:nvGraphicFramePr>
        <p:xfrm>
          <a:off x="685800" y="990600"/>
          <a:ext cx="83058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Wuhan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Wuhan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945711"/>
              </p:ext>
            </p:extLst>
          </p:nvPr>
        </p:nvGraphicFramePr>
        <p:xfrm>
          <a:off x="812800" y="1422400"/>
          <a:ext cx="7642225" cy="511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56032"/>
              </p:ext>
            </p:extLst>
          </p:nvPr>
        </p:nvGraphicFramePr>
        <p:xfrm>
          <a:off x="1524000" y="1524000"/>
          <a:ext cx="7446963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656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66564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Xian Section Total Members Since Year 2006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18 November 2006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863788"/>
              </p:ext>
            </p:extLst>
          </p:nvPr>
        </p:nvGraphicFramePr>
        <p:xfrm>
          <a:off x="1803400" y="1047750"/>
          <a:ext cx="6888163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1447800" y="58674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Xian Section Total Members since Year 2006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Xian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325198"/>
              </p:ext>
            </p:extLst>
          </p:nvPr>
        </p:nvGraphicFramePr>
        <p:xfrm>
          <a:off x="-431800" y="909638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870981"/>
              </p:ext>
            </p:extLst>
          </p:nvPr>
        </p:nvGraphicFramePr>
        <p:xfrm>
          <a:off x="609600" y="990600"/>
          <a:ext cx="83058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Xian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7620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Xian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2022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045456"/>
              </p:ext>
            </p:extLst>
          </p:nvPr>
        </p:nvGraphicFramePr>
        <p:xfrm>
          <a:off x="736600" y="1270000"/>
          <a:ext cx="7912100" cy="511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China Council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138898"/>
              </p:ext>
            </p:extLst>
          </p:nvPr>
        </p:nvGraphicFramePr>
        <p:xfrm>
          <a:off x="457200" y="1371600"/>
          <a:ext cx="8147050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75779" name="Text Box 5"/>
          <p:cNvSpPr txBox="1">
            <a:spLocks noChangeArrowheads="1"/>
          </p:cNvSpPr>
          <p:nvPr/>
        </p:nvSpPr>
        <p:spPr bwMode="auto">
          <a:xfrm>
            <a:off x="685800" y="457200"/>
            <a:ext cx="784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Guangzhou Section Total Members Since Year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18 November 2017</a:t>
            </a: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46252"/>
              </p:ext>
            </p:extLst>
          </p:nvPr>
        </p:nvGraphicFramePr>
        <p:xfrm>
          <a:off x="1524000" y="1524000"/>
          <a:ext cx="7446963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872968"/>
              </p:ext>
            </p:extLst>
          </p:nvPr>
        </p:nvGraphicFramePr>
        <p:xfrm>
          <a:off x="68263" y="1012825"/>
          <a:ext cx="8915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467600" cy="792163"/>
          </a:xfrm>
        </p:spPr>
        <p:txBody>
          <a:bodyPr/>
          <a:lstStyle/>
          <a:p>
            <a:pPr>
              <a:defRPr/>
            </a:pPr>
            <a:r>
              <a:rPr lang="en-US" altLang="zh-CN" sz="2000" b="1" kern="1200" dirty="0">
                <a:solidFill>
                  <a:srgbClr val="000000"/>
                </a:solidFill>
                <a:latin typeface="Trebuchet MS" pitchFamily="34" charset="0"/>
              </a:rPr>
              <a:t>Guangzhou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</a:rPr>
              <a:t>(2019 - 2023)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Guangzhou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252813"/>
              </p:ext>
            </p:extLst>
          </p:nvPr>
        </p:nvGraphicFramePr>
        <p:xfrm>
          <a:off x="762000" y="1295400"/>
          <a:ext cx="7912100" cy="511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72192"/>
              </p:ext>
            </p:extLst>
          </p:nvPr>
        </p:nvGraphicFramePr>
        <p:xfrm>
          <a:off x="0" y="1128713"/>
          <a:ext cx="9220200" cy="5119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6096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Beijing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 December 1984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52221"/>
              </p:ext>
            </p:extLst>
          </p:nvPr>
        </p:nvGraphicFramePr>
        <p:xfrm>
          <a:off x="1282700" y="973138"/>
          <a:ext cx="7810500" cy="4946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447800" y="59436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Beijing Section Total Members since Year 2000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Beijing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109258"/>
              </p:ext>
            </p:extLst>
          </p:nvPr>
        </p:nvGraphicFramePr>
        <p:xfrm>
          <a:off x="-304800" y="11430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980612"/>
              </p:ext>
            </p:extLst>
          </p:nvPr>
        </p:nvGraphicFramePr>
        <p:xfrm>
          <a:off x="612775" y="873125"/>
          <a:ext cx="83820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63563" y="3048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Beijing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Beijing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998274"/>
              </p:ext>
            </p:extLst>
          </p:nvPr>
        </p:nvGraphicFramePr>
        <p:xfrm>
          <a:off x="990600" y="1066800"/>
          <a:ext cx="7696200" cy="513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2759</TotalTime>
  <Words>1069</Words>
  <Application>Microsoft Office PowerPoint</Application>
  <PresentationFormat>On-screen Show (4:3)</PresentationFormat>
  <Paragraphs>405</Paragraphs>
  <Slides>42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Trebuchet MS</vt:lpstr>
      <vt:lpstr>Default Design</vt:lpstr>
      <vt:lpstr>Microsoft Excel Chart</vt:lpstr>
      <vt:lpstr>Geo Units Formation Dates In China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Beijing Section Growth in Membership Grade  (2011-2023)</vt:lpstr>
      <vt:lpstr>Beijing Section Growth in Membership Grade  (2011-2023)</vt:lpstr>
      <vt:lpstr>PowerPoint Presentation</vt:lpstr>
      <vt:lpstr>PowerPoint Presentation</vt:lpstr>
      <vt:lpstr>PowerPoint Presentation</vt:lpstr>
      <vt:lpstr>Chengdu Section Growth in Membership Grade  (2011-2023)</vt:lpstr>
      <vt:lpstr>Chengdu Section Growth in Membership Grade  (2011-2023)</vt:lpstr>
      <vt:lpstr>PowerPoint Presentation</vt:lpstr>
      <vt:lpstr>PowerPoint Presentation</vt:lpstr>
      <vt:lpstr>PowerPoint Presentation</vt:lpstr>
      <vt:lpstr>Harbin Section Growth in Membership Grade  (2011-2023)</vt:lpstr>
      <vt:lpstr>Harbin Section Growth in Membership Grade  (2011-2023)</vt:lpstr>
      <vt:lpstr>PowerPoint Presentation</vt:lpstr>
      <vt:lpstr>PowerPoint Presentation</vt:lpstr>
      <vt:lpstr>PowerPoint Presentation</vt:lpstr>
      <vt:lpstr>Nanjing Section Growth in Membership Grade  (2011-2023)</vt:lpstr>
      <vt:lpstr>Nanjing Section Growth in Membership Grade  (2011-2023)</vt:lpstr>
      <vt:lpstr>PowerPoint Presentation</vt:lpstr>
      <vt:lpstr>PowerPoint Presentation</vt:lpstr>
      <vt:lpstr>PowerPoint Presentation</vt:lpstr>
      <vt:lpstr>Shanghai Section Growth in Membership Grade  (2011-2023)</vt:lpstr>
      <vt:lpstr>Shanghai Section Growth in Membership Grade  (2011-2023)</vt:lpstr>
      <vt:lpstr>PowerPoint Presentation</vt:lpstr>
      <vt:lpstr>PowerPoint Presentation</vt:lpstr>
      <vt:lpstr>PowerPoint Presentation</vt:lpstr>
      <vt:lpstr>Wuhan Section Growth in Membership Grade  (2011-2023)</vt:lpstr>
      <vt:lpstr>Wuhan Section Growth in Membership Grade  (2011-2023)</vt:lpstr>
      <vt:lpstr>PowerPoint Presentation</vt:lpstr>
      <vt:lpstr>PowerPoint Presentation</vt:lpstr>
      <vt:lpstr>PowerPoint Presentation</vt:lpstr>
      <vt:lpstr>Xian Section Growth in Membership Grade  (2011-2023)</vt:lpstr>
      <vt:lpstr>Xian Section Growth in Membership Grade  (2011-2023)</vt:lpstr>
      <vt:lpstr>PowerPoint Presentation</vt:lpstr>
      <vt:lpstr>PowerPoint Presentation</vt:lpstr>
      <vt:lpstr>Guangzhou Section Growth in Membership Grade  (2019 - 2023)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344</cp:revision>
  <dcterms:created xsi:type="dcterms:W3CDTF">2008-01-07T06:07:13Z</dcterms:created>
  <dcterms:modified xsi:type="dcterms:W3CDTF">2024-05-16T07:49:59Z</dcterms:modified>
</cp:coreProperties>
</file>