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notesSlides/notesSlide15.xml" ContentType="application/vnd.openxmlformats-officedocument.presentationml.notesSlide+xml"/>
  <Override PartName="/ppt/charts/chart17.xml" ContentType="application/vnd.openxmlformats-officedocument.drawingml.chart+xml"/>
  <Override PartName="/ppt/notesSlides/notesSlide16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17.xml" ContentType="application/vnd.openxmlformats-officedocument.presentationml.notesSlide+xml"/>
  <Override PartName="/ppt/charts/chart20.xml" ContentType="application/vnd.openxmlformats-officedocument.drawingml.chart+xml"/>
  <Override PartName="/ppt/notesSlides/notesSlide18.xml" ContentType="application/vnd.openxmlformats-officedocument.presentationml.notesSlide+xml"/>
  <Override PartName="/ppt/charts/chart21.xml" ContentType="application/vnd.openxmlformats-officedocument.drawingml.chart+xml"/>
  <Override PartName="/ppt/notesSlides/notesSlide19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20.xml" ContentType="application/vnd.openxmlformats-officedocument.presentationml.notesSlide+xml"/>
  <Override PartName="/ppt/charts/chart24.xml" ContentType="application/vnd.openxmlformats-officedocument.drawingml.chart+xml"/>
  <Override PartName="/ppt/notesSlides/notesSlide21.xml" ContentType="application/vnd.openxmlformats-officedocument.presentationml.notesSlide+xml"/>
  <Override PartName="/ppt/charts/chart25.xml" ContentType="application/vnd.openxmlformats-officedocument.drawingml.chart+xml"/>
  <Override PartName="/ppt/notesSlides/notesSlide22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23.xml" ContentType="application/vnd.openxmlformats-officedocument.presentationml.notesSlide+xml"/>
  <Override PartName="/ppt/charts/chart28.xml" ContentType="application/vnd.openxmlformats-officedocument.drawingml.chart+xml"/>
  <Override PartName="/ppt/notesSlides/notesSlide24.xml" ContentType="application/vnd.openxmlformats-officedocument.presentationml.notesSlide+xml"/>
  <Override PartName="/ppt/charts/chart29.xml" ContentType="application/vnd.openxmlformats-officedocument.drawingml.chart+xml"/>
  <Override PartName="/ppt/notesSlides/notesSlide25.xml" ContentType="application/vnd.openxmlformats-officedocument.presentationml.notesSlide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notesSlides/notesSlide26.xml" ContentType="application/vnd.openxmlformats-officedocument.presentationml.notesSlide+xml"/>
  <Override PartName="/ppt/charts/chart32.xml" ContentType="application/vnd.openxmlformats-officedocument.drawingml.chart+xml"/>
  <Override PartName="/ppt/notesSlides/notesSlide27.xml" ContentType="application/vnd.openxmlformats-officedocument.presentationml.notesSlide+xml"/>
  <Override PartName="/ppt/charts/chart33.xml" ContentType="application/vnd.openxmlformats-officedocument.drawingml.chart+xml"/>
  <Override PartName="/ppt/notesSlides/notesSlide28.xml" ContentType="application/vnd.openxmlformats-officedocument.presentationml.notesSlide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notesSlides/notesSlide29.xml" ContentType="application/vnd.openxmlformats-officedocument.presentationml.notesSlide+xml"/>
  <Override PartName="/ppt/charts/chart36.xml" ContentType="application/vnd.openxmlformats-officedocument.drawingml.chart+xml"/>
  <Override PartName="/ppt/notesSlides/notesSlide30.xml" ContentType="application/vnd.openxmlformats-officedocument.presentationml.notesSlide+xml"/>
  <Override PartName="/ppt/charts/chart37.xml" ContentType="application/vnd.openxmlformats-officedocument.drawingml.chart+xml"/>
  <Override PartName="/ppt/notesSlides/notesSlide31.xml" ContentType="application/vnd.openxmlformats-officedocument.presentationml.notesSlide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notesSlides/notesSlide32.xml" ContentType="application/vnd.openxmlformats-officedocument.presentationml.notesSlide+xml"/>
  <Override PartName="/ppt/charts/chart40.xml" ContentType="application/vnd.openxmlformats-officedocument.drawingml.chart+xml"/>
  <Override PartName="/ppt/notesSlides/notesSlide33.xml" ContentType="application/vnd.openxmlformats-officedocument.presentationml.notesSlide+xml"/>
  <Override PartName="/ppt/charts/chart41.xml" ContentType="application/vnd.openxmlformats-officedocument.drawingml.chart+xml"/>
  <Override PartName="/ppt/notesSlides/notesSlide34.xml" ContentType="application/vnd.openxmlformats-officedocument.presentationml.notesSlide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notesSlides/notesSlide35.xml" ContentType="application/vnd.openxmlformats-officedocument.presentationml.notesSlide+xml"/>
  <Override PartName="/ppt/charts/chart44.xml" ContentType="application/vnd.openxmlformats-officedocument.drawingml.chart+xml"/>
  <Override PartName="/ppt/notesSlides/notesSlide36.xml" ContentType="application/vnd.openxmlformats-officedocument.presentationml.notesSlide+xml"/>
  <Override PartName="/ppt/charts/chart45.xml" ContentType="application/vnd.openxmlformats-officedocument.drawingml.chart+xml"/>
  <Override PartName="/ppt/notesSlides/notesSlide37.xml" ContentType="application/vnd.openxmlformats-officedocument.presentationml.notesSlide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notesSlides/notesSlide38.xml" ContentType="application/vnd.openxmlformats-officedocument.presentationml.notesSlide+xml"/>
  <Override PartName="/ppt/charts/chart48.xml" ContentType="application/vnd.openxmlformats-officedocument.drawingml.chart+xml"/>
  <Override PartName="/ppt/notesSlides/notesSlide39.xml" ContentType="application/vnd.openxmlformats-officedocument.presentationml.notesSlide+xml"/>
  <Override PartName="/ppt/charts/chart49.xml" ContentType="application/vnd.openxmlformats-officedocument.drawingml.chart+xml"/>
  <Override PartName="/ppt/notesSlides/notesSlide40.xml" ContentType="application/vnd.openxmlformats-officedocument.presentationml.notesSlide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notesSlides/notesSlide41.xml" ContentType="application/vnd.openxmlformats-officedocument.presentationml.notesSlide+xml"/>
  <Override PartName="/ppt/charts/chart52.xml" ContentType="application/vnd.openxmlformats-officedocument.drawingml.chart+xml"/>
  <Override PartName="/ppt/notesSlides/notesSlide42.xml" ContentType="application/vnd.openxmlformats-officedocument.presentationml.notesSlide+xml"/>
  <Override PartName="/ppt/charts/chart53.xml" ContentType="application/vnd.openxmlformats-officedocument.drawingml.chart+xml"/>
  <Override PartName="/ppt/notesSlides/notesSlide43.xml" ContentType="application/vnd.openxmlformats-officedocument.presentationml.notesSlide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notesSlides/notesSlide44.xml" ContentType="application/vnd.openxmlformats-officedocument.presentationml.notesSlide+xml"/>
  <Override PartName="/ppt/charts/chart5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68" r:id="rId2"/>
    <p:sldId id="256" r:id="rId3"/>
    <p:sldId id="281" r:id="rId4"/>
    <p:sldId id="257" r:id="rId5"/>
    <p:sldId id="270" r:id="rId6"/>
    <p:sldId id="258" r:id="rId7"/>
    <p:sldId id="288" r:id="rId8"/>
    <p:sldId id="289" r:id="rId9"/>
    <p:sldId id="271" r:id="rId10"/>
    <p:sldId id="259" r:id="rId11"/>
    <p:sldId id="290" r:id="rId12"/>
    <p:sldId id="291" r:id="rId13"/>
    <p:sldId id="272" r:id="rId14"/>
    <p:sldId id="261" r:id="rId15"/>
    <p:sldId id="292" r:id="rId16"/>
    <p:sldId id="293" r:id="rId17"/>
    <p:sldId id="274" r:id="rId18"/>
    <p:sldId id="262" r:id="rId19"/>
    <p:sldId id="294" r:id="rId20"/>
    <p:sldId id="295" r:id="rId21"/>
    <p:sldId id="275" r:id="rId22"/>
    <p:sldId id="263" r:id="rId23"/>
    <p:sldId id="296" r:id="rId24"/>
    <p:sldId id="297" r:id="rId25"/>
    <p:sldId id="276" r:id="rId26"/>
    <p:sldId id="264" r:id="rId27"/>
    <p:sldId id="298" r:id="rId28"/>
    <p:sldId id="299" r:id="rId29"/>
    <p:sldId id="277" r:id="rId30"/>
    <p:sldId id="265" r:id="rId31"/>
    <p:sldId id="300" r:id="rId32"/>
    <p:sldId id="301" r:id="rId33"/>
    <p:sldId id="278" r:id="rId34"/>
    <p:sldId id="285" r:id="rId35"/>
    <p:sldId id="302" r:id="rId36"/>
    <p:sldId id="303" r:id="rId37"/>
    <p:sldId id="287" r:id="rId38"/>
    <p:sldId id="266" r:id="rId39"/>
    <p:sldId id="304" r:id="rId40"/>
    <p:sldId id="305" r:id="rId41"/>
    <p:sldId id="279" r:id="rId42"/>
    <p:sldId id="284" r:id="rId43"/>
    <p:sldId id="306" r:id="rId44"/>
    <p:sldId id="307" r:id="rId45"/>
    <p:sldId id="283" r:id="rId46"/>
    <p:sldId id="267" r:id="rId47"/>
    <p:sldId id="308" r:id="rId48"/>
    <p:sldId id="309" r:id="rId49"/>
    <p:sldId id="280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00"/>
    <a:srgbClr val="C8C358"/>
    <a:srgbClr val="00FF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0" autoAdjust="0"/>
    <p:restoredTop sz="95940" autoAdjust="0"/>
  </p:normalViewPr>
  <p:slideViewPr>
    <p:cSldViewPr>
      <p:cViewPr varScale="1">
        <p:scale>
          <a:sx n="106" d="100"/>
          <a:sy n="106" d="100"/>
        </p:scale>
        <p:origin x="9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-25314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9.xlsx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0.xlsx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1.xlsx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2.xlsx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3.xlsx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4.xlsx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249084249084213E-2"/>
          <c:y val="4.9316423127548449E-2"/>
          <c:w val="0.68847814078293079"/>
          <c:h val="0.8121795516136196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Bangalore</c:v>
                </c:pt>
              </c:strCache>
            </c:strRef>
          </c:tx>
          <c:spPr>
            <a:ln w="15780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1657</c:v>
                </c:pt>
                <c:pt idx="1">
                  <c:v>2409</c:v>
                </c:pt>
                <c:pt idx="2">
                  <c:v>3112</c:v>
                </c:pt>
                <c:pt idx="3">
                  <c:v>2408</c:v>
                </c:pt>
                <c:pt idx="4">
                  <c:v>2845</c:v>
                </c:pt>
                <c:pt idx="5">
                  <c:v>2747</c:v>
                </c:pt>
                <c:pt idx="6">
                  <c:v>3243</c:v>
                </c:pt>
                <c:pt idx="7">
                  <c:v>3463</c:v>
                </c:pt>
                <c:pt idx="8">
                  <c:v>4194</c:v>
                </c:pt>
                <c:pt idx="9">
                  <c:v>4669</c:v>
                </c:pt>
                <c:pt idx="10">
                  <c:v>4981</c:v>
                </c:pt>
                <c:pt idx="11">
                  <c:v>5765</c:v>
                </c:pt>
                <c:pt idx="12">
                  <c:v>6132</c:v>
                </c:pt>
                <c:pt idx="13">
                  <c:v>7039</c:v>
                </c:pt>
                <c:pt idx="14">
                  <c:v>7036</c:v>
                </c:pt>
                <c:pt idx="15">
                  <c:v>6508</c:v>
                </c:pt>
                <c:pt idx="16">
                  <c:v>7243</c:v>
                </c:pt>
                <c:pt idx="17">
                  <c:v>7186</c:v>
                </c:pt>
                <c:pt idx="18">
                  <c:v>7914</c:v>
                </c:pt>
                <c:pt idx="19">
                  <c:v>8822</c:v>
                </c:pt>
                <c:pt idx="20">
                  <c:v>9521</c:v>
                </c:pt>
                <c:pt idx="21">
                  <c:v>10228</c:v>
                </c:pt>
                <c:pt idx="22">
                  <c:v>12108</c:v>
                </c:pt>
                <c:pt idx="23">
                  <c:v>16136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43-494A-9D34-42B46CE612D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Bombay (Mumbai)</c:v>
                </c:pt>
              </c:strCache>
            </c:strRef>
          </c:tx>
          <c:spPr>
            <a:ln w="15780">
              <a:solidFill>
                <a:srgbClr val="FFFF00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  <c:pt idx="0">
                  <c:v>4818</c:v>
                </c:pt>
                <c:pt idx="1">
                  <c:v>4361</c:v>
                </c:pt>
                <c:pt idx="2">
                  <c:v>7971</c:v>
                </c:pt>
                <c:pt idx="3">
                  <c:v>6751</c:v>
                </c:pt>
                <c:pt idx="4">
                  <c:v>7587</c:v>
                </c:pt>
                <c:pt idx="5">
                  <c:v>6000</c:v>
                </c:pt>
                <c:pt idx="6">
                  <c:v>5962</c:v>
                </c:pt>
                <c:pt idx="7">
                  <c:v>5738</c:v>
                </c:pt>
                <c:pt idx="8">
                  <c:v>5942</c:v>
                </c:pt>
                <c:pt idx="9">
                  <c:v>6548</c:v>
                </c:pt>
                <c:pt idx="10">
                  <c:v>5025</c:v>
                </c:pt>
                <c:pt idx="11">
                  <c:v>5029</c:v>
                </c:pt>
                <c:pt idx="12">
                  <c:v>5672</c:v>
                </c:pt>
                <c:pt idx="13">
                  <c:v>6629</c:v>
                </c:pt>
                <c:pt idx="14">
                  <c:v>7603</c:v>
                </c:pt>
                <c:pt idx="15">
                  <c:v>7420</c:v>
                </c:pt>
                <c:pt idx="16">
                  <c:v>6262</c:v>
                </c:pt>
                <c:pt idx="17">
                  <c:v>8610</c:v>
                </c:pt>
                <c:pt idx="18">
                  <c:v>7831</c:v>
                </c:pt>
                <c:pt idx="19">
                  <c:v>7005</c:v>
                </c:pt>
                <c:pt idx="20">
                  <c:v>4132</c:v>
                </c:pt>
                <c:pt idx="21">
                  <c:v>3590</c:v>
                </c:pt>
                <c:pt idx="22">
                  <c:v>4359</c:v>
                </c:pt>
                <c:pt idx="23">
                  <c:v>5134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43-494A-9D34-42B46CE612D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Delhi</c:v>
                </c:pt>
              </c:strCache>
            </c:strRef>
          </c:tx>
          <c:spPr>
            <a:ln w="15780">
              <a:solidFill>
                <a:srgbClr val="00FF00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Sheet1!$B$4:$Y$4</c:f>
              <c:numCache>
                <c:formatCode>General</c:formatCode>
                <c:ptCount val="24"/>
                <c:pt idx="0">
                  <c:v>1807</c:v>
                </c:pt>
                <c:pt idx="1">
                  <c:v>1917</c:v>
                </c:pt>
                <c:pt idx="2">
                  <c:v>2046</c:v>
                </c:pt>
                <c:pt idx="3">
                  <c:v>1919</c:v>
                </c:pt>
                <c:pt idx="4">
                  <c:v>1911</c:v>
                </c:pt>
                <c:pt idx="5">
                  <c:v>1816</c:v>
                </c:pt>
                <c:pt idx="6">
                  <c:v>1744</c:v>
                </c:pt>
                <c:pt idx="7">
                  <c:v>1952</c:v>
                </c:pt>
                <c:pt idx="8">
                  <c:v>2439</c:v>
                </c:pt>
                <c:pt idx="9">
                  <c:v>3035</c:v>
                </c:pt>
                <c:pt idx="10">
                  <c:v>3775</c:v>
                </c:pt>
                <c:pt idx="11">
                  <c:v>4624</c:v>
                </c:pt>
                <c:pt idx="12">
                  <c:v>4834</c:v>
                </c:pt>
                <c:pt idx="13">
                  <c:v>5158</c:v>
                </c:pt>
                <c:pt idx="14">
                  <c:v>4754</c:v>
                </c:pt>
                <c:pt idx="15">
                  <c:v>4628</c:v>
                </c:pt>
                <c:pt idx="16">
                  <c:v>4599</c:v>
                </c:pt>
                <c:pt idx="17">
                  <c:v>4373</c:v>
                </c:pt>
                <c:pt idx="18">
                  <c:v>4423</c:v>
                </c:pt>
                <c:pt idx="19">
                  <c:v>4686</c:v>
                </c:pt>
                <c:pt idx="20">
                  <c:v>4009</c:v>
                </c:pt>
                <c:pt idx="21">
                  <c:v>5352</c:v>
                </c:pt>
                <c:pt idx="22">
                  <c:v>6113</c:v>
                </c:pt>
                <c:pt idx="23">
                  <c:v>7385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43-494A-9D34-42B46CE612D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Gujarat</c:v>
                </c:pt>
              </c:strCache>
            </c:strRef>
          </c:tx>
          <c:spPr>
            <a:ln w="15780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Sheet1!$B$5:$Y$5</c:f>
              <c:numCache>
                <c:formatCode>General</c:formatCode>
                <c:ptCount val="24"/>
                <c:pt idx="0">
                  <c:v>646</c:v>
                </c:pt>
                <c:pt idx="1">
                  <c:v>418</c:v>
                </c:pt>
                <c:pt idx="2">
                  <c:v>368</c:v>
                </c:pt>
                <c:pt idx="3">
                  <c:v>339</c:v>
                </c:pt>
                <c:pt idx="4">
                  <c:v>504</c:v>
                </c:pt>
                <c:pt idx="5">
                  <c:v>489</c:v>
                </c:pt>
                <c:pt idx="6">
                  <c:v>523</c:v>
                </c:pt>
                <c:pt idx="7">
                  <c:v>516</c:v>
                </c:pt>
                <c:pt idx="8">
                  <c:v>615</c:v>
                </c:pt>
                <c:pt idx="9">
                  <c:v>692</c:v>
                </c:pt>
                <c:pt idx="10">
                  <c:v>791</c:v>
                </c:pt>
                <c:pt idx="11">
                  <c:v>880</c:v>
                </c:pt>
                <c:pt idx="12">
                  <c:v>1520</c:v>
                </c:pt>
                <c:pt idx="13">
                  <c:v>1215</c:v>
                </c:pt>
                <c:pt idx="14">
                  <c:v>1343</c:v>
                </c:pt>
                <c:pt idx="15">
                  <c:v>1116</c:v>
                </c:pt>
                <c:pt idx="16">
                  <c:v>1204</c:v>
                </c:pt>
                <c:pt idx="17">
                  <c:v>1485</c:v>
                </c:pt>
                <c:pt idx="18">
                  <c:v>1662</c:v>
                </c:pt>
                <c:pt idx="19">
                  <c:v>1452</c:v>
                </c:pt>
                <c:pt idx="20">
                  <c:v>1253</c:v>
                </c:pt>
                <c:pt idx="21">
                  <c:v>1398</c:v>
                </c:pt>
                <c:pt idx="22">
                  <c:v>1687</c:v>
                </c:pt>
                <c:pt idx="23">
                  <c:v>1891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43-494A-9D34-42B46CE612D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Hyderabad</c:v>
                </c:pt>
              </c:strCache>
            </c:strRef>
          </c:tx>
          <c:spPr>
            <a:ln w="15780">
              <a:solidFill>
                <a:srgbClr val="0000FF"/>
              </a:solidFill>
              <a:prstDash val="solid"/>
            </a:ln>
          </c:spPr>
          <c:marker>
            <c:symbol val="star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Sheet1!$B$6:$Y$6</c:f>
              <c:numCache>
                <c:formatCode>General</c:formatCode>
                <c:ptCount val="24"/>
                <c:pt idx="0">
                  <c:v>2228</c:v>
                </c:pt>
                <c:pt idx="1">
                  <c:v>1984</c:v>
                </c:pt>
                <c:pt idx="2">
                  <c:v>2054</c:v>
                </c:pt>
                <c:pt idx="3">
                  <c:v>2347</c:v>
                </c:pt>
                <c:pt idx="4">
                  <c:v>3661</c:v>
                </c:pt>
                <c:pt idx="5">
                  <c:v>3284</c:v>
                </c:pt>
                <c:pt idx="6">
                  <c:v>3017</c:v>
                </c:pt>
                <c:pt idx="7">
                  <c:v>2806</c:v>
                </c:pt>
                <c:pt idx="8">
                  <c:v>3342</c:v>
                </c:pt>
                <c:pt idx="9">
                  <c:v>3478</c:v>
                </c:pt>
                <c:pt idx="10">
                  <c:v>3929</c:v>
                </c:pt>
                <c:pt idx="11">
                  <c:v>4817</c:v>
                </c:pt>
                <c:pt idx="12">
                  <c:v>5830</c:v>
                </c:pt>
                <c:pt idx="13">
                  <c:v>5795</c:v>
                </c:pt>
                <c:pt idx="14">
                  <c:v>5852</c:v>
                </c:pt>
                <c:pt idx="15">
                  <c:v>5129</c:v>
                </c:pt>
                <c:pt idx="16">
                  <c:v>5730</c:v>
                </c:pt>
                <c:pt idx="17">
                  <c:v>5580</c:v>
                </c:pt>
                <c:pt idx="18">
                  <c:v>5970</c:v>
                </c:pt>
                <c:pt idx="19">
                  <c:v>5923</c:v>
                </c:pt>
                <c:pt idx="20">
                  <c:v>3905</c:v>
                </c:pt>
                <c:pt idx="21">
                  <c:v>6298</c:v>
                </c:pt>
                <c:pt idx="22">
                  <c:v>8397</c:v>
                </c:pt>
                <c:pt idx="23">
                  <c:v>10457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C43-494A-9D34-42B46CE612DA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Kerala</c:v>
                </c:pt>
              </c:strCache>
            </c:strRef>
          </c:tx>
          <c:spPr>
            <a:ln w="15780">
              <a:solidFill>
                <a:srgbClr val="FF00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Sheet1!$B$7:$Y$7</c:f>
              <c:numCache>
                <c:formatCode>General</c:formatCode>
                <c:ptCount val="24"/>
                <c:pt idx="0">
                  <c:v>820</c:v>
                </c:pt>
                <c:pt idx="1">
                  <c:v>1019</c:v>
                </c:pt>
                <c:pt idx="2">
                  <c:v>1248</c:v>
                </c:pt>
                <c:pt idx="3">
                  <c:v>1129</c:v>
                </c:pt>
                <c:pt idx="4">
                  <c:v>1501</c:v>
                </c:pt>
                <c:pt idx="5">
                  <c:v>1644</c:v>
                </c:pt>
                <c:pt idx="6">
                  <c:v>1807</c:v>
                </c:pt>
                <c:pt idx="7">
                  <c:v>2032</c:v>
                </c:pt>
                <c:pt idx="8">
                  <c:v>2718</c:v>
                </c:pt>
                <c:pt idx="9">
                  <c:v>3589</c:v>
                </c:pt>
                <c:pt idx="10">
                  <c:v>3969</c:v>
                </c:pt>
                <c:pt idx="11">
                  <c:v>5113</c:v>
                </c:pt>
                <c:pt idx="12">
                  <c:v>5768</c:v>
                </c:pt>
                <c:pt idx="13">
                  <c:v>5566</c:v>
                </c:pt>
                <c:pt idx="14">
                  <c:v>5167</c:v>
                </c:pt>
                <c:pt idx="15">
                  <c:v>6892</c:v>
                </c:pt>
                <c:pt idx="16">
                  <c:v>7897</c:v>
                </c:pt>
                <c:pt idx="17">
                  <c:v>9076</c:v>
                </c:pt>
                <c:pt idx="18">
                  <c:v>8060</c:v>
                </c:pt>
                <c:pt idx="19">
                  <c:v>8852</c:v>
                </c:pt>
                <c:pt idx="20">
                  <c:v>8199</c:v>
                </c:pt>
                <c:pt idx="21">
                  <c:v>13008</c:v>
                </c:pt>
                <c:pt idx="22">
                  <c:v>15414</c:v>
                </c:pt>
                <c:pt idx="23">
                  <c:v>15066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C43-494A-9D34-42B46CE612DA}"/>
            </c:ext>
          </c:extLst>
        </c:ser>
        <c:ser>
          <c:idx val="7"/>
          <c:order val="6"/>
          <c:tx>
            <c:strRef>
              <c:f>Sheet1!$A$8</c:f>
              <c:strCache>
                <c:ptCount val="1"/>
                <c:pt idx="0">
                  <c:v>Kharagpur</c:v>
                </c:pt>
              </c:strCache>
            </c:strRef>
          </c:tx>
          <c:spPr>
            <a:ln w="15780">
              <a:solidFill>
                <a:srgbClr val="0000FF"/>
              </a:solidFill>
              <a:prstDash val="solid"/>
            </a:ln>
          </c:spPr>
          <c:marker>
            <c:symbol val="dot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Sheet1!$B$8:$Y$8</c:f>
              <c:numCache>
                <c:formatCode>General</c:formatCode>
                <c:ptCount val="24"/>
                <c:pt idx="0">
                  <c:v>142</c:v>
                </c:pt>
                <c:pt idx="1">
                  <c:v>129</c:v>
                </c:pt>
                <c:pt idx="2">
                  <c:v>108</c:v>
                </c:pt>
                <c:pt idx="3">
                  <c:v>111</c:v>
                </c:pt>
                <c:pt idx="4">
                  <c:v>130</c:v>
                </c:pt>
                <c:pt idx="5">
                  <c:v>140</c:v>
                </c:pt>
                <c:pt idx="6">
                  <c:v>128</c:v>
                </c:pt>
                <c:pt idx="7">
                  <c:v>120</c:v>
                </c:pt>
                <c:pt idx="8">
                  <c:v>191</c:v>
                </c:pt>
                <c:pt idx="9">
                  <c:v>212</c:v>
                </c:pt>
                <c:pt idx="10">
                  <c:v>181</c:v>
                </c:pt>
                <c:pt idx="11">
                  <c:v>297</c:v>
                </c:pt>
                <c:pt idx="12">
                  <c:v>296</c:v>
                </c:pt>
                <c:pt idx="13">
                  <c:v>339</c:v>
                </c:pt>
                <c:pt idx="14">
                  <c:v>299</c:v>
                </c:pt>
                <c:pt idx="15">
                  <c:v>386</c:v>
                </c:pt>
                <c:pt idx="16">
                  <c:v>373</c:v>
                </c:pt>
                <c:pt idx="17">
                  <c:v>357</c:v>
                </c:pt>
                <c:pt idx="18">
                  <c:v>378</c:v>
                </c:pt>
                <c:pt idx="19">
                  <c:v>380</c:v>
                </c:pt>
                <c:pt idx="20">
                  <c:v>339</c:v>
                </c:pt>
                <c:pt idx="21">
                  <c:v>339</c:v>
                </c:pt>
                <c:pt idx="22">
                  <c:v>391</c:v>
                </c:pt>
                <c:pt idx="23">
                  <c:v>459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C43-494A-9D34-42B46CE612DA}"/>
            </c:ext>
          </c:extLst>
        </c:ser>
        <c:ser>
          <c:idx val="8"/>
          <c:order val="7"/>
          <c:tx>
            <c:strRef>
              <c:f>Sheet1!$A$9</c:f>
              <c:strCache>
                <c:ptCount val="1"/>
                <c:pt idx="0">
                  <c:v>Kolkata (Calcutta)</c:v>
                </c:pt>
              </c:strCache>
            </c:strRef>
          </c:tx>
          <c:spPr>
            <a:ln w="15780">
              <a:solidFill>
                <a:srgbClr val="00CCFF"/>
              </a:solidFill>
              <a:prstDash val="solid"/>
            </a:ln>
          </c:spPr>
          <c:marker>
            <c:symbol val="dash"/>
            <c:size val="2"/>
            <c:spPr>
              <a:noFill/>
              <a:ln>
                <a:solidFill>
                  <a:srgbClr val="00CC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Sheet1!$B$9:$Y$9</c:f>
              <c:numCache>
                <c:formatCode>General</c:formatCode>
                <c:ptCount val="24"/>
                <c:pt idx="0">
                  <c:v>1504</c:v>
                </c:pt>
                <c:pt idx="1">
                  <c:v>1099</c:v>
                </c:pt>
                <c:pt idx="2">
                  <c:v>1188</c:v>
                </c:pt>
                <c:pt idx="3">
                  <c:v>1235</c:v>
                </c:pt>
                <c:pt idx="4">
                  <c:v>1480</c:v>
                </c:pt>
                <c:pt idx="5">
                  <c:v>1271</c:v>
                </c:pt>
                <c:pt idx="6">
                  <c:v>1082</c:v>
                </c:pt>
                <c:pt idx="7">
                  <c:v>963</c:v>
                </c:pt>
                <c:pt idx="8">
                  <c:v>1009</c:v>
                </c:pt>
                <c:pt idx="9">
                  <c:v>1415</c:v>
                </c:pt>
                <c:pt idx="10">
                  <c:v>1637</c:v>
                </c:pt>
                <c:pt idx="11">
                  <c:v>1709</c:v>
                </c:pt>
                <c:pt idx="12">
                  <c:v>1971</c:v>
                </c:pt>
                <c:pt idx="13">
                  <c:v>2412</c:v>
                </c:pt>
                <c:pt idx="14">
                  <c:v>2384</c:v>
                </c:pt>
                <c:pt idx="15">
                  <c:v>2483</c:v>
                </c:pt>
                <c:pt idx="16">
                  <c:v>3457</c:v>
                </c:pt>
                <c:pt idx="17">
                  <c:v>2831</c:v>
                </c:pt>
                <c:pt idx="18">
                  <c:v>3355</c:v>
                </c:pt>
                <c:pt idx="19">
                  <c:v>3656</c:v>
                </c:pt>
                <c:pt idx="20">
                  <c:v>3319</c:v>
                </c:pt>
                <c:pt idx="21">
                  <c:v>3650</c:v>
                </c:pt>
                <c:pt idx="22">
                  <c:v>4051</c:v>
                </c:pt>
                <c:pt idx="23">
                  <c:v>4685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C43-494A-9D34-42B46CE612DA}"/>
            </c:ext>
          </c:extLst>
        </c:ser>
        <c:ser>
          <c:idx val="9"/>
          <c:order val="8"/>
          <c:tx>
            <c:strRef>
              <c:f>Sheet1!$A$10</c:f>
              <c:strCache>
                <c:ptCount val="1"/>
                <c:pt idx="0">
                  <c:v>Madras (Chennai)</c:v>
                </c:pt>
              </c:strCache>
            </c:strRef>
          </c:tx>
          <c:spPr>
            <a:ln w="15780">
              <a:solidFill>
                <a:srgbClr val="CCFFFF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CCFFFF"/>
              </a:solidFill>
              <a:ln>
                <a:solidFill>
                  <a:srgbClr val="CCFF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Sheet1!$B$10:$Y$10</c:f>
              <c:numCache>
                <c:formatCode>General</c:formatCode>
                <c:ptCount val="24"/>
                <c:pt idx="0">
                  <c:v>4963</c:v>
                </c:pt>
                <c:pt idx="1">
                  <c:v>5936</c:v>
                </c:pt>
                <c:pt idx="2">
                  <c:v>5240</c:v>
                </c:pt>
                <c:pt idx="3">
                  <c:v>4271</c:v>
                </c:pt>
                <c:pt idx="4">
                  <c:v>4409</c:v>
                </c:pt>
                <c:pt idx="5">
                  <c:v>3733</c:v>
                </c:pt>
                <c:pt idx="6">
                  <c:v>5285</c:v>
                </c:pt>
                <c:pt idx="7">
                  <c:v>5067</c:v>
                </c:pt>
                <c:pt idx="8">
                  <c:v>6552</c:v>
                </c:pt>
                <c:pt idx="9">
                  <c:v>8036</c:v>
                </c:pt>
                <c:pt idx="10">
                  <c:v>10021</c:v>
                </c:pt>
                <c:pt idx="11">
                  <c:v>10828</c:v>
                </c:pt>
                <c:pt idx="12">
                  <c:v>11838</c:v>
                </c:pt>
                <c:pt idx="13">
                  <c:v>12265</c:v>
                </c:pt>
                <c:pt idx="14">
                  <c:v>10289</c:v>
                </c:pt>
                <c:pt idx="15">
                  <c:v>8831</c:v>
                </c:pt>
                <c:pt idx="16">
                  <c:v>8619</c:v>
                </c:pt>
                <c:pt idx="17">
                  <c:v>9178</c:v>
                </c:pt>
                <c:pt idx="18">
                  <c:v>8391</c:v>
                </c:pt>
                <c:pt idx="19">
                  <c:v>7039</c:v>
                </c:pt>
                <c:pt idx="20">
                  <c:v>5758</c:v>
                </c:pt>
                <c:pt idx="21">
                  <c:v>7817</c:v>
                </c:pt>
                <c:pt idx="22">
                  <c:v>9950</c:v>
                </c:pt>
                <c:pt idx="23">
                  <c:v>14020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C43-494A-9D34-42B46CE612DA}"/>
            </c:ext>
          </c:extLst>
        </c:ser>
        <c:ser>
          <c:idx val="10"/>
          <c:order val="9"/>
          <c:tx>
            <c:strRef>
              <c:f>Sheet1!$A$11</c:f>
              <c:strCache>
                <c:ptCount val="1"/>
                <c:pt idx="0">
                  <c:v>Pune</c:v>
                </c:pt>
              </c:strCache>
            </c:strRef>
          </c:tx>
          <c:spPr>
            <a:ln w="15780">
              <a:solidFill>
                <a:srgbClr val="CCFFCC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CCFFCC"/>
              </a:solidFill>
              <a:ln>
                <a:solidFill>
                  <a:srgbClr val="CCFFCC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Sheet1!$B$11:$Y$11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1469</c:v>
                </c:pt>
                <c:pt idx="11">
                  <c:v>1160</c:v>
                </c:pt>
                <c:pt idx="12">
                  <c:v>899</c:v>
                </c:pt>
                <c:pt idx="13">
                  <c:v>1177</c:v>
                </c:pt>
                <c:pt idx="14">
                  <c:v>1271</c:v>
                </c:pt>
                <c:pt idx="15">
                  <c:v>1193</c:v>
                </c:pt>
                <c:pt idx="16">
                  <c:v>1268</c:v>
                </c:pt>
                <c:pt idx="17">
                  <c:v>1370</c:v>
                </c:pt>
                <c:pt idx="18">
                  <c:v>1239</c:v>
                </c:pt>
                <c:pt idx="19">
                  <c:v>1794</c:v>
                </c:pt>
                <c:pt idx="20">
                  <c:v>1038</c:v>
                </c:pt>
                <c:pt idx="21">
                  <c:v>1725</c:v>
                </c:pt>
                <c:pt idx="22">
                  <c:v>2410</c:v>
                </c:pt>
                <c:pt idx="23">
                  <c:v>2093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C43-494A-9D34-42B46CE612DA}"/>
            </c:ext>
          </c:extLst>
        </c:ser>
        <c:ser>
          <c:idx val="6"/>
          <c:order val="10"/>
          <c:tx>
            <c:strRef>
              <c:f>Sheet1!$A$12</c:f>
              <c:strCache>
                <c:ptCount val="1"/>
                <c:pt idx="0">
                  <c:v>Uttar Pradesh</c:v>
                </c:pt>
              </c:strCache>
            </c:strRef>
          </c:tx>
          <c:marker>
            <c:symbol val="plus"/>
            <c:size val="2"/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Sheet1!$B$12:$Y$12</c:f>
              <c:numCache>
                <c:formatCode>General</c:formatCode>
                <c:ptCount val="24"/>
                <c:pt idx="0">
                  <c:v>701</c:v>
                </c:pt>
                <c:pt idx="1">
                  <c:v>801</c:v>
                </c:pt>
                <c:pt idx="2">
                  <c:v>1160</c:v>
                </c:pt>
                <c:pt idx="3">
                  <c:v>921</c:v>
                </c:pt>
                <c:pt idx="4">
                  <c:v>1023</c:v>
                </c:pt>
                <c:pt idx="5">
                  <c:v>1010</c:v>
                </c:pt>
                <c:pt idx="6">
                  <c:v>891</c:v>
                </c:pt>
                <c:pt idx="7">
                  <c:v>839</c:v>
                </c:pt>
                <c:pt idx="8">
                  <c:v>864</c:v>
                </c:pt>
                <c:pt idx="9">
                  <c:v>1128</c:v>
                </c:pt>
                <c:pt idx="10">
                  <c:v>1399</c:v>
                </c:pt>
                <c:pt idx="11">
                  <c:v>1744</c:v>
                </c:pt>
                <c:pt idx="12">
                  <c:v>1809</c:v>
                </c:pt>
                <c:pt idx="13">
                  <c:v>1926</c:v>
                </c:pt>
                <c:pt idx="14">
                  <c:v>2255</c:v>
                </c:pt>
                <c:pt idx="15">
                  <c:v>2135</c:v>
                </c:pt>
                <c:pt idx="16">
                  <c:v>2237</c:v>
                </c:pt>
                <c:pt idx="17">
                  <c:v>2364</c:v>
                </c:pt>
                <c:pt idx="18">
                  <c:v>2682</c:v>
                </c:pt>
                <c:pt idx="19">
                  <c:v>3280</c:v>
                </c:pt>
                <c:pt idx="20">
                  <c:v>2670</c:v>
                </c:pt>
                <c:pt idx="21">
                  <c:v>3867</c:v>
                </c:pt>
                <c:pt idx="22">
                  <c:v>4536</c:v>
                </c:pt>
                <c:pt idx="23">
                  <c:v>5024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C43-494A-9D34-42B46CE612DA}"/>
            </c:ext>
          </c:extLst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Vizag Bay</c:v>
                </c:pt>
              </c:strCache>
            </c:strRef>
          </c:tx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Sheet1!$B$13:$Y$13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1225</c:v>
                </c:pt>
                <c:pt idx="21">
                  <c:v>1559</c:v>
                </c:pt>
                <c:pt idx="22">
                  <c:v>2006</c:v>
                </c:pt>
                <c:pt idx="23">
                  <c:v>2737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35-4214-A4D4-568514EA18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6142831"/>
        <c:axId val="1"/>
      </c:lineChart>
      <c:dateAx>
        <c:axId val="1286142831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1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86142831"/>
        <c:crosses val="autoZero"/>
        <c:crossBetween val="midCat"/>
      </c:valAx>
      <c:spPr>
        <a:solidFill>
          <a:schemeClr val="bg2">
            <a:lumMod val="40000"/>
            <a:lumOff val="60000"/>
          </a:schemeClr>
        </a:solidFill>
        <a:ln w="1578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0024656992041632"/>
          <c:y val="0.22830180253933285"/>
          <c:w val="0.18307167338314356"/>
          <c:h val="0.57217356825498489"/>
        </c:manualLayout>
      </c:layout>
      <c:overlay val="0"/>
      <c:spPr>
        <a:noFill/>
        <a:ln w="3943">
          <a:solidFill>
            <a:schemeClr val="tx1"/>
          </a:solidFill>
          <a:prstDash val="solid"/>
        </a:ln>
      </c:spPr>
      <c:txPr>
        <a:bodyPr/>
        <a:lstStyle/>
        <a:p>
          <a:pPr>
            <a:defRPr sz="1140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2981-4DF3-9FBE-C252C571D828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3335</c:v>
                </c:pt>
                <c:pt idx="1">
                  <c:v>3594</c:v>
                </c:pt>
                <c:pt idx="2">
                  <c:v>4199</c:v>
                </c:pt>
                <c:pt idx="3">
                  <c:v>4928</c:v>
                </c:pt>
                <c:pt idx="4">
                  <c:v>4606</c:v>
                </c:pt>
                <c:pt idx="5" formatCode="General">
                  <c:v>3690</c:v>
                </c:pt>
                <c:pt idx="6" formatCode="General">
                  <c:v>5820</c:v>
                </c:pt>
                <c:pt idx="7" formatCode="General">
                  <c:v>5210</c:v>
                </c:pt>
                <c:pt idx="8" formatCode="General">
                  <c:v>3705</c:v>
                </c:pt>
                <c:pt idx="9" formatCode="General">
                  <c:v>2129</c:v>
                </c:pt>
                <c:pt idx="10" formatCode="General">
                  <c:v>2147</c:v>
                </c:pt>
                <c:pt idx="11" formatCode="General">
                  <c:v>2712</c:v>
                </c:pt>
                <c:pt idx="12" formatCode="General">
                  <c:v>3296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81-4DF3-9FBE-C252C571D8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10"/>
              <c:layout>
                <c:manualLayout>
                  <c:x val="-5.3333333333334312E-3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4CD-4C6D-94C4-EE1B4B1E26D6}"/>
                </c:ext>
              </c:extLst>
            </c:dLbl>
            <c:dLbl>
              <c:idx val="11"/>
              <c:layout>
                <c:manualLayout>
                  <c:x val="0"/>
                  <c:y val="-6.66666666666666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07-4A1A-BEC6-FEBCE621A45E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488</c:v>
                </c:pt>
                <c:pt idx="1">
                  <c:v>533</c:v>
                </c:pt>
                <c:pt idx="2">
                  <c:v>890</c:v>
                </c:pt>
                <c:pt idx="3">
                  <c:v>954</c:v>
                </c:pt>
                <c:pt idx="4">
                  <c:v>704</c:v>
                </c:pt>
                <c:pt idx="5" formatCode="General">
                  <c:v>581</c:v>
                </c:pt>
                <c:pt idx="6" formatCode="General">
                  <c:v>744</c:v>
                </c:pt>
                <c:pt idx="7" formatCode="General">
                  <c:v>659</c:v>
                </c:pt>
                <c:pt idx="8" formatCode="General">
                  <c:v>606</c:v>
                </c:pt>
                <c:pt idx="9" formatCode="General">
                  <c:v>549</c:v>
                </c:pt>
                <c:pt idx="10" formatCode="General">
                  <c:v>332</c:v>
                </c:pt>
                <c:pt idx="11" formatCode="General">
                  <c:v>381</c:v>
                </c:pt>
                <c:pt idx="12" formatCode="General">
                  <c:v>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81-4DF3-9FBE-C252C571D82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1032</c:v>
                </c:pt>
                <c:pt idx="1">
                  <c:v>1355</c:v>
                </c:pt>
                <c:pt idx="2">
                  <c:v>1323</c:v>
                </c:pt>
                <c:pt idx="3">
                  <c:v>1444</c:v>
                </c:pt>
                <c:pt idx="4">
                  <c:v>1866</c:v>
                </c:pt>
                <c:pt idx="5" formatCode="General">
                  <c:v>1721</c:v>
                </c:pt>
                <c:pt idx="6" formatCode="General">
                  <c:v>1729</c:v>
                </c:pt>
                <c:pt idx="7" formatCode="General">
                  <c:v>1629</c:v>
                </c:pt>
                <c:pt idx="8" formatCode="General">
                  <c:v>2297</c:v>
                </c:pt>
                <c:pt idx="9" formatCode="General">
                  <c:v>994</c:v>
                </c:pt>
                <c:pt idx="10" formatCode="General">
                  <c:v>779</c:v>
                </c:pt>
                <c:pt idx="11" formatCode="General">
                  <c:v>894</c:v>
                </c:pt>
                <c:pt idx="12" formatCode="General">
                  <c:v>1013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81-4DF3-9FBE-C252C571D82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81-4DF3-9FBE-C252C571D828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81-4DF3-9FBE-C252C571D828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81-4DF3-9FBE-C252C571D828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81-4DF3-9FBE-C252C571D828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981-4DF3-9FBE-C252C571D828}"/>
                </c:ext>
              </c:extLst>
            </c:dLbl>
            <c:dLbl>
              <c:idx val="11"/>
              <c:layout>
                <c:manualLayout>
                  <c:x val="2.6666666666666666E-3"/>
                  <c:y val="-1.6296108042265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07-4A1A-BEC6-FEBCE621A45E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93</c:v>
                </c:pt>
                <c:pt idx="1">
                  <c:v>109</c:v>
                </c:pt>
                <c:pt idx="2">
                  <c:v>156</c:v>
                </c:pt>
                <c:pt idx="3">
                  <c:v>179</c:v>
                </c:pt>
                <c:pt idx="4">
                  <c:v>187</c:v>
                </c:pt>
                <c:pt idx="5" formatCode="General">
                  <c:v>216</c:v>
                </c:pt>
                <c:pt idx="6" formatCode="General">
                  <c:v>230</c:v>
                </c:pt>
                <c:pt idx="7" formatCode="General">
                  <c:v>252</c:v>
                </c:pt>
                <c:pt idx="8" formatCode="General">
                  <c:v>312</c:v>
                </c:pt>
                <c:pt idx="9" formatCode="General">
                  <c:v>399</c:v>
                </c:pt>
                <c:pt idx="10" formatCode="General">
                  <c:v>292</c:v>
                </c:pt>
                <c:pt idx="11" formatCode="General">
                  <c:v>322</c:v>
                </c:pt>
                <c:pt idx="12" formatCode="General">
                  <c:v>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981-4DF3-9FBE-C252C571D82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1694</c:v>
                </c:pt>
                <c:pt idx="1">
                  <c:v>2078</c:v>
                </c:pt>
                <c:pt idx="2">
                  <c:v>2430</c:v>
                </c:pt>
                <c:pt idx="3">
                  <c:v>2675</c:v>
                </c:pt>
                <c:pt idx="4">
                  <c:v>2814</c:v>
                </c:pt>
                <c:pt idx="5" formatCode="General">
                  <c:v>2572</c:v>
                </c:pt>
                <c:pt idx="6" formatCode="General">
                  <c:v>2790</c:v>
                </c:pt>
                <c:pt idx="7" formatCode="General">
                  <c:v>2621</c:v>
                </c:pt>
                <c:pt idx="8" formatCode="General">
                  <c:v>3300</c:v>
                </c:pt>
                <c:pt idx="9" formatCode="General">
                  <c:v>2003</c:v>
                </c:pt>
                <c:pt idx="10" formatCode="General">
                  <c:v>1443</c:v>
                </c:pt>
                <c:pt idx="11" formatCode="General">
                  <c:v>1647</c:v>
                </c:pt>
                <c:pt idx="12" formatCode="General">
                  <c:v>1838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981-4DF3-9FBE-C252C571D8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9011407"/>
        <c:axId val="1"/>
      </c:barChart>
      <c:catAx>
        <c:axId val="11690114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169011407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28-4A06-BBB4-06A5074A63D6}"/>
                </c:ext>
              </c:extLst>
            </c:dLbl>
            <c:dLbl>
              <c:idx val="1"/>
              <c:layout>
                <c:manualLayout>
                  <c:x val="-4.5454545454545484E-2"/>
                  <c:y val="-4.0248590507037142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28-4A06-BBB4-06A5074A63D6}"/>
                </c:ext>
              </c:extLst>
            </c:dLbl>
            <c:dLbl>
              <c:idx val="2"/>
              <c:layout>
                <c:manualLayout>
                  <c:x val="-4.8211912700101618E-2"/>
                  <c:y val="-4.2999353341701851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28-4A06-BBB4-06A5074A63D6}"/>
                </c:ext>
              </c:extLst>
            </c:dLbl>
            <c:dLbl>
              <c:idx val="3"/>
              <c:layout>
                <c:manualLayout>
                  <c:x val="-1.8181818181818181E-2"/>
                  <c:y val="-2.6043392044574336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28-4A06-BBB4-06A5074A63D6}"/>
                </c:ext>
              </c:extLst>
            </c:dLbl>
            <c:dLbl>
              <c:idx val="4"/>
              <c:layout>
                <c:manualLayout>
                  <c:x val="-2.7272727272727271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28-4A06-BBB4-06A5074A63D6}"/>
                </c:ext>
              </c:extLst>
            </c:dLbl>
            <c:spPr>
              <a:noFill/>
              <a:ln w="25154">
                <a:noFill/>
              </a:ln>
            </c:spPr>
            <c:txPr>
              <a:bodyPr/>
              <a:lstStyle/>
              <a:p>
                <a:pPr>
                  <a:defRPr sz="989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3335</c:v>
                </c:pt>
                <c:pt idx="1">
                  <c:v>3594</c:v>
                </c:pt>
                <c:pt idx="2">
                  <c:v>4199</c:v>
                </c:pt>
                <c:pt idx="3">
                  <c:v>4928</c:v>
                </c:pt>
                <c:pt idx="4">
                  <c:v>4606</c:v>
                </c:pt>
                <c:pt idx="5" formatCode="General">
                  <c:v>3690</c:v>
                </c:pt>
                <c:pt idx="6" formatCode="General">
                  <c:v>5820</c:v>
                </c:pt>
                <c:pt idx="7" formatCode="General">
                  <c:v>5210</c:v>
                </c:pt>
                <c:pt idx="8" formatCode="General">
                  <c:v>3705</c:v>
                </c:pt>
                <c:pt idx="9" formatCode="General">
                  <c:v>2129</c:v>
                </c:pt>
                <c:pt idx="10" formatCode="General">
                  <c:v>2147</c:v>
                </c:pt>
                <c:pt idx="11" formatCode="General">
                  <c:v>2712</c:v>
                </c:pt>
                <c:pt idx="12" formatCode="General">
                  <c:v>3296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A28-4A06-BBB4-06A5074A63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28-4A06-BBB4-06A5074A63D6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28-4A06-BBB4-06A5074A63D6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A28-4A06-BBB4-06A5074A63D6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28-4A06-BBB4-06A5074A63D6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28-4A06-BBB4-06A5074A63D6}"/>
                </c:ext>
              </c:extLst>
            </c:dLbl>
            <c:dLbl>
              <c:idx val="10"/>
              <c:layout>
                <c:manualLayout>
                  <c:x val="-1.5015015015015015E-3"/>
                  <c:y val="4.8309178743959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57-4E69-A728-DEF3A87CCC34}"/>
                </c:ext>
              </c:extLst>
            </c:dLbl>
            <c:spPr>
              <a:noFill/>
              <a:ln w="25154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488</c:v>
                </c:pt>
                <c:pt idx="1">
                  <c:v>533</c:v>
                </c:pt>
                <c:pt idx="2">
                  <c:v>890</c:v>
                </c:pt>
                <c:pt idx="3">
                  <c:v>954</c:v>
                </c:pt>
                <c:pt idx="4">
                  <c:v>704</c:v>
                </c:pt>
                <c:pt idx="5" formatCode="General">
                  <c:v>581</c:v>
                </c:pt>
                <c:pt idx="6" formatCode="General">
                  <c:v>744</c:v>
                </c:pt>
                <c:pt idx="7" formatCode="General">
                  <c:v>659</c:v>
                </c:pt>
                <c:pt idx="8" formatCode="General">
                  <c:v>606</c:v>
                </c:pt>
                <c:pt idx="9" formatCode="General">
                  <c:v>549</c:v>
                </c:pt>
                <c:pt idx="10" formatCode="General">
                  <c:v>332</c:v>
                </c:pt>
                <c:pt idx="11" formatCode="General">
                  <c:v>381</c:v>
                </c:pt>
                <c:pt idx="12" formatCode="General">
                  <c:v>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A28-4A06-BBB4-06A5074A63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951951951951952E-2"/>
                  <c:y val="-3.0682604891779833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A28-4A06-BBB4-06A5074A63D6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A28-4A06-BBB4-06A5074A63D6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A28-4A06-BBB4-06A5074A63D6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A28-4A06-BBB4-06A5074A63D6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A28-4A06-BBB4-06A5074A63D6}"/>
                </c:ext>
              </c:extLst>
            </c:dLbl>
            <c:spPr>
              <a:noFill/>
              <a:ln w="25154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1032</c:v>
                </c:pt>
                <c:pt idx="1">
                  <c:v>1355</c:v>
                </c:pt>
                <c:pt idx="2">
                  <c:v>1323</c:v>
                </c:pt>
                <c:pt idx="3">
                  <c:v>1444</c:v>
                </c:pt>
                <c:pt idx="4">
                  <c:v>1866</c:v>
                </c:pt>
                <c:pt idx="5" formatCode="General">
                  <c:v>1721</c:v>
                </c:pt>
                <c:pt idx="6" formatCode="General">
                  <c:v>1729</c:v>
                </c:pt>
                <c:pt idx="7" formatCode="General">
                  <c:v>1629</c:v>
                </c:pt>
                <c:pt idx="8" formatCode="General">
                  <c:v>2297</c:v>
                </c:pt>
                <c:pt idx="9" formatCode="General">
                  <c:v>994</c:v>
                </c:pt>
                <c:pt idx="10" formatCode="General">
                  <c:v>779</c:v>
                </c:pt>
                <c:pt idx="11" formatCode="General">
                  <c:v>894</c:v>
                </c:pt>
                <c:pt idx="12" formatCode="General">
                  <c:v>1013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FA28-4A06-BBB4-06A5074A63D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-2.6891064292639097E-3"/>
                  <c:y val="-2.2170109171136217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A28-4A06-BBB4-06A5074A63D6}"/>
                </c:ext>
              </c:extLst>
            </c:dLbl>
            <c:dLbl>
              <c:idx val="1"/>
              <c:layout>
                <c:manualLayout>
                  <c:x val="-6.1015346054716134E-3"/>
                  <c:y val="-1.965898284453573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A28-4A06-BBB4-06A5074A63D6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A28-4A06-BBB4-06A5074A63D6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A28-4A06-BBB4-06A5074A63D6}"/>
                </c:ext>
              </c:extLst>
            </c:dLbl>
            <c:dLbl>
              <c:idx val="4"/>
              <c:layout>
                <c:manualLayout>
                  <c:x val="-9.1864699345014303E-3"/>
                  <c:y val="-2.4681425691353797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A28-4A06-BBB4-06A5074A63D6}"/>
                </c:ext>
              </c:extLst>
            </c:dLbl>
            <c:dLbl>
              <c:idx val="10"/>
              <c:layout>
                <c:manualLayout>
                  <c:x val="1.5015015015015126E-2"/>
                  <c:y val="-1.9323671497584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57-4E69-A728-DEF3A87CCC34}"/>
                </c:ext>
              </c:extLst>
            </c:dLbl>
            <c:dLbl>
              <c:idx val="11"/>
              <c:layout>
                <c:manualLayout>
                  <c:x val="-4.5045045045046146E-3"/>
                  <c:y val="1.6908212560386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01-45EF-8B76-FC7852639139}"/>
                </c:ext>
              </c:extLst>
            </c:dLbl>
            <c:dLbl>
              <c:idx val="12"/>
              <c:layout>
                <c:manualLayout>
                  <c:x val="-1.1010883812341616E-16"/>
                  <c:y val="2.1739130434782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05-480F-9F25-95A98BEDF35C}"/>
                </c:ext>
              </c:extLst>
            </c:dLbl>
            <c:spPr>
              <a:noFill/>
              <a:ln w="25154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93</c:v>
                </c:pt>
                <c:pt idx="1">
                  <c:v>109</c:v>
                </c:pt>
                <c:pt idx="2">
                  <c:v>156</c:v>
                </c:pt>
                <c:pt idx="3">
                  <c:v>179</c:v>
                </c:pt>
                <c:pt idx="4">
                  <c:v>187</c:v>
                </c:pt>
                <c:pt idx="5" formatCode="General">
                  <c:v>216</c:v>
                </c:pt>
                <c:pt idx="6" formatCode="General">
                  <c:v>230</c:v>
                </c:pt>
                <c:pt idx="7" formatCode="General">
                  <c:v>252</c:v>
                </c:pt>
                <c:pt idx="8" formatCode="General">
                  <c:v>312</c:v>
                </c:pt>
                <c:pt idx="9" formatCode="General">
                  <c:v>399</c:v>
                </c:pt>
                <c:pt idx="10" formatCode="General">
                  <c:v>292</c:v>
                </c:pt>
                <c:pt idx="11" formatCode="General">
                  <c:v>322</c:v>
                </c:pt>
                <c:pt idx="12" formatCode="General">
                  <c:v>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FA28-4A06-BBB4-06A5074A63D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dLbls>
            <c:spPr>
              <a:noFill/>
              <a:ln w="2523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1694</c:v>
                </c:pt>
                <c:pt idx="1">
                  <c:v>2078</c:v>
                </c:pt>
                <c:pt idx="2">
                  <c:v>2430</c:v>
                </c:pt>
                <c:pt idx="3">
                  <c:v>2675</c:v>
                </c:pt>
                <c:pt idx="4">
                  <c:v>2814</c:v>
                </c:pt>
                <c:pt idx="5" formatCode="General">
                  <c:v>2572</c:v>
                </c:pt>
                <c:pt idx="6" formatCode="General">
                  <c:v>2790</c:v>
                </c:pt>
                <c:pt idx="7" formatCode="General">
                  <c:v>2621</c:v>
                </c:pt>
                <c:pt idx="8" formatCode="General">
                  <c:v>3300</c:v>
                </c:pt>
                <c:pt idx="9" formatCode="General">
                  <c:v>2003</c:v>
                </c:pt>
                <c:pt idx="10" formatCode="General">
                  <c:v>1443</c:v>
                </c:pt>
                <c:pt idx="11" formatCode="General">
                  <c:v>1647</c:v>
                </c:pt>
                <c:pt idx="12" formatCode="General">
                  <c:v>1838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FA28-4A06-BBB4-06A5074A63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2882639"/>
        <c:axId val="1"/>
      </c:lineChart>
      <c:catAx>
        <c:axId val="15528826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552882639"/>
        <c:crosses val="autoZero"/>
        <c:crossBetween val="between"/>
      </c:valAx>
      <c:spPr>
        <a:noFill/>
        <a:ln w="25345">
          <a:noFill/>
        </a:ln>
      </c:spPr>
    </c:plotArea>
    <c:legend>
      <c:legendPos val="r"/>
      <c:overlay val="0"/>
      <c:txPr>
        <a:bodyPr/>
        <a:lstStyle/>
        <a:p>
          <a:pPr>
            <a:defRPr sz="989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8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43487842321597"/>
          <c:y val="0.21092896681963091"/>
          <c:w val="0.30107822017530944"/>
          <c:h val="0.45135120337418161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Bombay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23EA-488A-9856-516276EF4B20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3EA-488A-9856-516276EF4B2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3EA-488A-9856-516276EF4B20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3EA-488A-9856-516276EF4B20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3EA-488A-9856-516276EF4B20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3EA-488A-9856-516276EF4B20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3EA-488A-9856-516276EF4B20}"/>
              </c:ext>
            </c:extLst>
          </c:dPt>
          <c:dLbls>
            <c:dLbl>
              <c:idx val="0"/>
              <c:layout>
                <c:manualLayout>
                  <c:x val="-9.6810899816768187E-2"/>
                  <c:y val="-2.59186429038739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EA-488A-9856-516276EF4B20}"/>
                </c:ext>
              </c:extLst>
            </c:dLbl>
            <c:dLbl>
              <c:idx val="1"/>
              <c:layout>
                <c:manualLayout>
                  <c:x val="-1.470169118011192E-2"/>
                  <c:y val="-0.1127750221558199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EA-488A-9856-516276EF4B20}"/>
                </c:ext>
              </c:extLst>
            </c:dLbl>
            <c:dLbl>
              <c:idx val="2"/>
              <c:layout>
                <c:manualLayout>
                  <c:x val="0.14063769741046594"/>
                  <c:y val="-7.273991911755978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EA-488A-9856-516276EF4B20}"/>
                </c:ext>
              </c:extLst>
            </c:dLbl>
            <c:dLbl>
              <c:idx val="3"/>
              <c:layout>
                <c:manualLayout>
                  <c:x val="4.0962851341695833E-2"/>
                  <c:y val="2.8068124391442954E-2"/>
                </c:manualLayout>
              </c:layout>
              <c:numFmt formatCode="0%" sourceLinked="0"/>
              <c:spPr>
                <a:noFill/>
                <a:ln w="25268">
                  <a:noFill/>
                </a:ln>
              </c:spPr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EA-488A-9856-516276EF4B20}"/>
                </c:ext>
              </c:extLst>
            </c:dLbl>
            <c:dLbl>
              <c:idx val="4"/>
              <c:layout>
                <c:manualLayout>
                  <c:x val="6.9469122963403171E-2"/>
                  <c:y val="1.654499139287028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EA-488A-9856-516276EF4B20}"/>
                </c:ext>
              </c:extLst>
            </c:dLbl>
            <c:dLbl>
              <c:idx val="5"/>
              <c:layout>
                <c:manualLayout>
                  <c:x val="7.3391150398653002E-2"/>
                  <c:y val="0.1259697752866337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EA-488A-9856-516276EF4B20}"/>
                </c:ext>
              </c:extLst>
            </c:dLbl>
            <c:dLbl>
              <c:idx val="6"/>
              <c:layout>
                <c:manualLayout>
                  <c:x val="0"/>
                  <c:y val="0.1350436814607566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EA-488A-9856-516276EF4B20}"/>
                </c:ext>
              </c:extLst>
            </c:dLbl>
            <c:numFmt formatCode="0%" sourceLinked="0"/>
            <c:spPr>
              <a:noFill/>
              <a:ln w="2522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13</c:v>
                </c:pt>
                <c:pt idx="2">
                  <c:v>358</c:v>
                </c:pt>
                <c:pt idx="3">
                  <c:v>1013</c:v>
                </c:pt>
                <c:pt idx="4">
                  <c:v>403</c:v>
                </c:pt>
                <c:pt idx="5">
                  <c:v>51</c:v>
                </c:pt>
                <c:pt idx="6">
                  <c:v>3296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3EA-488A-9856-516276EF4B2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23EA-488A-9856-516276EF4B2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23EA-488A-9856-516276EF4B2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23EA-488A-9856-516276EF4B2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23EA-488A-9856-516276EF4B2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23EA-488A-9856-516276EF4B2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23EA-488A-9856-516276EF4B2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23EA-488A-9856-516276EF4B20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0.25321386832878851</c:v>
                </c:pt>
                <c:pt idx="2">
                  <c:v>6.9731203739774053</c:v>
                </c:pt>
                <c:pt idx="3">
                  <c:v>19.731203739774056</c:v>
                </c:pt>
                <c:pt idx="4">
                  <c:v>7.8496299181924423</c:v>
                </c:pt>
                <c:pt idx="5">
                  <c:v>0.99337748344370869</c:v>
                </c:pt>
                <c:pt idx="6">
                  <c:v>64.199454616283603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3EA-488A-9856-516276EF4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73557689023811779"/>
          <c:y val="0.10401454845566607"/>
          <c:w val="0.15443291275337567"/>
          <c:h val="0.30916562303569461"/>
        </c:manualLayout>
      </c:layout>
      <c:overlay val="0"/>
      <c:spPr>
        <a:noFill/>
        <a:ln w="4168">
          <a:solidFill>
            <a:schemeClr val="tx1"/>
          </a:solidFill>
          <a:prstDash val="solid"/>
        </a:ln>
      </c:spPr>
      <c:txPr>
        <a:bodyPr/>
        <a:lstStyle/>
        <a:p>
          <a:pPr>
            <a:defRPr sz="109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76884422110824E-2"/>
          <c:y val="5.0251256281406975E-2"/>
          <c:w val="0.74793323286645497"/>
          <c:h val="0.81038330595528985"/>
        </c:manualLayout>
      </c:layout>
      <c:barChart>
        <c:barDir val="bar"/>
        <c:grouping val="cluster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Delhi</c:v>
                </c:pt>
              </c:strCache>
            </c:strRef>
          </c:tx>
          <c:spPr>
            <a:solidFill>
              <a:schemeClr val="bg2"/>
            </a:solidFill>
            <a:ln w="15537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07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1807</c:v>
                </c:pt>
                <c:pt idx="1">
                  <c:v>1917</c:v>
                </c:pt>
                <c:pt idx="2">
                  <c:v>2046</c:v>
                </c:pt>
                <c:pt idx="3">
                  <c:v>1919</c:v>
                </c:pt>
                <c:pt idx="4">
                  <c:v>1911</c:v>
                </c:pt>
                <c:pt idx="5">
                  <c:v>1816</c:v>
                </c:pt>
                <c:pt idx="6">
                  <c:v>1744</c:v>
                </c:pt>
                <c:pt idx="7">
                  <c:v>1952</c:v>
                </c:pt>
                <c:pt idx="8">
                  <c:v>2439</c:v>
                </c:pt>
                <c:pt idx="9">
                  <c:v>3035</c:v>
                </c:pt>
                <c:pt idx="10">
                  <c:v>3775</c:v>
                </c:pt>
                <c:pt idx="11">
                  <c:v>4624</c:v>
                </c:pt>
                <c:pt idx="12">
                  <c:v>4834</c:v>
                </c:pt>
                <c:pt idx="13">
                  <c:v>5158</c:v>
                </c:pt>
                <c:pt idx="14">
                  <c:v>4754</c:v>
                </c:pt>
                <c:pt idx="15">
                  <c:v>4628</c:v>
                </c:pt>
                <c:pt idx="16">
                  <c:v>4599</c:v>
                </c:pt>
                <c:pt idx="17">
                  <c:v>4373</c:v>
                </c:pt>
                <c:pt idx="18">
                  <c:v>4423</c:v>
                </c:pt>
                <c:pt idx="19">
                  <c:v>4686</c:v>
                </c:pt>
                <c:pt idx="20">
                  <c:v>4009</c:v>
                </c:pt>
                <c:pt idx="21">
                  <c:v>5352</c:v>
                </c:pt>
                <c:pt idx="22">
                  <c:v>6113</c:v>
                </c:pt>
                <c:pt idx="23">
                  <c:v>7385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1A-41E1-BEE1-968EE4C34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6755471"/>
        <c:axId val="1"/>
      </c:barChart>
      <c:dateAx>
        <c:axId val="1286755471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86755471"/>
        <c:crosses val="autoZero"/>
        <c:crossBetween val="between"/>
      </c:valAx>
      <c:spPr>
        <a:noFill/>
        <a:ln w="1553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188700969900888"/>
          <c:y val="0.40566036050786658"/>
          <c:w val="9.7984212150472372E-2"/>
          <c:h val="4.4858967298274877E-2"/>
        </c:manualLayout>
      </c:layout>
      <c:overlay val="0"/>
      <c:spPr>
        <a:noFill/>
        <a:ln w="3886">
          <a:solidFill>
            <a:schemeClr val="tx1"/>
          </a:solidFill>
          <a:prstDash val="solid"/>
        </a:ln>
      </c:spPr>
      <c:txPr>
        <a:bodyPr/>
        <a:lstStyle/>
        <a:p>
          <a:pPr>
            <a:defRPr sz="1033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A49-4493-9333-49C413149011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2894</c:v>
                </c:pt>
                <c:pt idx="1">
                  <c:v>3137</c:v>
                </c:pt>
                <c:pt idx="2">
                  <c:v>3225</c:v>
                </c:pt>
                <c:pt idx="3">
                  <c:v>2758</c:v>
                </c:pt>
                <c:pt idx="4">
                  <c:v>2650</c:v>
                </c:pt>
                <c:pt idx="5" formatCode="General">
                  <c:v>2400</c:v>
                </c:pt>
                <c:pt idx="6" formatCode="General">
                  <c:v>2012</c:v>
                </c:pt>
                <c:pt idx="7" formatCode="General">
                  <c:v>1971</c:v>
                </c:pt>
                <c:pt idx="8" formatCode="General">
                  <c:v>2142</c:v>
                </c:pt>
                <c:pt idx="9" formatCode="General">
                  <c:v>1486</c:v>
                </c:pt>
                <c:pt idx="10" formatCode="General">
                  <c:v>2442</c:v>
                </c:pt>
                <c:pt idx="11" formatCode="General">
                  <c:v>3103</c:v>
                </c:pt>
                <c:pt idx="12" formatCode="General">
                  <c:v>4256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49-4493-9333-49C4131490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351</c:v>
                </c:pt>
                <c:pt idx="1">
                  <c:v>369</c:v>
                </c:pt>
                <c:pt idx="2">
                  <c:v>500</c:v>
                </c:pt>
                <c:pt idx="3">
                  <c:v>523</c:v>
                </c:pt>
                <c:pt idx="4">
                  <c:v>436</c:v>
                </c:pt>
                <c:pt idx="5" formatCode="General">
                  <c:v>655</c:v>
                </c:pt>
                <c:pt idx="6" formatCode="General">
                  <c:v>639</c:v>
                </c:pt>
                <c:pt idx="7" formatCode="General">
                  <c:v>616</c:v>
                </c:pt>
                <c:pt idx="8" formatCode="General">
                  <c:v>766</c:v>
                </c:pt>
                <c:pt idx="9" formatCode="General">
                  <c:v>680</c:v>
                </c:pt>
                <c:pt idx="10" formatCode="General">
                  <c:v>750</c:v>
                </c:pt>
                <c:pt idx="11" formatCode="General">
                  <c:v>851</c:v>
                </c:pt>
                <c:pt idx="12" formatCode="General">
                  <c:v>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49-4493-9333-49C4131490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1115</c:v>
                </c:pt>
                <c:pt idx="1">
                  <c:v>1053</c:v>
                </c:pt>
                <c:pt idx="2">
                  <c:v>1144</c:v>
                </c:pt>
                <c:pt idx="3">
                  <c:v>1177</c:v>
                </c:pt>
                <c:pt idx="4">
                  <c:v>1259</c:v>
                </c:pt>
                <c:pt idx="5" formatCode="General">
                  <c:v>1207</c:v>
                </c:pt>
                <c:pt idx="6" formatCode="General">
                  <c:v>1345</c:v>
                </c:pt>
                <c:pt idx="7" formatCode="General">
                  <c:v>1421</c:v>
                </c:pt>
                <c:pt idx="8" formatCode="General">
                  <c:v>1326</c:v>
                </c:pt>
                <c:pt idx="9" formatCode="General">
                  <c:v>1337</c:v>
                </c:pt>
                <c:pt idx="10" formatCode="General">
                  <c:v>1532</c:v>
                </c:pt>
                <c:pt idx="11" formatCode="General">
                  <c:v>1491</c:v>
                </c:pt>
                <c:pt idx="12" formatCode="General">
                  <c:v>1537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49-4493-9333-49C41314901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49-4493-9333-49C413149011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49-4493-9333-49C413149011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49-4493-9333-49C413149011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49-4493-9333-49C413149011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49-4493-9333-49C413149011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191</c:v>
                </c:pt>
                <c:pt idx="1">
                  <c:v>187</c:v>
                </c:pt>
                <c:pt idx="2">
                  <c:v>214</c:v>
                </c:pt>
                <c:pt idx="3">
                  <c:v>214</c:v>
                </c:pt>
                <c:pt idx="4">
                  <c:v>231</c:v>
                </c:pt>
                <c:pt idx="5" formatCode="General">
                  <c:v>291</c:v>
                </c:pt>
                <c:pt idx="6" formatCode="General">
                  <c:v>311</c:v>
                </c:pt>
                <c:pt idx="7" formatCode="General">
                  <c:v>353</c:v>
                </c:pt>
                <c:pt idx="8" formatCode="General">
                  <c:v>388</c:v>
                </c:pt>
                <c:pt idx="9" formatCode="General">
                  <c:v>467</c:v>
                </c:pt>
                <c:pt idx="10" formatCode="General">
                  <c:v>585</c:v>
                </c:pt>
                <c:pt idx="11" formatCode="General">
                  <c:v>613</c:v>
                </c:pt>
                <c:pt idx="12" formatCode="General">
                  <c:v>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49-4493-9333-49C41314901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1730</c:v>
                </c:pt>
                <c:pt idx="1">
                  <c:v>1697</c:v>
                </c:pt>
                <c:pt idx="2">
                  <c:v>1933</c:v>
                </c:pt>
                <c:pt idx="3">
                  <c:v>1996</c:v>
                </c:pt>
                <c:pt idx="4">
                  <c:v>1978</c:v>
                </c:pt>
                <c:pt idx="5" formatCode="General">
                  <c:v>2199</c:v>
                </c:pt>
                <c:pt idx="6" formatCode="General">
                  <c:v>2361</c:v>
                </c:pt>
                <c:pt idx="7" formatCode="General">
                  <c:v>2452</c:v>
                </c:pt>
                <c:pt idx="8" formatCode="General">
                  <c:v>2544</c:v>
                </c:pt>
                <c:pt idx="9" formatCode="General">
                  <c:v>2523</c:v>
                </c:pt>
                <c:pt idx="10" formatCode="General">
                  <c:v>2910</c:v>
                </c:pt>
                <c:pt idx="11" formatCode="General">
                  <c:v>3010</c:v>
                </c:pt>
                <c:pt idx="12" formatCode="General">
                  <c:v>3129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A49-4493-9333-49C413149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4235152"/>
        <c:axId val="1"/>
      </c:barChart>
      <c:catAx>
        <c:axId val="195423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954235152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C7-4CAA-9D7E-AE6B6F2D3EC5}"/>
                </c:ext>
              </c:extLst>
            </c:dLbl>
            <c:dLbl>
              <c:idx val="1"/>
              <c:layout>
                <c:manualLayout>
                  <c:x val="-4.5454545454545484E-2"/>
                  <c:y val="-4.0248590507037142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C7-4CAA-9D7E-AE6B6F2D3EC5}"/>
                </c:ext>
              </c:extLst>
            </c:dLbl>
            <c:dLbl>
              <c:idx val="2"/>
              <c:layout>
                <c:manualLayout>
                  <c:x val="-4.8211912700101618E-2"/>
                  <c:y val="-4.299935334170185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C7-4CAA-9D7E-AE6B6F2D3EC5}"/>
                </c:ext>
              </c:extLst>
            </c:dLbl>
            <c:dLbl>
              <c:idx val="3"/>
              <c:layout>
                <c:manualLayout>
                  <c:x val="-1.8181818181818181E-2"/>
                  <c:y val="-2.6043392044574336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C7-4CAA-9D7E-AE6B6F2D3EC5}"/>
                </c:ext>
              </c:extLst>
            </c:dLbl>
            <c:dLbl>
              <c:idx val="4"/>
              <c:layout>
                <c:manualLayout>
                  <c:x val="-2.7272727272727271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C7-4CAA-9D7E-AE6B6F2D3EC5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2894</c:v>
                </c:pt>
                <c:pt idx="1">
                  <c:v>3137</c:v>
                </c:pt>
                <c:pt idx="2">
                  <c:v>3225</c:v>
                </c:pt>
                <c:pt idx="3">
                  <c:v>2758</c:v>
                </c:pt>
                <c:pt idx="4">
                  <c:v>2650</c:v>
                </c:pt>
                <c:pt idx="5" formatCode="General">
                  <c:v>2400</c:v>
                </c:pt>
                <c:pt idx="6" formatCode="General">
                  <c:v>2012</c:v>
                </c:pt>
                <c:pt idx="7" formatCode="General">
                  <c:v>1971</c:v>
                </c:pt>
                <c:pt idx="8" formatCode="General">
                  <c:v>2142</c:v>
                </c:pt>
                <c:pt idx="9" formatCode="General">
                  <c:v>1486</c:v>
                </c:pt>
                <c:pt idx="10" formatCode="General">
                  <c:v>2442</c:v>
                </c:pt>
                <c:pt idx="11" formatCode="General">
                  <c:v>3103</c:v>
                </c:pt>
                <c:pt idx="12" formatCode="General">
                  <c:v>4256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6C7-4CAA-9D7E-AE6B6F2D3E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C7-4CAA-9D7E-AE6B6F2D3EC5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C7-4CAA-9D7E-AE6B6F2D3EC5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C7-4CAA-9D7E-AE6B6F2D3EC5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6C7-4CAA-9D7E-AE6B6F2D3EC5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6C7-4CAA-9D7E-AE6B6F2D3EC5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351</c:v>
                </c:pt>
                <c:pt idx="1">
                  <c:v>369</c:v>
                </c:pt>
                <c:pt idx="2">
                  <c:v>500</c:v>
                </c:pt>
                <c:pt idx="3">
                  <c:v>523</c:v>
                </c:pt>
                <c:pt idx="4">
                  <c:v>436</c:v>
                </c:pt>
                <c:pt idx="5" formatCode="General">
                  <c:v>655</c:v>
                </c:pt>
                <c:pt idx="6" formatCode="General">
                  <c:v>639</c:v>
                </c:pt>
                <c:pt idx="7" formatCode="General">
                  <c:v>616</c:v>
                </c:pt>
                <c:pt idx="8" formatCode="General">
                  <c:v>766</c:v>
                </c:pt>
                <c:pt idx="9" formatCode="General">
                  <c:v>680</c:v>
                </c:pt>
                <c:pt idx="10" formatCode="General">
                  <c:v>750</c:v>
                </c:pt>
                <c:pt idx="11" formatCode="General">
                  <c:v>851</c:v>
                </c:pt>
                <c:pt idx="12" formatCode="General">
                  <c:v>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6C7-4CAA-9D7E-AE6B6F2D3E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951951951951952E-2"/>
                  <c:y val="-3.068260489177983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6C7-4CAA-9D7E-AE6B6F2D3EC5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6C7-4CAA-9D7E-AE6B6F2D3EC5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6C7-4CAA-9D7E-AE6B6F2D3EC5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6C7-4CAA-9D7E-AE6B6F2D3EC5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6C7-4CAA-9D7E-AE6B6F2D3EC5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1115</c:v>
                </c:pt>
                <c:pt idx="1">
                  <c:v>1053</c:v>
                </c:pt>
                <c:pt idx="2">
                  <c:v>1144</c:v>
                </c:pt>
                <c:pt idx="3">
                  <c:v>1177</c:v>
                </c:pt>
                <c:pt idx="4">
                  <c:v>1259</c:v>
                </c:pt>
                <c:pt idx="5" formatCode="General">
                  <c:v>1207</c:v>
                </c:pt>
                <c:pt idx="6" formatCode="General">
                  <c:v>1345</c:v>
                </c:pt>
                <c:pt idx="7" formatCode="General">
                  <c:v>1421</c:v>
                </c:pt>
                <c:pt idx="8" formatCode="General">
                  <c:v>1326</c:v>
                </c:pt>
                <c:pt idx="9" formatCode="General">
                  <c:v>1337</c:v>
                </c:pt>
                <c:pt idx="10" formatCode="General">
                  <c:v>1532</c:v>
                </c:pt>
                <c:pt idx="11" formatCode="General">
                  <c:v>1491</c:v>
                </c:pt>
                <c:pt idx="12" formatCode="General">
                  <c:v>1537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16C7-4CAA-9D7E-AE6B6F2D3EC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5"/>
          </c:marker>
          <c:dLbls>
            <c:dLbl>
              <c:idx val="0"/>
              <c:layout>
                <c:manualLayout>
                  <c:x val="-2.6891064292639097E-3"/>
                  <c:y val="-2.217010917113621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6C7-4CAA-9D7E-AE6B6F2D3EC5}"/>
                </c:ext>
              </c:extLst>
            </c:dLbl>
            <c:dLbl>
              <c:idx val="1"/>
              <c:layout>
                <c:manualLayout>
                  <c:x val="-6.1015346054716134E-3"/>
                  <c:y val="-1.965898284453573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6C7-4CAA-9D7E-AE6B6F2D3EC5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6C7-4CAA-9D7E-AE6B6F2D3EC5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6C7-4CAA-9D7E-AE6B6F2D3EC5}"/>
                </c:ext>
              </c:extLst>
            </c:dLbl>
            <c:dLbl>
              <c:idx val="4"/>
              <c:layout>
                <c:manualLayout>
                  <c:x val="-9.1864699345014303E-3"/>
                  <c:y val="-2.468142569135379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6C7-4CAA-9D7E-AE6B6F2D3EC5}"/>
                </c:ext>
              </c:extLst>
            </c:dLbl>
            <c:dLbl>
              <c:idx val="5"/>
              <c:layout>
                <c:manualLayout>
                  <c:x val="-2.8528528528528527E-2"/>
                  <c:y val="-2.8985507246376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6C7-4CAA-9D7E-AE6B6F2D3EC5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191</c:v>
                </c:pt>
                <c:pt idx="1">
                  <c:v>187</c:v>
                </c:pt>
                <c:pt idx="2">
                  <c:v>214</c:v>
                </c:pt>
                <c:pt idx="3">
                  <c:v>214</c:v>
                </c:pt>
                <c:pt idx="4">
                  <c:v>231</c:v>
                </c:pt>
                <c:pt idx="5" formatCode="General">
                  <c:v>291</c:v>
                </c:pt>
                <c:pt idx="6" formatCode="General">
                  <c:v>311</c:v>
                </c:pt>
                <c:pt idx="7" formatCode="General">
                  <c:v>353</c:v>
                </c:pt>
                <c:pt idx="8" formatCode="General">
                  <c:v>388</c:v>
                </c:pt>
                <c:pt idx="9" formatCode="General">
                  <c:v>467</c:v>
                </c:pt>
                <c:pt idx="10" formatCode="General">
                  <c:v>585</c:v>
                </c:pt>
                <c:pt idx="11" formatCode="General">
                  <c:v>613</c:v>
                </c:pt>
                <c:pt idx="12" formatCode="General">
                  <c:v>677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16C7-4CAA-9D7E-AE6B6F2D3EC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4.4771937291622332E-3"/>
                  <c:y val="8.8955456654874667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6C7-4CAA-9D7E-AE6B6F2D3EC5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6C7-4CAA-9D7E-AE6B6F2D3EC5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6C7-4CAA-9D7E-AE6B6F2D3EC5}"/>
                </c:ext>
              </c:extLst>
            </c:dLbl>
            <c:dLbl>
              <c:idx val="3"/>
              <c:layout>
                <c:manualLayout>
                  <c:x val="-7.7669007590267436E-3"/>
                  <c:y val="3.754574156491308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6C7-4CAA-9D7E-AE6B6F2D3EC5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6C7-4CAA-9D7E-AE6B6F2D3EC5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1730</c:v>
                </c:pt>
                <c:pt idx="1">
                  <c:v>1697</c:v>
                </c:pt>
                <c:pt idx="2">
                  <c:v>1933</c:v>
                </c:pt>
                <c:pt idx="3">
                  <c:v>1996</c:v>
                </c:pt>
                <c:pt idx="4">
                  <c:v>1978</c:v>
                </c:pt>
                <c:pt idx="5" formatCode="General">
                  <c:v>2199</c:v>
                </c:pt>
                <c:pt idx="6" formatCode="General">
                  <c:v>2361</c:v>
                </c:pt>
                <c:pt idx="7" formatCode="General">
                  <c:v>2452</c:v>
                </c:pt>
                <c:pt idx="8" formatCode="General">
                  <c:v>2544</c:v>
                </c:pt>
                <c:pt idx="9" formatCode="General">
                  <c:v>2523</c:v>
                </c:pt>
                <c:pt idx="10" formatCode="General">
                  <c:v>2910</c:v>
                </c:pt>
                <c:pt idx="11" formatCode="General">
                  <c:v>3010</c:v>
                </c:pt>
                <c:pt idx="12" formatCode="General">
                  <c:v>3129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16C7-4CAA-9D7E-AE6B6F2D3E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6718688"/>
        <c:axId val="1"/>
      </c:lineChart>
      <c:catAx>
        <c:axId val="101671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016718688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7261427227256"/>
          <c:y val="0.26749938520501682"/>
          <c:w val="0.24761904761904771"/>
          <c:h val="0.3741007194244632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Delhi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C0B4-4C69-B585-40D462A34433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0B4-4C69-B585-40D462A34433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C0B4-4C69-B585-40D462A34433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0B4-4C69-B585-40D462A34433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C0B4-4C69-B585-40D462A34433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0B4-4C69-B585-40D462A34433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C0B4-4C69-B585-40D462A34433}"/>
              </c:ext>
            </c:extLst>
          </c:dPt>
          <c:dLbls>
            <c:dLbl>
              <c:idx val="0"/>
              <c:layout>
                <c:manualLayout>
                  <c:x val="-0.15735490021294521"/>
                  <c:y val="-2.8276300465388211E-2"/>
                </c:manualLayout>
              </c:layout>
              <c:numFmt formatCode="0%" sourceLinked="0"/>
              <c:spPr>
                <a:noFill/>
                <a:ln w="333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B4-4C69-B585-40D462A34433}"/>
                </c:ext>
              </c:extLst>
            </c:dLbl>
            <c:dLbl>
              <c:idx val="1"/>
              <c:layout>
                <c:manualLayout>
                  <c:x val="-2.4531644629327099E-2"/>
                  <c:y val="-0.11048065367786569"/>
                </c:manualLayout>
              </c:layout>
              <c:numFmt formatCode="0%" sourceLinked="0"/>
              <c:spPr>
                <a:noFill/>
                <a:ln w="333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B4-4C69-B585-40D462A34433}"/>
                </c:ext>
              </c:extLst>
            </c:dLbl>
            <c:dLbl>
              <c:idx val="2"/>
              <c:layout>
                <c:manualLayout>
                  <c:x val="9.3843894513185824E-2"/>
                  <c:y val="-8.9403845313543364E-3"/>
                </c:manualLayout>
              </c:layout>
              <c:numFmt formatCode="0%" sourceLinked="0"/>
              <c:spPr>
                <a:noFill/>
                <a:ln w="25331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B4-4C69-B585-40D462A34433}"/>
                </c:ext>
              </c:extLst>
            </c:dLbl>
            <c:dLbl>
              <c:idx val="3"/>
              <c:layout>
                <c:manualLayout>
                  <c:x val="3.1845879933798081E-2"/>
                  <c:y val="-1.1167955356931734E-2"/>
                </c:manualLayout>
              </c:layout>
              <c:numFmt formatCode="0%" sourceLinked="0"/>
              <c:spPr>
                <a:noFill/>
                <a:ln w="333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B4-4C69-B585-40D462A34433}"/>
                </c:ext>
              </c:extLst>
            </c:dLbl>
            <c:dLbl>
              <c:idx val="4"/>
              <c:layout>
                <c:manualLayout>
                  <c:x val="9.6055389436360106E-2"/>
                  <c:y val="1.1476899143257221E-2"/>
                </c:manualLayout>
              </c:layout>
              <c:numFmt formatCode="0%" sourceLinked="0"/>
              <c:spPr>
                <a:noFill/>
                <a:ln w="25331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B4-4C69-B585-40D462A34433}"/>
                </c:ext>
              </c:extLst>
            </c:dLbl>
            <c:dLbl>
              <c:idx val="5"/>
              <c:layout>
                <c:manualLayout>
                  <c:x val="1.9633131049701588E-2"/>
                  <c:y val="1.2779645787519891E-2"/>
                </c:manualLayout>
              </c:layout>
              <c:numFmt formatCode="0%" sourceLinked="0"/>
              <c:spPr>
                <a:noFill/>
                <a:ln w="333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B4-4C69-B585-40D462A34433}"/>
                </c:ext>
              </c:extLst>
            </c:dLbl>
            <c:dLbl>
              <c:idx val="6"/>
              <c:layout>
                <c:manualLayout>
                  <c:x val="-1.6230377651838105E-2"/>
                  <c:y val="-2.2104561254167553E-2"/>
                </c:manualLayout>
              </c:layout>
              <c:numFmt formatCode="0%" sourceLinked="0"/>
              <c:spPr>
                <a:noFill/>
                <a:ln w="3338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B4-4C69-B585-40D462A34433}"/>
                </c:ext>
              </c:extLst>
            </c:dLbl>
            <c:numFmt formatCode="0%" sourceLinked="0"/>
            <c:spPr>
              <a:noFill/>
              <a:ln w="3338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13</c:v>
                </c:pt>
                <c:pt idx="2">
                  <c:v>677</c:v>
                </c:pt>
                <c:pt idx="3">
                  <c:v>1537</c:v>
                </c:pt>
                <c:pt idx="4">
                  <c:v>854</c:v>
                </c:pt>
                <c:pt idx="5">
                  <c:v>48</c:v>
                </c:pt>
                <c:pt idx="6">
                  <c:v>4256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0B4-4C69-B585-40D462A3443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C0B4-4C69-B585-40D462A34433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C0B4-4C69-B585-40D462A34433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C0B4-4C69-B585-40D462A34433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C0B4-4C69-B585-40D462A3443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C0B4-4C69-B585-40D462A34433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C0B4-4C69-B585-40D462A34433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C0B4-4C69-B585-40D462A34433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0.17603249830737983</c:v>
                </c:pt>
                <c:pt idx="2">
                  <c:v>9.1672308733920111</c:v>
                </c:pt>
                <c:pt idx="3">
                  <c:v>20.812457684495598</c:v>
                </c:pt>
                <c:pt idx="4">
                  <c:v>11.563981042654028</c:v>
                </c:pt>
                <c:pt idx="5">
                  <c:v>0.6499661475964793</c:v>
                </c:pt>
                <c:pt idx="6">
                  <c:v>57.630331753554501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0B4-4C69-B585-40D462A344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7">
          <a:noFill/>
        </a:ln>
      </c:spPr>
    </c:plotArea>
    <c:legend>
      <c:legendPos val="r"/>
      <c:layout>
        <c:manualLayout>
          <c:xMode val="edge"/>
          <c:yMode val="edge"/>
          <c:x val="0.68557338861690498"/>
          <c:y val="0.15328467853766908"/>
          <c:w val="0.15850189307300744"/>
          <c:h val="0.30933375558402548"/>
        </c:manualLayout>
      </c:layout>
      <c:overlay val="0"/>
      <c:spPr>
        <a:noFill/>
        <a:ln w="4175">
          <a:solidFill>
            <a:schemeClr val="tx1"/>
          </a:solidFill>
          <a:prstDash val="solid"/>
        </a:ln>
      </c:spPr>
      <c:txPr>
        <a:bodyPr/>
        <a:lstStyle/>
        <a:p>
          <a:pPr>
            <a:defRPr sz="1093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724409448818912E-2"/>
          <c:y val="1.8331663716722291E-2"/>
          <c:w val="0.91604589867443043"/>
          <c:h val="0.84924623115578235"/>
        </c:manualLayout>
      </c:layout>
      <c:barChart>
        <c:barDir val="bar"/>
        <c:grouping val="clustere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Gujarat</c:v>
                </c:pt>
              </c:strCache>
            </c:strRef>
          </c:tx>
          <c:spPr>
            <a:solidFill>
              <a:srgbClr val="FF99CC"/>
            </a:solidFill>
            <a:ln w="15631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26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646</c:v>
                </c:pt>
                <c:pt idx="1">
                  <c:v>418</c:v>
                </c:pt>
                <c:pt idx="2">
                  <c:v>368</c:v>
                </c:pt>
                <c:pt idx="3">
                  <c:v>339</c:v>
                </c:pt>
                <c:pt idx="4">
                  <c:v>504</c:v>
                </c:pt>
                <c:pt idx="5">
                  <c:v>489</c:v>
                </c:pt>
                <c:pt idx="6">
                  <c:v>523</c:v>
                </c:pt>
                <c:pt idx="7">
                  <c:v>516</c:v>
                </c:pt>
                <c:pt idx="8">
                  <c:v>615</c:v>
                </c:pt>
                <c:pt idx="9">
                  <c:v>692</c:v>
                </c:pt>
                <c:pt idx="10">
                  <c:v>791</c:v>
                </c:pt>
                <c:pt idx="11">
                  <c:v>880</c:v>
                </c:pt>
                <c:pt idx="12">
                  <c:v>1520</c:v>
                </c:pt>
                <c:pt idx="13">
                  <c:v>1215</c:v>
                </c:pt>
                <c:pt idx="14">
                  <c:v>1343</c:v>
                </c:pt>
                <c:pt idx="15">
                  <c:v>1116</c:v>
                </c:pt>
                <c:pt idx="16">
                  <c:v>1204</c:v>
                </c:pt>
                <c:pt idx="17">
                  <c:v>1485</c:v>
                </c:pt>
                <c:pt idx="18">
                  <c:v>1662</c:v>
                </c:pt>
                <c:pt idx="19">
                  <c:v>1452</c:v>
                </c:pt>
                <c:pt idx="20">
                  <c:v>1253</c:v>
                </c:pt>
                <c:pt idx="21">
                  <c:v>1398</c:v>
                </c:pt>
                <c:pt idx="22">
                  <c:v>1687</c:v>
                </c:pt>
                <c:pt idx="23">
                  <c:v>1891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16-48A1-95EC-3646C6080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6706127"/>
        <c:axId val="1"/>
      </c:barChart>
      <c:dateAx>
        <c:axId val="1866706127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0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0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66706127"/>
        <c:crosses val="autoZero"/>
        <c:crossBetween val="between"/>
      </c:valAx>
      <c:spPr>
        <a:noFill/>
        <a:ln w="1563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511378627514168"/>
          <c:y val="0.76223584700133828"/>
          <c:w val="7.5077184082315007E-2"/>
          <c:h val="7.8525826564169621E-2"/>
        </c:manualLayout>
      </c:layout>
      <c:overlay val="0"/>
      <c:spPr>
        <a:noFill/>
        <a:ln w="3908">
          <a:solidFill>
            <a:schemeClr val="tx1"/>
          </a:solidFill>
          <a:prstDash val="solid"/>
        </a:ln>
      </c:spPr>
      <c:txPr>
        <a:bodyPr/>
        <a:lstStyle/>
        <a:p>
          <a:pPr>
            <a:defRPr sz="1036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4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0C3E-42EF-84F3-81049ABFCA37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459</c:v>
                </c:pt>
                <c:pt idx="1">
                  <c:v>838</c:v>
                </c:pt>
                <c:pt idx="2">
                  <c:v>700</c:v>
                </c:pt>
                <c:pt idx="3">
                  <c:v>725</c:v>
                </c:pt>
                <c:pt idx="4">
                  <c:v>547</c:v>
                </c:pt>
                <c:pt idx="5" formatCode="General">
                  <c:v>704</c:v>
                </c:pt>
                <c:pt idx="6" formatCode="General">
                  <c:v>852</c:v>
                </c:pt>
                <c:pt idx="7" formatCode="General">
                  <c:v>961</c:v>
                </c:pt>
                <c:pt idx="8" formatCode="General">
                  <c:v>828</c:v>
                </c:pt>
                <c:pt idx="9" formatCode="General">
                  <c:v>729</c:v>
                </c:pt>
                <c:pt idx="10" formatCode="General">
                  <c:v>832</c:v>
                </c:pt>
                <c:pt idx="11" formatCode="General">
                  <c:v>1012</c:v>
                </c:pt>
                <c:pt idx="12" formatCode="General">
                  <c:v>1129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3E-42EF-84F3-81049ABFCA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114</c:v>
                </c:pt>
                <c:pt idx="1">
                  <c:v>108</c:v>
                </c:pt>
                <c:pt idx="2">
                  <c:v>139</c:v>
                </c:pt>
                <c:pt idx="3">
                  <c:v>163</c:v>
                </c:pt>
                <c:pt idx="4">
                  <c:v>104</c:v>
                </c:pt>
                <c:pt idx="5" formatCode="General">
                  <c:v>101</c:v>
                </c:pt>
                <c:pt idx="6" formatCode="General">
                  <c:v>145</c:v>
                </c:pt>
                <c:pt idx="7" formatCode="General">
                  <c:v>187</c:v>
                </c:pt>
                <c:pt idx="8" formatCode="General">
                  <c:v>144</c:v>
                </c:pt>
                <c:pt idx="9" formatCode="General">
                  <c:v>100</c:v>
                </c:pt>
                <c:pt idx="10" formatCode="General">
                  <c:v>144</c:v>
                </c:pt>
                <c:pt idx="11" formatCode="General">
                  <c:v>182</c:v>
                </c:pt>
                <c:pt idx="12" formatCode="General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3E-42EF-84F3-81049ABFCA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244</c:v>
                </c:pt>
                <c:pt idx="1">
                  <c:v>506</c:v>
                </c:pt>
                <c:pt idx="2">
                  <c:v>315</c:v>
                </c:pt>
                <c:pt idx="3">
                  <c:v>387</c:v>
                </c:pt>
                <c:pt idx="4">
                  <c:v>379</c:v>
                </c:pt>
                <c:pt idx="5" formatCode="General">
                  <c:v>317</c:v>
                </c:pt>
                <c:pt idx="6" formatCode="General">
                  <c:v>391</c:v>
                </c:pt>
                <c:pt idx="7" formatCode="General">
                  <c:v>406</c:v>
                </c:pt>
                <c:pt idx="8" formatCode="General">
                  <c:v>384</c:v>
                </c:pt>
                <c:pt idx="9" formatCode="General">
                  <c:v>321</c:v>
                </c:pt>
                <c:pt idx="10" formatCode="General">
                  <c:v>304</c:v>
                </c:pt>
                <c:pt idx="11" formatCode="General">
                  <c:v>351</c:v>
                </c:pt>
                <c:pt idx="12" formatCode="General">
                  <c:v>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3E-42EF-84F3-81049ABFCA3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3E-42EF-84F3-81049ABFCA37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3E-42EF-84F3-81049ABFCA37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3E-42EF-84F3-81049ABFCA37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3E-42EF-84F3-81049ABFCA37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3E-42EF-84F3-81049ABFCA37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37</c:v>
                </c:pt>
                <c:pt idx="1">
                  <c:v>43</c:v>
                </c:pt>
                <c:pt idx="2">
                  <c:v>51</c:v>
                </c:pt>
                <c:pt idx="3">
                  <c:v>51</c:v>
                </c:pt>
                <c:pt idx="4">
                  <c:v>58</c:v>
                </c:pt>
                <c:pt idx="5" formatCode="General">
                  <c:v>68</c:v>
                </c:pt>
                <c:pt idx="6" formatCode="General">
                  <c:v>72</c:v>
                </c:pt>
                <c:pt idx="7" formatCode="General">
                  <c:v>76</c:v>
                </c:pt>
                <c:pt idx="8" formatCode="General">
                  <c:v>78</c:v>
                </c:pt>
                <c:pt idx="9" formatCode="General">
                  <c:v>91</c:v>
                </c:pt>
                <c:pt idx="10" formatCode="General">
                  <c:v>109</c:v>
                </c:pt>
                <c:pt idx="11" formatCode="General">
                  <c:v>127</c:v>
                </c:pt>
                <c:pt idx="12" formatCode="General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C3E-42EF-84F3-81049ABFCA3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421</c:v>
                </c:pt>
                <c:pt idx="1">
                  <c:v>682</c:v>
                </c:pt>
                <c:pt idx="2">
                  <c:v>515</c:v>
                </c:pt>
                <c:pt idx="3">
                  <c:v>618</c:v>
                </c:pt>
                <c:pt idx="4">
                  <c:v>569</c:v>
                </c:pt>
                <c:pt idx="5" formatCode="General">
                  <c:v>500</c:v>
                </c:pt>
                <c:pt idx="6" formatCode="General">
                  <c:v>633</c:v>
                </c:pt>
                <c:pt idx="7" formatCode="General">
                  <c:v>701</c:v>
                </c:pt>
                <c:pt idx="8" formatCode="General">
                  <c:v>624</c:v>
                </c:pt>
                <c:pt idx="9" formatCode="General">
                  <c:v>524</c:v>
                </c:pt>
                <c:pt idx="10" formatCode="General">
                  <c:v>566</c:v>
                </c:pt>
                <c:pt idx="11" formatCode="General">
                  <c:v>675</c:v>
                </c:pt>
                <c:pt idx="12" formatCode="General">
                  <c:v>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C3E-42EF-84F3-81049ABFCA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6414863"/>
        <c:axId val="1"/>
      </c:barChart>
      <c:catAx>
        <c:axId val="7964148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796414863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3779764016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710292970135479E-2"/>
                  <c:y val="-2.585168701738369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C8-4A67-98F1-97E99A09F3E4}"/>
                </c:ext>
              </c:extLst>
            </c:dLbl>
            <c:dLbl>
              <c:idx val="1"/>
              <c:layout>
                <c:manualLayout>
                  <c:x val="-4.8457591449717431E-2"/>
                  <c:y val="-2.817128837156224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C8-4A67-98F1-97E99A09F3E4}"/>
                </c:ext>
              </c:extLst>
            </c:dLbl>
            <c:dLbl>
              <c:idx val="2"/>
              <c:layout>
                <c:manualLayout>
                  <c:x val="-1.3677378165567087E-2"/>
                  <c:y val="-3.57529765301076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C8-4A67-98F1-97E99A09F3E4}"/>
                </c:ext>
              </c:extLst>
            </c:dLbl>
            <c:dLbl>
              <c:idx val="3"/>
              <c:layout>
                <c:manualLayout>
                  <c:x val="-1.8181818181818181E-2"/>
                  <c:y val="-2.6043392044574336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C8-4A67-98F1-97E99A09F3E4}"/>
                </c:ext>
              </c:extLst>
            </c:dLbl>
            <c:dLbl>
              <c:idx val="4"/>
              <c:layout>
                <c:manualLayout>
                  <c:x val="-1.6762195266132273E-2"/>
                  <c:y val="3.202366008596751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C8-4A67-98F1-97E99A09F3E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459</c:v>
                </c:pt>
                <c:pt idx="1">
                  <c:v>838</c:v>
                </c:pt>
                <c:pt idx="2">
                  <c:v>700</c:v>
                </c:pt>
                <c:pt idx="3">
                  <c:v>725</c:v>
                </c:pt>
                <c:pt idx="4">
                  <c:v>547</c:v>
                </c:pt>
                <c:pt idx="5" formatCode="General">
                  <c:v>704</c:v>
                </c:pt>
                <c:pt idx="6" formatCode="General">
                  <c:v>852</c:v>
                </c:pt>
                <c:pt idx="7" formatCode="General">
                  <c:v>961</c:v>
                </c:pt>
                <c:pt idx="8" formatCode="General">
                  <c:v>828</c:v>
                </c:pt>
                <c:pt idx="9" formatCode="General">
                  <c:v>729</c:v>
                </c:pt>
                <c:pt idx="10" formatCode="General">
                  <c:v>832</c:v>
                </c:pt>
                <c:pt idx="11" formatCode="General">
                  <c:v>1012</c:v>
                </c:pt>
                <c:pt idx="12" formatCode="General">
                  <c:v>1129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8C8-4A67-98F1-97E99A09F3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C8-4A67-98F1-97E99A09F3E4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C8-4A67-98F1-97E99A09F3E4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C8-4A67-98F1-97E99A09F3E4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C8-4A67-98F1-97E99A09F3E4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C8-4A67-98F1-97E99A09F3E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114</c:v>
                </c:pt>
                <c:pt idx="1">
                  <c:v>108</c:v>
                </c:pt>
                <c:pt idx="2">
                  <c:v>139</c:v>
                </c:pt>
                <c:pt idx="3">
                  <c:v>163</c:v>
                </c:pt>
                <c:pt idx="4">
                  <c:v>104</c:v>
                </c:pt>
                <c:pt idx="5" formatCode="General">
                  <c:v>101</c:v>
                </c:pt>
                <c:pt idx="6" formatCode="General">
                  <c:v>145</c:v>
                </c:pt>
                <c:pt idx="7" formatCode="General">
                  <c:v>187</c:v>
                </c:pt>
                <c:pt idx="8" formatCode="General">
                  <c:v>144</c:v>
                </c:pt>
                <c:pt idx="9" formatCode="General">
                  <c:v>100</c:v>
                </c:pt>
                <c:pt idx="10" formatCode="General">
                  <c:v>144</c:v>
                </c:pt>
                <c:pt idx="11" formatCode="General">
                  <c:v>182</c:v>
                </c:pt>
                <c:pt idx="12" formatCode="General">
                  <c:v>196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8C8-4A67-98F1-97E99A09F3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1.5015015015015015E-2"/>
                  <c:y val="-1.618985126859142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C8-4A67-98F1-97E99A09F3E4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C8-4A67-98F1-97E99A09F3E4}"/>
                </c:ext>
              </c:extLst>
            </c:dLbl>
            <c:dLbl>
              <c:idx val="2"/>
              <c:layout>
                <c:manualLayout>
                  <c:x val="-4.5727223286278406E-3"/>
                  <c:y val="2.22659667541557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C8-4A67-98F1-97E99A09F3E4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C8-4A67-98F1-97E99A09F3E4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8C8-4A67-98F1-97E99A09F3E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244</c:v>
                </c:pt>
                <c:pt idx="1">
                  <c:v>506</c:v>
                </c:pt>
                <c:pt idx="2">
                  <c:v>315</c:v>
                </c:pt>
                <c:pt idx="3">
                  <c:v>387</c:v>
                </c:pt>
                <c:pt idx="4">
                  <c:v>379</c:v>
                </c:pt>
                <c:pt idx="5" formatCode="General">
                  <c:v>317</c:v>
                </c:pt>
                <c:pt idx="6" formatCode="General">
                  <c:v>391</c:v>
                </c:pt>
                <c:pt idx="7" formatCode="General">
                  <c:v>406</c:v>
                </c:pt>
                <c:pt idx="8" formatCode="General">
                  <c:v>384</c:v>
                </c:pt>
                <c:pt idx="9" formatCode="General">
                  <c:v>321</c:v>
                </c:pt>
                <c:pt idx="10" formatCode="General">
                  <c:v>304</c:v>
                </c:pt>
                <c:pt idx="11" formatCode="General">
                  <c:v>351</c:v>
                </c:pt>
                <c:pt idx="12" formatCode="General">
                  <c:v>395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A8C8-4A67-98F1-97E99A09F3E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5"/>
          </c:marker>
          <c:dLbls>
            <c:dLbl>
              <c:idx val="0"/>
              <c:layout>
                <c:manualLayout>
                  <c:x val="-2.6891064292639097E-3"/>
                  <c:y val="-2.217010917113621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8C8-4A67-98F1-97E99A09F3E4}"/>
                </c:ext>
              </c:extLst>
            </c:dLbl>
            <c:dLbl>
              <c:idx val="1"/>
              <c:layout>
                <c:manualLayout>
                  <c:x val="-6.1015346054716134E-3"/>
                  <c:y val="-1.965898284453573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8C8-4A67-98F1-97E99A09F3E4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8C8-4A67-98F1-97E99A09F3E4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8C8-4A67-98F1-97E99A09F3E4}"/>
                </c:ext>
              </c:extLst>
            </c:dLbl>
            <c:dLbl>
              <c:idx val="4"/>
              <c:layout>
                <c:manualLayout>
                  <c:x val="-1.7746092549242155E-4"/>
                  <c:y val="-1.01886720681653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8C8-4A67-98F1-97E99A09F3E4}"/>
                </c:ext>
              </c:extLst>
            </c:dLbl>
            <c:dLbl>
              <c:idx val="5"/>
              <c:layout>
                <c:manualLayout>
                  <c:x val="-2.102102102102113E-2"/>
                  <c:y val="1.932367149758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8C8-4A67-98F1-97E99A09F3E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37</c:v>
                </c:pt>
                <c:pt idx="1">
                  <c:v>43</c:v>
                </c:pt>
                <c:pt idx="2">
                  <c:v>51</c:v>
                </c:pt>
                <c:pt idx="3">
                  <c:v>51</c:v>
                </c:pt>
                <c:pt idx="4">
                  <c:v>58</c:v>
                </c:pt>
                <c:pt idx="5" formatCode="General">
                  <c:v>68</c:v>
                </c:pt>
                <c:pt idx="6" formatCode="General">
                  <c:v>72</c:v>
                </c:pt>
                <c:pt idx="7" formatCode="General">
                  <c:v>76</c:v>
                </c:pt>
                <c:pt idx="8" formatCode="General">
                  <c:v>78</c:v>
                </c:pt>
                <c:pt idx="9" formatCode="General">
                  <c:v>91</c:v>
                </c:pt>
                <c:pt idx="10" formatCode="General">
                  <c:v>109</c:v>
                </c:pt>
                <c:pt idx="11" formatCode="General">
                  <c:v>127</c:v>
                </c:pt>
                <c:pt idx="12" formatCode="General">
                  <c:v>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A8C8-4A67-98F1-97E99A09F3E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1.2039322787354284E-2"/>
                  <c:y val="4.029651184906234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8C8-4A67-98F1-97E99A09F3E4}"/>
                </c:ext>
              </c:extLst>
            </c:dLbl>
            <c:dLbl>
              <c:idx val="1"/>
              <c:layout>
                <c:manualLayout>
                  <c:x val="-4.5318152798467758E-3"/>
                  <c:y val="-2.231389554566548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8C8-4A67-98F1-97E99A09F3E4}"/>
                </c:ext>
              </c:extLst>
            </c:dLbl>
            <c:dLbl>
              <c:idx val="2"/>
              <c:layout>
                <c:manualLayout>
                  <c:x val="-5.9515026837860937E-3"/>
                  <c:y val="1.874890638670166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8C8-4A67-98F1-97E99A09F3E4}"/>
                </c:ext>
              </c:extLst>
            </c:dLbl>
            <c:dLbl>
              <c:idx val="3"/>
              <c:layout>
                <c:manualLayout>
                  <c:x val="-7.7669007590267436E-3"/>
                  <c:y val="3.754574156491308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8C8-4A67-98F1-97E99A09F3E4}"/>
                </c:ext>
              </c:extLst>
            </c:dLbl>
            <c:dLbl>
              <c:idx val="4"/>
              <c:layout>
                <c:manualLayout>
                  <c:x val="-2.5702986451017946E-2"/>
                  <c:y val="-2.984765491270113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8C8-4A67-98F1-97E99A09F3E4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421</c:v>
                </c:pt>
                <c:pt idx="1">
                  <c:v>682</c:v>
                </c:pt>
                <c:pt idx="2">
                  <c:v>515</c:v>
                </c:pt>
                <c:pt idx="3">
                  <c:v>618</c:v>
                </c:pt>
                <c:pt idx="4">
                  <c:v>569</c:v>
                </c:pt>
                <c:pt idx="5" formatCode="General">
                  <c:v>500</c:v>
                </c:pt>
                <c:pt idx="6" formatCode="General">
                  <c:v>633</c:v>
                </c:pt>
                <c:pt idx="7" formatCode="General">
                  <c:v>701</c:v>
                </c:pt>
                <c:pt idx="8" formatCode="General">
                  <c:v>624</c:v>
                </c:pt>
                <c:pt idx="9" formatCode="General">
                  <c:v>524</c:v>
                </c:pt>
                <c:pt idx="10" formatCode="General">
                  <c:v>566</c:v>
                </c:pt>
                <c:pt idx="11" formatCode="General">
                  <c:v>675</c:v>
                </c:pt>
                <c:pt idx="12" formatCode="General">
                  <c:v>762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A8C8-4A67-98F1-97E99A09F3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3986959"/>
        <c:axId val="1"/>
      </c:lineChart>
      <c:catAx>
        <c:axId val="191398695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913986959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22332048919474E-2"/>
          <c:y val="8.6519037517767072E-2"/>
          <c:w val="0.87696258771337132"/>
          <c:h val="0.8505714255271541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Indian Students</c:v>
                </c:pt>
              </c:strCache>
            </c:strRef>
          </c:tx>
          <c:spPr>
            <a:ln w="15558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Sheet1!$B$1:$BF$1</c:f>
              <c:numCache>
                <c:formatCode>General</c:formatCode>
                <c:ptCount val="57"/>
                <c:pt idx="0">
                  <c:v>1967</c:v>
                </c:pt>
                <c:pt idx="1">
                  <c:v>1968</c:v>
                </c:pt>
                <c:pt idx="2">
                  <c:v>1969</c:v>
                </c:pt>
                <c:pt idx="3">
                  <c:v>1970</c:v>
                </c:pt>
                <c:pt idx="4">
                  <c:v>1971</c:v>
                </c:pt>
                <c:pt idx="5">
                  <c:v>1972</c:v>
                </c:pt>
                <c:pt idx="6">
                  <c:v>1973</c:v>
                </c:pt>
                <c:pt idx="7">
                  <c:v>1974</c:v>
                </c:pt>
                <c:pt idx="8">
                  <c:v>1975</c:v>
                </c:pt>
                <c:pt idx="9">
                  <c:v>1976</c:v>
                </c:pt>
                <c:pt idx="10">
                  <c:v>1977</c:v>
                </c:pt>
                <c:pt idx="11">
                  <c:v>1978</c:v>
                </c:pt>
                <c:pt idx="12">
                  <c:v>1979</c:v>
                </c:pt>
                <c:pt idx="13">
                  <c:v>1980</c:v>
                </c:pt>
                <c:pt idx="14">
                  <c:v>1981</c:v>
                </c:pt>
                <c:pt idx="15">
                  <c:v>1982</c:v>
                </c:pt>
                <c:pt idx="16">
                  <c:v>1983</c:v>
                </c:pt>
                <c:pt idx="17">
                  <c:v>1984</c:v>
                </c:pt>
                <c:pt idx="18">
                  <c:v>1985</c:v>
                </c:pt>
                <c:pt idx="19">
                  <c:v>1986</c:v>
                </c:pt>
                <c:pt idx="20">
                  <c:v>1987</c:v>
                </c:pt>
                <c:pt idx="21">
                  <c:v>1988</c:v>
                </c:pt>
                <c:pt idx="22">
                  <c:v>1989</c:v>
                </c:pt>
                <c:pt idx="23">
                  <c:v>1990</c:v>
                </c:pt>
                <c:pt idx="24">
                  <c:v>1991</c:v>
                </c:pt>
                <c:pt idx="25">
                  <c:v>1992</c:v>
                </c:pt>
                <c:pt idx="26">
                  <c:v>1993</c:v>
                </c:pt>
                <c:pt idx="27">
                  <c:v>1994</c:v>
                </c:pt>
                <c:pt idx="28">
                  <c:v>1995</c:v>
                </c:pt>
                <c:pt idx="29">
                  <c:v>1996</c:v>
                </c:pt>
                <c:pt idx="30">
                  <c:v>1997</c:v>
                </c:pt>
                <c:pt idx="31">
                  <c:v>1998</c:v>
                </c:pt>
                <c:pt idx="32">
                  <c:v>1999</c:v>
                </c:pt>
                <c:pt idx="33">
                  <c:v>2000</c:v>
                </c:pt>
                <c:pt idx="34">
                  <c:v>2001</c:v>
                </c:pt>
                <c:pt idx="35">
                  <c:v>2002</c:v>
                </c:pt>
                <c:pt idx="36">
                  <c:v>2003</c:v>
                </c:pt>
                <c:pt idx="37">
                  <c:v>2004</c:v>
                </c:pt>
                <c:pt idx="38">
                  <c:v>2005</c:v>
                </c:pt>
                <c:pt idx="39">
                  <c:v>2006</c:v>
                </c:pt>
                <c:pt idx="40">
                  <c:v>2007</c:v>
                </c:pt>
                <c:pt idx="41">
                  <c:v>2008</c:v>
                </c:pt>
                <c:pt idx="42">
                  <c:v>2009</c:v>
                </c:pt>
                <c:pt idx="43">
                  <c:v>2010</c:v>
                </c:pt>
                <c:pt idx="44">
                  <c:v>2011</c:v>
                </c:pt>
                <c:pt idx="45">
                  <c:v>2012</c:v>
                </c:pt>
                <c:pt idx="46">
                  <c:v>2013</c:v>
                </c:pt>
                <c:pt idx="47">
                  <c:v>2014</c:v>
                </c:pt>
                <c:pt idx="48">
                  <c:v>2015</c:v>
                </c:pt>
                <c:pt idx="49">
                  <c:v>2016</c:v>
                </c:pt>
                <c:pt idx="50">
                  <c:v>2017</c:v>
                </c:pt>
                <c:pt idx="51">
                  <c:v>2018</c:v>
                </c:pt>
                <c:pt idx="52">
                  <c:v>2019</c:v>
                </c:pt>
                <c:pt idx="53">
                  <c:v>2020</c:v>
                </c:pt>
                <c:pt idx="54">
                  <c:v>2021</c:v>
                </c:pt>
                <c:pt idx="55">
                  <c:v>2022</c:v>
                </c:pt>
                <c:pt idx="56">
                  <c:v>2023</c:v>
                </c:pt>
              </c:numCache>
            </c:numRef>
          </c:cat>
          <c:val>
            <c:numRef>
              <c:f>Sheet1!$B$2:$BF$2</c:f>
              <c:numCache>
                <c:formatCode>General</c:formatCode>
                <c:ptCount val="57"/>
                <c:pt idx="0">
                  <c:v>3</c:v>
                </c:pt>
                <c:pt idx="1">
                  <c:v>7</c:v>
                </c:pt>
                <c:pt idx="2">
                  <c:v>19</c:v>
                </c:pt>
                <c:pt idx="3">
                  <c:v>17</c:v>
                </c:pt>
                <c:pt idx="4">
                  <c:v>11</c:v>
                </c:pt>
                <c:pt idx="5">
                  <c:v>16</c:v>
                </c:pt>
                <c:pt idx="6">
                  <c:v>104</c:v>
                </c:pt>
                <c:pt idx="7">
                  <c:v>146</c:v>
                </c:pt>
                <c:pt idx="8">
                  <c:v>215</c:v>
                </c:pt>
                <c:pt idx="9">
                  <c:v>145</c:v>
                </c:pt>
                <c:pt idx="10">
                  <c:v>209</c:v>
                </c:pt>
                <c:pt idx="11">
                  <c:v>357</c:v>
                </c:pt>
                <c:pt idx="12">
                  <c:v>395</c:v>
                </c:pt>
                <c:pt idx="13">
                  <c:v>439</c:v>
                </c:pt>
                <c:pt idx="14">
                  <c:v>716</c:v>
                </c:pt>
                <c:pt idx="15">
                  <c:v>990</c:v>
                </c:pt>
                <c:pt idx="16">
                  <c:v>1347</c:v>
                </c:pt>
                <c:pt idx="17">
                  <c:v>1389</c:v>
                </c:pt>
                <c:pt idx="18">
                  <c:v>1486</c:v>
                </c:pt>
                <c:pt idx="19">
                  <c:v>1817</c:v>
                </c:pt>
                <c:pt idx="20">
                  <c:v>2018</c:v>
                </c:pt>
                <c:pt idx="21">
                  <c:v>2842</c:v>
                </c:pt>
                <c:pt idx="22">
                  <c:v>2610</c:v>
                </c:pt>
                <c:pt idx="23">
                  <c:v>2959</c:v>
                </c:pt>
                <c:pt idx="24">
                  <c:v>3126</c:v>
                </c:pt>
                <c:pt idx="25">
                  <c:v>2363</c:v>
                </c:pt>
                <c:pt idx="26">
                  <c:v>2375</c:v>
                </c:pt>
                <c:pt idx="27">
                  <c:v>2728</c:v>
                </c:pt>
                <c:pt idx="28">
                  <c:v>2830</c:v>
                </c:pt>
                <c:pt idx="29">
                  <c:v>2558</c:v>
                </c:pt>
                <c:pt idx="30">
                  <c:v>3493</c:v>
                </c:pt>
                <c:pt idx="31">
                  <c:v>4436</c:v>
                </c:pt>
                <c:pt idx="32">
                  <c:v>6058</c:v>
                </c:pt>
                <c:pt idx="33">
                  <c:v>8546</c:v>
                </c:pt>
                <c:pt idx="34">
                  <c:v>10007</c:v>
                </c:pt>
                <c:pt idx="35" formatCode="#,##0">
                  <c:v>14738</c:v>
                </c:pt>
                <c:pt idx="36">
                  <c:v>10340</c:v>
                </c:pt>
                <c:pt idx="37" formatCode="#,##0">
                  <c:v>11572</c:v>
                </c:pt>
                <c:pt idx="38" formatCode="#,##0">
                  <c:v>13101</c:v>
                </c:pt>
                <c:pt idx="39" formatCode="#,##0">
                  <c:v>16582</c:v>
                </c:pt>
                <c:pt idx="40" formatCode="#,##0">
                  <c:v>16085</c:v>
                </c:pt>
                <c:pt idx="41" formatCode="_(* #,##0_);_(* \(#,##0\);_(* &quot;-&quot;??_);_(@_)">
                  <c:v>19512</c:v>
                </c:pt>
                <c:pt idx="42" formatCode="#,##0">
                  <c:v>20073</c:v>
                </c:pt>
                <c:pt idx="43" formatCode="#,##0">
                  <c:v>22803</c:v>
                </c:pt>
                <c:pt idx="44" formatCode="#,##0">
                  <c:v>25741</c:v>
                </c:pt>
                <c:pt idx="45" formatCode="_(* #,##0_);_(* \(#,##0\);_(* &quot;-&quot;??_);_(@_)">
                  <c:v>28689</c:v>
                </c:pt>
                <c:pt idx="46" formatCode="#,##0">
                  <c:v>29649</c:v>
                </c:pt>
                <c:pt idx="47" formatCode="#,##0">
                  <c:v>27551</c:v>
                </c:pt>
                <c:pt idx="48" formatCode="#,##0">
                  <c:v>26710</c:v>
                </c:pt>
                <c:pt idx="49" formatCode="#,##0">
                  <c:v>28475</c:v>
                </c:pt>
                <c:pt idx="50" formatCode="#,##0">
                  <c:v>31748</c:v>
                </c:pt>
                <c:pt idx="51" formatCode="#,##0">
                  <c:v>30684</c:v>
                </c:pt>
                <c:pt idx="52" formatCode="#,##0">
                  <c:v>30264</c:v>
                </c:pt>
                <c:pt idx="53" formatCode="#,##0">
                  <c:v>24066</c:v>
                </c:pt>
                <c:pt idx="54" formatCode="#,##0">
                  <c:v>35168</c:v>
                </c:pt>
                <c:pt idx="55" formatCode="#,##0">
                  <c:v>46451</c:v>
                </c:pt>
                <c:pt idx="56" formatCode="#,##0">
                  <c:v>57869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E4-4F2D-8D6E-FBA14FBB12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0704063"/>
        <c:axId val="1"/>
      </c:lineChart>
      <c:catAx>
        <c:axId val="14707040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2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2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470704063"/>
        <c:crosses val="autoZero"/>
        <c:crossBetween val="midCat"/>
      </c:valAx>
      <c:spPr>
        <a:noFill/>
        <a:ln w="1555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9621107063109647"/>
          <c:y val="0.13967620173238993"/>
          <c:w val="0.14479029334358987"/>
          <c:h val="0.1255061677128087"/>
        </c:manualLayout>
      </c:layout>
      <c:overlay val="0"/>
      <c:spPr>
        <a:noFill/>
        <a:ln w="3892">
          <a:solidFill>
            <a:schemeClr val="tx1"/>
          </a:solidFill>
          <a:prstDash val="solid"/>
        </a:ln>
      </c:spPr>
      <c:txPr>
        <a:bodyPr/>
        <a:lstStyle/>
        <a:p>
          <a:pPr>
            <a:defRPr sz="1032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67"/>
          <c:y val="0.31175059952038381"/>
          <c:w val="0.24761904761904771"/>
          <c:h val="0.3741007194244632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Gujarat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9C43-4345-AD70-870DC5C73CC2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C43-4345-AD70-870DC5C73CC2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9C43-4345-AD70-870DC5C73CC2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C43-4345-AD70-870DC5C73CC2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9C43-4345-AD70-870DC5C73CC2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C43-4345-AD70-870DC5C73CC2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9C43-4345-AD70-870DC5C73CC2}"/>
              </c:ext>
            </c:extLst>
          </c:dPt>
          <c:dLbls>
            <c:dLbl>
              <c:idx val="0"/>
              <c:layout>
                <c:manualLayout>
                  <c:x val="-8.7396935653743915E-2"/>
                  <c:y val="-1.331744342767964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43-4345-AD70-870DC5C73CC2}"/>
                </c:ext>
              </c:extLst>
            </c:dLbl>
            <c:dLbl>
              <c:idx val="1"/>
              <c:layout>
                <c:manualLayout>
                  <c:x val="2.590439756351217E-2"/>
                  <c:y val="-7.511393427029650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43-4345-AD70-870DC5C73CC2}"/>
                </c:ext>
              </c:extLst>
            </c:dLbl>
            <c:dLbl>
              <c:idx val="2"/>
              <c:layout>
                <c:manualLayout>
                  <c:x val="0.11145807211996589"/>
                  <c:y val="2.7120663971057671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43-4345-AD70-870DC5C73CC2}"/>
                </c:ext>
              </c:extLst>
            </c:dLbl>
            <c:dLbl>
              <c:idx val="3"/>
              <c:layout>
                <c:manualLayout>
                  <c:x val="2.940819499473394E-2"/>
                  <c:y val="3.3849282353219361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43-4345-AD70-870DC5C73CC2}"/>
                </c:ext>
              </c:extLst>
            </c:dLbl>
            <c:dLbl>
              <c:idx val="4"/>
              <c:layout>
                <c:manualLayout>
                  <c:x val="9.5787525380082533E-2"/>
                  <c:y val="-2.07955679081658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43-4345-AD70-870DC5C73CC2}"/>
                </c:ext>
              </c:extLst>
            </c:dLbl>
            <c:dLbl>
              <c:idx val="5"/>
              <c:layout>
                <c:manualLayout>
                  <c:x val="-7.194733323428909E-2"/>
                  <c:y val="7.172267874294191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43-4345-AD70-870DC5C73CC2}"/>
                </c:ext>
              </c:extLst>
            </c:dLbl>
            <c:dLbl>
              <c:idx val="6"/>
              <c:layout>
                <c:manualLayout>
                  <c:x val="-5.4595156737483302E-2"/>
                  <c:y val="-2.5815264547441291E-2"/>
                </c:manualLayout>
              </c:layout>
              <c:numFmt formatCode="0%" sourceLinked="0"/>
              <c:spPr>
                <a:noFill/>
                <a:ln w="25268">
                  <a:noFill/>
                </a:ln>
              </c:spPr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43-4345-AD70-870DC5C73CC2}"/>
                </c:ext>
              </c:extLst>
            </c:dLbl>
            <c:numFmt formatCode="0%" sourceLinked="0"/>
            <c:spPr>
              <a:noFill/>
              <a:ln w="2522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156</c:v>
                </c:pt>
                <c:pt idx="3">
                  <c:v>395</c:v>
                </c:pt>
                <c:pt idx="4">
                  <c:v>196</c:v>
                </c:pt>
                <c:pt idx="5">
                  <c:v>15</c:v>
                </c:pt>
                <c:pt idx="6">
                  <c:v>1129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C43-4345-AD70-870DC5C73CC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9C43-4345-AD70-870DC5C73CC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9C43-4345-AD70-870DC5C73CC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9C43-4345-AD70-870DC5C73CC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9C43-4345-AD70-870DC5C73CC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9C43-4345-AD70-870DC5C73CC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9C43-4345-AD70-870DC5C73CC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9C43-4345-AD70-870DC5C73CC2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8.2496033844526711</c:v>
                </c:pt>
                <c:pt idx="3">
                  <c:v>20.888418826017979</c:v>
                </c:pt>
                <c:pt idx="4">
                  <c:v>10.364886303543098</c:v>
                </c:pt>
                <c:pt idx="5">
                  <c:v>0.79323109465891073</c:v>
                </c:pt>
                <c:pt idx="6">
                  <c:v>59.703860391327332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C43-4345-AD70-870DC5C73C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76932220972378451"/>
          <c:y val="0.19890502718238831"/>
          <c:w val="0.17669016372953383"/>
          <c:h val="0.34391013737542409"/>
        </c:manualLayout>
      </c:layout>
      <c:overlay val="0"/>
      <c:spPr>
        <a:noFill/>
        <a:ln w="4171">
          <a:solidFill>
            <a:schemeClr val="tx1"/>
          </a:solidFill>
          <a:prstDash val="solid"/>
        </a:ln>
      </c:spPr>
      <c:txPr>
        <a:bodyPr/>
        <a:lstStyle/>
        <a:p>
          <a:pPr>
            <a:defRPr sz="1274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47786763141095"/>
          <c:y val="5.0251350516232841E-2"/>
          <c:w val="0.77123266662176782"/>
          <c:h val="0.84924623115578235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Sheet1!$A$2</c:f>
              <c:strCache>
                <c:ptCount val="1"/>
                <c:pt idx="0">
                  <c:v>Hyderabad</c:v>
                </c:pt>
              </c:strCache>
            </c:strRef>
          </c:tx>
          <c:spPr>
            <a:solidFill>
              <a:srgbClr val="0066CC"/>
            </a:solidFill>
            <a:ln w="1563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2"/>
              <c:layout>
                <c:manualLayout>
                  <c:x val="-8.7815581194632102E-3"/>
                  <c:y val="-2.7063599458728013E-3"/>
                </c:manualLayout>
              </c:layout>
              <c:tx>
                <c:rich>
                  <a:bodyPr/>
                  <a:lstStyle/>
                  <a:p>
                    <a:pPr>
                      <a:defRPr sz="1192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i="1" dirty="0"/>
                      <a:t>5</a:t>
                    </a:r>
                    <a:r>
                      <a:rPr lang="en-US" dirty="0"/>
                      <a:t>830</a:t>
                    </a:r>
                  </a:p>
                </c:rich>
              </c:tx>
              <c:spPr>
                <a:noFill/>
                <a:ln w="31275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F6D-4CAC-8ADB-C39F720A4D54}"/>
                </c:ext>
              </c:extLst>
            </c:dLbl>
            <c:dLbl>
              <c:idx val="14"/>
              <c:layout>
                <c:manualLayout>
                  <c:x val="7.0252464955705678E-3"/>
                  <c:y val="0"/>
                </c:manualLayout>
              </c:layout>
              <c:spPr>
                <a:noFill/>
                <a:ln w="31275">
                  <a:noFill/>
                </a:ln>
              </c:spPr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6D-4CAC-8ADB-C39F720A4D54}"/>
                </c:ext>
              </c:extLst>
            </c:dLbl>
            <c:spPr>
              <a:noFill/>
              <a:ln w="3127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2228</c:v>
                </c:pt>
                <c:pt idx="1">
                  <c:v>1984</c:v>
                </c:pt>
                <c:pt idx="2">
                  <c:v>2054</c:v>
                </c:pt>
                <c:pt idx="3">
                  <c:v>2347</c:v>
                </c:pt>
                <c:pt idx="4">
                  <c:v>3661</c:v>
                </c:pt>
                <c:pt idx="5">
                  <c:v>3284</c:v>
                </c:pt>
                <c:pt idx="6">
                  <c:v>3017</c:v>
                </c:pt>
                <c:pt idx="7">
                  <c:v>2806</c:v>
                </c:pt>
                <c:pt idx="8">
                  <c:v>3342</c:v>
                </c:pt>
                <c:pt idx="9">
                  <c:v>3478</c:v>
                </c:pt>
                <c:pt idx="10">
                  <c:v>3929</c:v>
                </c:pt>
                <c:pt idx="11">
                  <c:v>4817</c:v>
                </c:pt>
                <c:pt idx="12">
                  <c:v>5830</c:v>
                </c:pt>
                <c:pt idx="13">
                  <c:v>5795</c:v>
                </c:pt>
                <c:pt idx="14">
                  <c:v>5852</c:v>
                </c:pt>
                <c:pt idx="15">
                  <c:v>5129</c:v>
                </c:pt>
                <c:pt idx="16">
                  <c:v>5730</c:v>
                </c:pt>
                <c:pt idx="17">
                  <c:v>5580</c:v>
                </c:pt>
                <c:pt idx="18">
                  <c:v>5970</c:v>
                </c:pt>
                <c:pt idx="19">
                  <c:v>5923</c:v>
                </c:pt>
                <c:pt idx="20">
                  <c:v>3905</c:v>
                </c:pt>
                <c:pt idx="21">
                  <c:v>6298</c:v>
                </c:pt>
                <c:pt idx="22">
                  <c:v>8397</c:v>
                </c:pt>
                <c:pt idx="23">
                  <c:v>10457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6D-4CAC-8ADB-C39F720A4D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7705455"/>
        <c:axId val="1"/>
      </c:barChart>
      <c:dateAx>
        <c:axId val="1637705455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1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1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637705455"/>
        <c:crosses val="autoZero"/>
        <c:crossBetween val="between"/>
      </c:valAx>
      <c:spPr>
        <a:noFill/>
        <a:ln w="1563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225296521479113"/>
          <c:y val="0.29519583885685685"/>
          <c:w val="0.1068454101465165"/>
          <c:h val="4.8121682558442846E-2"/>
        </c:manualLayout>
      </c:layout>
      <c:overlay val="0"/>
      <c:spPr>
        <a:noFill/>
        <a:ln w="3912">
          <a:solidFill>
            <a:schemeClr val="tx1"/>
          </a:solidFill>
          <a:prstDash val="solid"/>
        </a:ln>
      </c:spPr>
      <c:txPr>
        <a:bodyPr/>
        <a:lstStyle/>
        <a:p>
          <a:pPr>
            <a:defRPr sz="1037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D666-415A-A08D-7DF41285CFAB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2925</c:v>
                </c:pt>
                <c:pt idx="1">
                  <c:v>3626</c:v>
                </c:pt>
                <c:pt idx="2">
                  <c:v>3515</c:v>
                </c:pt>
                <c:pt idx="3">
                  <c:v>3677</c:v>
                </c:pt>
                <c:pt idx="4">
                  <c:v>2935</c:v>
                </c:pt>
                <c:pt idx="5" formatCode="General">
                  <c:v>3469</c:v>
                </c:pt>
                <c:pt idx="6" formatCode="General">
                  <c:v>3332</c:v>
                </c:pt>
                <c:pt idx="7" formatCode="General">
                  <c:v>3548</c:v>
                </c:pt>
                <c:pt idx="8" formatCode="General">
                  <c:v>3532</c:v>
                </c:pt>
                <c:pt idx="9" formatCode="General">
                  <c:v>2069</c:v>
                </c:pt>
                <c:pt idx="10" formatCode="General">
                  <c:v>3794</c:v>
                </c:pt>
                <c:pt idx="11" formatCode="General">
                  <c:v>5697</c:v>
                </c:pt>
                <c:pt idx="12" formatCode="General">
                  <c:v>7057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66-415A-A08D-7DF41285CF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11"/>
              <c:layout>
                <c:manualLayout>
                  <c:x val="0"/>
                  <c:y val="-2.4444444444444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42-4916-AA62-B545742E3110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396</c:v>
                </c:pt>
                <c:pt idx="1">
                  <c:v>418</c:v>
                </c:pt>
                <c:pt idx="2">
                  <c:v>508</c:v>
                </c:pt>
                <c:pt idx="3">
                  <c:v>521</c:v>
                </c:pt>
                <c:pt idx="4">
                  <c:v>460</c:v>
                </c:pt>
                <c:pt idx="5" formatCode="General">
                  <c:v>569</c:v>
                </c:pt>
                <c:pt idx="6" formatCode="General">
                  <c:v>421</c:v>
                </c:pt>
                <c:pt idx="7" formatCode="General">
                  <c:v>468</c:v>
                </c:pt>
                <c:pt idx="8" formatCode="General">
                  <c:v>463</c:v>
                </c:pt>
                <c:pt idx="9" formatCode="General">
                  <c:v>352</c:v>
                </c:pt>
                <c:pt idx="10" formatCode="General">
                  <c:v>504</c:v>
                </c:pt>
                <c:pt idx="11" formatCode="General">
                  <c:v>475</c:v>
                </c:pt>
                <c:pt idx="12" formatCode="General">
                  <c:v>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66-415A-A08D-7DF41285CF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1291</c:v>
                </c:pt>
                <c:pt idx="1">
                  <c:v>1547</c:v>
                </c:pt>
                <c:pt idx="2">
                  <c:v>1549</c:v>
                </c:pt>
                <c:pt idx="3">
                  <c:v>1460</c:v>
                </c:pt>
                <c:pt idx="4">
                  <c:v>1496</c:v>
                </c:pt>
                <c:pt idx="5" formatCode="General">
                  <c:v>1460</c:v>
                </c:pt>
                <c:pt idx="6" formatCode="General">
                  <c:v>1562</c:v>
                </c:pt>
                <c:pt idx="7" formatCode="General">
                  <c:v>1638</c:v>
                </c:pt>
                <c:pt idx="8" formatCode="General">
                  <c:v>1539</c:v>
                </c:pt>
                <c:pt idx="9" formatCode="General">
                  <c:v>1112</c:v>
                </c:pt>
                <c:pt idx="10" formatCode="General">
                  <c:v>1544</c:v>
                </c:pt>
                <c:pt idx="11" formatCode="General">
                  <c:v>1718</c:v>
                </c:pt>
                <c:pt idx="12" formatCode="General">
                  <c:v>2309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66-415A-A08D-7DF41285CF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66-415A-A08D-7DF41285CFAB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66-415A-A08D-7DF41285CFAB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66-415A-A08D-7DF41285CFAB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66-415A-A08D-7DF41285CFAB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66-415A-A08D-7DF41285CFAB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111</c:v>
                </c:pt>
                <c:pt idx="1">
                  <c:v>122</c:v>
                </c:pt>
                <c:pt idx="2">
                  <c:v>133</c:v>
                </c:pt>
                <c:pt idx="3">
                  <c:v>139</c:v>
                </c:pt>
                <c:pt idx="4">
                  <c:v>147</c:v>
                </c:pt>
                <c:pt idx="5" formatCode="General">
                  <c:v>187</c:v>
                </c:pt>
                <c:pt idx="6" formatCode="General">
                  <c:v>223</c:v>
                </c:pt>
                <c:pt idx="7" formatCode="General">
                  <c:v>266</c:v>
                </c:pt>
                <c:pt idx="8" formatCode="General">
                  <c:v>335</c:v>
                </c:pt>
                <c:pt idx="9" formatCode="General">
                  <c:v>335</c:v>
                </c:pt>
                <c:pt idx="10" formatCode="General">
                  <c:v>422</c:v>
                </c:pt>
                <c:pt idx="11" formatCode="General">
                  <c:v>482</c:v>
                </c:pt>
                <c:pt idx="12" formatCode="General">
                  <c:v>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666-415A-A08D-7DF41285CFA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1892</c:v>
                </c:pt>
                <c:pt idx="1">
                  <c:v>2204</c:v>
                </c:pt>
                <c:pt idx="2">
                  <c:v>2280</c:v>
                </c:pt>
                <c:pt idx="3">
                  <c:v>2175</c:v>
                </c:pt>
                <c:pt idx="4">
                  <c:v>2194</c:v>
                </c:pt>
                <c:pt idx="5" formatCode="General">
                  <c:v>2261</c:v>
                </c:pt>
                <c:pt idx="6" formatCode="General">
                  <c:v>2248</c:v>
                </c:pt>
                <c:pt idx="7" formatCode="General">
                  <c:v>2422</c:v>
                </c:pt>
                <c:pt idx="8" formatCode="General">
                  <c:v>2391</c:v>
                </c:pt>
                <c:pt idx="9" formatCode="General">
                  <c:v>1836</c:v>
                </c:pt>
                <c:pt idx="10" formatCode="General">
                  <c:v>2504</c:v>
                </c:pt>
                <c:pt idx="11" formatCode="General">
                  <c:v>2700</c:v>
                </c:pt>
                <c:pt idx="12" formatCode="General">
                  <c:v>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666-415A-A08D-7DF41285CF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2734815"/>
        <c:axId val="1"/>
      </c:barChart>
      <c:catAx>
        <c:axId val="17227348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722734815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42379496062992117"/>
          <c:y val="7.1111111111111111E-2"/>
          <c:w val="0.19101837270341207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3779764016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710292970135479E-2"/>
                  <c:y val="-2.585168701738369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9A-4B93-B0C1-757CEF7082B9}"/>
                </c:ext>
              </c:extLst>
            </c:dLbl>
            <c:dLbl>
              <c:idx val="1"/>
              <c:layout>
                <c:manualLayout>
                  <c:x val="-4.8457591449717431E-2"/>
                  <c:y val="-2.817128837156224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9A-4B93-B0C1-757CEF7082B9}"/>
                </c:ext>
              </c:extLst>
            </c:dLbl>
            <c:dLbl>
              <c:idx val="2"/>
              <c:layout>
                <c:manualLayout>
                  <c:x val="-1.3677378165567087E-2"/>
                  <c:y val="-3.57529765301076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9A-4B93-B0C1-757CEF7082B9}"/>
                </c:ext>
              </c:extLst>
            </c:dLbl>
            <c:dLbl>
              <c:idx val="3"/>
              <c:layout>
                <c:manualLayout>
                  <c:x val="-1.8181818181818181E-2"/>
                  <c:y val="-2.604339204457433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9A-4B93-B0C1-757CEF7082B9}"/>
                </c:ext>
              </c:extLst>
            </c:dLbl>
            <c:dLbl>
              <c:idx val="4"/>
              <c:layout>
                <c:manualLayout>
                  <c:x val="-3.0275708779645787E-2"/>
                  <c:y val="-4.044010802997451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9A-4B93-B0C1-757CEF7082B9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2925</c:v>
                </c:pt>
                <c:pt idx="1">
                  <c:v>3626</c:v>
                </c:pt>
                <c:pt idx="2">
                  <c:v>3515</c:v>
                </c:pt>
                <c:pt idx="3">
                  <c:v>3677</c:v>
                </c:pt>
                <c:pt idx="4">
                  <c:v>2935</c:v>
                </c:pt>
                <c:pt idx="5" formatCode="General">
                  <c:v>3469</c:v>
                </c:pt>
                <c:pt idx="6" formatCode="General">
                  <c:v>3332</c:v>
                </c:pt>
                <c:pt idx="7" formatCode="General">
                  <c:v>3548</c:v>
                </c:pt>
                <c:pt idx="8" formatCode="General">
                  <c:v>3532</c:v>
                </c:pt>
                <c:pt idx="9" formatCode="General">
                  <c:v>2069</c:v>
                </c:pt>
                <c:pt idx="10" formatCode="General">
                  <c:v>3794</c:v>
                </c:pt>
                <c:pt idx="11" formatCode="General">
                  <c:v>5697</c:v>
                </c:pt>
                <c:pt idx="12" formatCode="General">
                  <c:v>7057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B9A-4B93-B0C1-757CEF7082B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9A-4B93-B0C1-757CEF7082B9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9A-4B93-B0C1-757CEF7082B9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B9A-4B93-B0C1-757CEF7082B9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9A-4B93-B0C1-757CEF7082B9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B9A-4B93-B0C1-757CEF7082B9}"/>
                </c:ext>
              </c:extLst>
            </c:dLbl>
            <c:dLbl>
              <c:idx val="9"/>
              <c:layout>
                <c:manualLayout>
                  <c:x val="-1.50150150150150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DE-450E-A877-994E98BB7198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396</c:v>
                </c:pt>
                <c:pt idx="1">
                  <c:v>418</c:v>
                </c:pt>
                <c:pt idx="2">
                  <c:v>508</c:v>
                </c:pt>
                <c:pt idx="3">
                  <c:v>521</c:v>
                </c:pt>
                <c:pt idx="4">
                  <c:v>460</c:v>
                </c:pt>
                <c:pt idx="5" formatCode="General">
                  <c:v>569</c:v>
                </c:pt>
                <c:pt idx="6" formatCode="General">
                  <c:v>421</c:v>
                </c:pt>
                <c:pt idx="7" formatCode="General">
                  <c:v>468</c:v>
                </c:pt>
                <c:pt idx="8" formatCode="General">
                  <c:v>463</c:v>
                </c:pt>
                <c:pt idx="9" formatCode="General">
                  <c:v>352</c:v>
                </c:pt>
                <c:pt idx="10" formatCode="General">
                  <c:v>504</c:v>
                </c:pt>
                <c:pt idx="11" formatCode="General">
                  <c:v>475</c:v>
                </c:pt>
                <c:pt idx="12" formatCode="General">
                  <c:v>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B9A-4B93-B0C1-757CEF7082B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951951951951952E-2"/>
                  <c:y val="-4.27598995777701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B9A-4B93-B0C1-757CEF7082B9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B9A-4B93-B0C1-757CEF7082B9}"/>
                </c:ext>
              </c:extLst>
            </c:dLbl>
            <c:dLbl>
              <c:idx val="2"/>
              <c:layout>
                <c:manualLayout>
                  <c:x val="-2.1089238845144357E-2"/>
                  <c:y val="-2.84586709270036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B9A-4B93-B0C1-757CEF7082B9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B9A-4B93-B0C1-757CEF7082B9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B9A-4B93-B0C1-757CEF7082B9}"/>
                </c:ext>
              </c:extLst>
            </c:dLbl>
            <c:dLbl>
              <c:idx val="5"/>
              <c:layout>
                <c:manualLayout>
                  <c:x val="-2.7027027027027029E-2"/>
                  <c:y val="-2.8985507246376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B9A-4B93-B0C1-757CEF7082B9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1291</c:v>
                </c:pt>
                <c:pt idx="1">
                  <c:v>1547</c:v>
                </c:pt>
                <c:pt idx="2">
                  <c:v>1549</c:v>
                </c:pt>
                <c:pt idx="3">
                  <c:v>1460</c:v>
                </c:pt>
                <c:pt idx="4">
                  <c:v>1496</c:v>
                </c:pt>
                <c:pt idx="5" formatCode="General">
                  <c:v>1460</c:v>
                </c:pt>
                <c:pt idx="6" formatCode="General">
                  <c:v>1562</c:v>
                </c:pt>
                <c:pt idx="7" formatCode="General">
                  <c:v>1638</c:v>
                </c:pt>
                <c:pt idx="8" formatCode="General">
                  <c:v>1539</c:v>
                </c:pt>
                <c:pt idx="9" formatCode="General">
                  <c:v>1112</c:v>
                </c:pt>
                <c:pt idx="10" formatCode="General">
                  <c:v>1544</c:v>
                </c:pt>
                <c:pt idx="11" formatCode="General">
                  <c:v>1718</c:v>
                </c:pt>
                <c:pt idx="12" formatCode="General">
                  <c:v>2309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EB9A-4B93-B0C1-757CEF7082B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-2.6891064292639097E-3"/>
                  <c:y val="-2.217010917113621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B9A-4B93-B0C1-757CEF7082B9}"/>
                </c:ext>
              </c:extLst>
            </c:dLbl>
            <c:dLbl>
              <c:idx val="1"/>
              <c:layout>
                <c:manualLayout>
                  <c:x val="-6.1015346054716134E-3"/>
                  <c:y val="-1.96589828445357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B9A-4B93-B0C1-757CEF7082B9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B9A-4B93-B0C1-757CEF7082B9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B9A-4B93-B0C1-757CEF7082B9}"/>
                </c:ext>
              </c:extLst>
            </c:dLbl>
            <c:dLbl>
              <c:idx val="4"/>
              <c:layout>
                <c:manualLayout>
                  <c:x val="-1.7746092549242155E-4"/>
                  <c:y val="-1.01886720681653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B9A-4B93-B0C1-757CEF7082B9}"/>
                </c:ext>
              </c:extLst>
            </c:dLbl>
            <c:dLbl>
              <c:idx val="5"/>
              <c:layout>
                <c:manualLayout>
                  <c:x val="-2.8528528528528527E-2"/>
                  <c:y val="-1.932367149758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B9A-4B93-B0C1-757CEF7082B9}"/>
                </c:ext>
              </c:extLst>
            </c:dLbl>
            <c:dLbl>
              <c:idx val="9"/>
              <c:layout>
                <c:manualLayout>
                  <c:x val="-1.501442387269159E-3"/>
                  <c:y val="-1.6908212560386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896455510628733E-2"/>
                      <c:h val="0.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64DE-450E-A877-994E98BB7198}"/>
                </c:ext>
              </c:extLst>
            </c:dLbl>
            <c:dLbl>
              <c:idx val="11"/>
              <c:layout>
                <c:manualLayout>
                  <c:x val="-1.1010883812341616E-16"/>
                  <c:y val="-1.6908212560386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B9-4DDC-B8C7-AA5ABF26F59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111</c:v>
                </c:pt>
                <c:pt idx="1">
                  <c:v>122</c:v>
                </c:pt>
                <c:pt idx="2">
                  <c:v>133</c:v>
                </c:pt>
                <c:pt idx="3">
                  <c:v>139</c:v>
                </c:pt>
                <c:pt idx="4">
                  <c:v>147</c:v>
                </c:pt>
                <c:pt idx="5" formatCode="General">
                  <c:v>187</c:v>
                </c:pt>
                <c:pt idx="6" formatCode="General">
                  <c:v>223</c:v>
                </c:pt>
                <c:pt idx="7" formatCode="General">
                  <c:v>266</c:v>
                </c:pt>
                <c:pt idx="8" formatCode="General">
                  <c:v>335</c:v>
                </c:pt>
                <c:pt idx="9" formatCode="General">
                  <c:v>335</c:v>
                </c:pt>
                <c:pt idx="10" formatCode="General">
                  <c:v>422</c:v>
                </c:pt>
                <c:pt idx="11" formatCode="General">
                  <c:v>482</c:v>
                </c:pt>
                <c:pt idx="12" formatCode="General">
                  <c:v>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EB9A-4B93-B0C1-757CEF7082B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1.2039322787354284E-2"/>
                  <c:y val="-5.39063867016622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B9A-4B93-B0C1-757CEF7082B9}"/>
                </c:ext>
              </c:extLst>
            </c:dLbl>
            <c:dLbl>
              <c:idx val="1"/>
              <c:layout>
                <c:manualLayout>
                  <c:x val="-4.5318152798467758E-3"/>
                  <c:y val="-2.231389554566548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B9A-4B93-B0C1-757CEF7082B9}"/>
                </c:ext>
              </c:extLst>
            </c:dLbl>
            <c:dLbl>
              <c:idx val="2"/>
              <c:layout>
                <c:manualLayout>
                  <c:x val="-5.9515026837860937E-3"/>
                  <c:y val="-2.956027235725968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B9A-4B93-B0C1-757CEF7082B9}"/>
                </c:ext>
              </c:extLst>
            </c:dLbl>
            <c:dLbl>
              <c:idx val="3"/>
              <c:layout>
                <c:manualLayout>
                  <c:x val="-1.5274408266534251E-2"/>
                  <c:y val="-3.733348548822701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B9A-4B93-B0C1-757CEF7082B9}"/>
                </c:ext>
              </c:extLst>
            </c:dLbl>
            <c:dLbl>
              <c:idx val="4"/>
              <c:layout>
                <c:manualLayout>
                  <c:x val="-2.5702986451017946E-2"/>
                  <c:y val="-2.98476549127011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B9A-4B93-B0C1-757CEF7082B9}"/>
                </c:ext>
              </c:extLst>
            </c:dLbl>
            <c:dLbl>
              <c:idx val="5"/>
              <c:layout>
                <c:manualLayout>
                  <c:x val="-3.7537537537537649E-2"/>
                  <c:y val="-2.6570048309178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B9A-4B93-B0C1-757CEF7082B9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1892</c:v>
                </c:pt>
                <c:pt idx="1">
                  <c:v>2204</c:v>
                </c:pt>
                <c:pt idx="2">
                  <c:v>2280</c:v>
                </c:pt>
                <c:pt idx="3">
                  <c:v>2175</c:v>
                </c:pt>
                <c:pt idx="4">
                  <c:v>2194</c:v>
                </c:pt>
                <c:pt idx="5" formatCode="General">
                  <c:v>2261</c:v>
                </c:pt>
                <c:pt idx="6" formatCode="General">
                  <c:v>2248</c:v>
                </c:pt>
                <c:pt idx="7" formatCode="General">
                  <c:v>2422</c:v>
                </c:pt>
                <c:pt idx="8" formatCode="General">
                  <c:v>2391</c:v>
                </c:pt>
                <c:pt idx="9" formatCode="General">
                  <c:v>1836</c:v>
                </c:pt>
                <c:pt idx="10" formatCode="General">
                  <c:v>2504</c:v>
                </c:pt>
                <c:pt idx="11" formatCode="General">
                  <c:v>2700</c:v>
                </c:pt>
                <c:pt idx="12" formatCode="General">
                  <c:v>3400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EB9A-4B93-B0C1-757CEF7082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6048160"/>
        <c:axId val="1"/>
      </c:lineChart>
      <c:catAx>
        <c:axId val="101604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016048160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6046897439707"/>
          <c:y val="0.29905335492462382"/>
          <c:w val="0.24761904761904771"/>
          <c:h val="0.3741007194244632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Hyderabad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BA6A-42DE-8EE5-870E3ABBD448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A6A-42DE-8EE5-870E3ABBD448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BA6A-42DE-8EE5-870E3ABBD448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A6A-42DE-8EE5-870E3ABBD448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BA6A-42DE-8EE5-870E3ABBD448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A6A-42DE-8EE5-870E3ABBD448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BA6A-42DE-8EE5-870E3ABBD448}"/>
              </c:ext>
            </c:extLst>
          </c:dPt>
          <c:dLbls>
            <c:dLbl>
              <c:idx val="0"/>
              <c:layout>
                <c:manualLayout>
                  <c:x val="-9.523857277274321E-2"/>
                  <c:y val="-2.827555807144617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6A-42DE-8EE5-870E3ABBD448}"/>
                </c:ext>
              </c:extLst>
            </c:dLbl>
            <c:dLbl>
              <c:idx val="1"/>
              <c:layout>
                <c:manualLayout>
                  <c:x val="-3.6081297958774232E-2"/>
                  <c:y val="-8.925795086425007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6A-42DE-8EE5-870E3ABBD448}"/>
                </c:ext>
              </c:extLst>
            </c:dLbl>
            <c:dLbl>
              <c:idx val="2"/>
              <c:layout>
                <c:manualLayout>
                  <c:x val="9.3564120567731585E-2"/>
                  <c:y val="-1.325010049419498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6A-42DE-8EE5-870E3ABBD448}"/>
                </c:ext>
              </c:extLst>
            </c:dLbl>
            <c:dLbl>
              <c:idx val="3"/>
              <c:layout>
                <c:manualLayout>
                  <c:x val="4.0094551860262763E-2"/>
                  <c:y val="3.373902558547477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6A-42DE-8EE5-870E3ABBD448}"/>
                </c:ext>
              </c:extLst>
            </c:dLbl>
            <c:dLbl>
              <c:idx val="4"/>
              <c:layout>
                <c:manualLayout>
                  <c:x val="5.8316495815381786E-2"/>
                  <c:y val="2.226550791345546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6A-42DE-8EE5-870E3ABBD448}"/>
                </c:ext>
              </c:extLst>
            </c:dLbl>
            <c:dLbl>
              <c:idx val="5"/>
              <c:layout>
                <c:manualLayout>
                  <c:x val="-2.1181102362204787E-2"/>
                  <c:y val="6.549603515235330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6A-42DE-8EE5-870E3ABBD448}"/>
                </c:ext>
              </c:extLst>
            </c:dLbl>
            <c:dLbl>
              <c:idx val="6"/>
              <c:layout>
                <c:manualLayout>
                  <c:x val="0"/>
                  <c:y val="-6.520309285663616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6A-42DE-8EE5-870E3ABBD448}"/>
                </c:ext>
              </c:extLst>
            </c:dLbl>
            <c:numFmt formatCode="0%" sourceLinked="0"/>
            <c:spPr>
              <a:noFill/>
              <a:ln w="2531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597</c:v>
                </c:pt>
                <c:pt idx="3">
                  <c:v>2309</c:v>
                </c:pt>
                <c:pt idx="4">
                  <c:v>429</c:v>
                </c:pt>
                <c:pt idx="5">
                  <c:v>58</c:v>
                </c:pt>
                <c:pt idx="6">
                  <c:v>7057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6A-42DE-8EE5-870E3ABBD44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BA6A-42DE-8EE5-870E3ABBD44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BA6A-42DE-8EE5-870E3ABBD44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BA6A-42DE-8EE5-870E3ABBD44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BA6A-42DE-8EE5-870E3ABBD44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BA6A-42DE-8EE5-870E3ABBD44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BA6A-42DE-8EE5-870E3ABBD448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BA6A-42DE-8EE5-870E3ABBD448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6.6940805202256856E-2</c:v>
                </c:pt>
                <c:pt idx="2">
                  <c:v>5.7090943865353347</c:v>
                </c:pt>
                <c:pt idx="3">
                  <c:v>22.080902744573013</c:v>
                </c:pt>
                <c:pt idx="4">
                  <c:v>4.1025150616811699</c:v>
                </c:pt>
                <c:pt idx="5">
                  <c:v>0.55465238596155686</c:v>
                </c:pt>
                <c:pt idx="6">
                  <c:v>67.485894616046664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A6A-42DE-8EE5-870E3ABBD4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5">
          <a:noFill/>
        </a:ln>
      </c:spPr>
    </c:plotArea>
    <c:legend>
      <c:legendPos val="r"/>
      <c:layout>
        <c:manualLayout>
          <c:xMode val="edge"/>
          <c:yMode val="edge"/>
          <c:x val="0.67094512718620447"/>
          <c:y val="0.19890502718238831"/>
          <c:w val="0.1498523315426693"/>
          <c:h val="0.30933375558402543"/>
        </c:manualLayout>
      </c:layout>
      <c:overlay val="0"/>
      <c:spPr>
        <a:noFill/>
        <a:ln w="4183">
          <a:solidFill>
            <a:schemeClr val="tx1"/>
          </a:solidFill>
          <a:prstDash val="solid"/>
        </a:ln>
      </c:spPr>
      <c:txPr>
        <a:bodyPr/>
        <a:lstStyle/>
        <a:p>
          <a:pPr>
            <a:defRPr sz="1093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4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730632577035436E-2"/>
          <c:y val="2.8600470949250424E-2"/>
          <c:w val="0.79318269582756118"/>
          <c:h val="0.84924623115578235"/>
        </c:manualLayout>
      </c:layout>
      <c:barChart>
        <c:barDir val="bar"/>
        <c:grouping val="clustered"/>
        <c:varyColors val="0"/>
        <c:ser>
          <c:idx val="7"/>
          <c:order val="0"/>
          <c:spPr>
            <a:solidFill>
              <a:srgbClr val="CCCCFF"/>
            </a:solidFill>
            <a:ln w="1568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7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820</c:v>
                </c:pt>
                <c:pt idx="1">
                  <c:v>1019</c:v>
                </c:pt>
                <c:pt idx="2">
                  <c:v>1248</c:v>
                </c:pt>
                <c:pt idx="3">
                  <c:v>1129</c:v>
                </c:pt>
                <c:pt idx="4">
                  <c:v>1501</c:v>
                </c:pt>
                <c:pt idx="5">
                  <c:v>1644</c:v>
                </c:pt>
                <c:pt idx="6">
                  <c:v>1807</c:v>
                </c:pt>
                <c:pt idx="7">
                  <c:v>2032</c:v>
                </c:pt>
                <c:pt idx="8">
                  <c:v>2718</c:v>
                </c:pt>
                <c:pt idx="9">
                  <c:v>3589</c:v>
                </c:pt>
                <c:pt idx="10">
                  <c:v>3969</c:v>
                </c:pt>
                <c:pt idx="11">
                  <c:v>5113</c:v>
                </c:pt>
                <c:pt idx="12">
                  <c:v>5768</c:v>
                </c:pt>
                <c:pt idx="13">
                  <c:v>5566</c:v>
                </c:pt>
                <c:pt idx="14">
                  <c:v>5167</c:v>
                </c:pt>
                <c:pt idx="15">
                  <c:v>6892</c:v>
                </c:pt>
                <c:pt idx="16">
                  <c:v>7897</c:v>
                </c:pt>
                <c:pt idx="17">
                  <c:v>9076</c:v>
                </c:pt>
                <c:pt idx="18">
                  <c:v>8060</c:v>
                </c:pt>
                <c:pt idx="19">
                  <c:v>8852</c:v>
                </c:pt>
                <c:pt idx="20">
                  <c:v>8199</c:v>
                </c:pt>
                <c:pt idx="21">
                  <c:v>13008</c:v>
                </c:pt>
                <c:pt idx="22">
                  <c:v>15414</c:v>
                </c:pt>
                <c:pt idx="23">
                  <c:v>15066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D-4999-9DBD-2FC5149BA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2512272"/>
        <c:axId val="1"/>
      </c:barChart>
      <c:dateAx>
        <c:axId val="1912512272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912512272"/>
        <c:crosses val="autoZero"/>
        <c:crossBetween val="between"/>
      </c:valAx>
      <c:spPr>
        <a:noFill/>
        <a:ln w="1568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008498280684688"/>
          <c:y val="0.3988338577353287"/>
          <c:w val="9.8819690902631874E-2"/>
          <c:h val="6.469470220887702E-2"/>
        </c:manualLayout>
      </c:layout>
      <c:overlay val="0"/>
      <c:spPr>
        <a:noFill/>
        <a:ln w="3925">
          <a:solidFill>
            <a:schemeClr val="tx1"/>
          </a:solidFill>
          <a:prstDash val="solid"/>
        </a:ln>
      </c:spPr>
      <c:txPr>
        <a:bodyPr/>
        <a:lstStyle/>
        <a:p>
          <a:pPr>
            <a:defRPr sz="1042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657C-479C-B34E-4F7B5A20AF5C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3842</c:v>
                </c:pt>
                <c:pt idx="1">
                  <c:v>4296</c:v>
                </c:pt>
                <c:pt idx="2">
                  <c:v>4076</c:v>
                </c:pt>
                <c:pt idx="3">
                  <c:v>3519</c:v>
                </c:pt>
                <c:pt idx="4">
                  <c:v>5432</c:v>
                </c:pt>
                <c:pt idx="5" formatCode="General">
                  <c:v>6170</c:v>
                </c:pt>
                <c:pt idx="6" formatCode="General">
                  <c:v>7488</c:v>
                </c:pt>
                <c:pt idx="7" formatCode="General">
                  <c:v>6647</c:v>
                </c:pt>
                <c:pt idx="8" formatCode="General">
                  <c:v>7275</c:v>
                </c:pt>
                <c:pt idx="9" formatCode="General">
                  <c:v>6648</c:v>
                </c:pt>
                <c:pt idx="10" formatCode="General">
                  <c:v>11004</c:v>
                </c:pt>
                <c:pt idx="11" formatCode="General">
                  <c:v>13325</c:v>
                </c:pt>
                <c:pt idx="12" formatCode="General">
                  <c:v>12883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7C-479C-B34E-4F7B5A20AF5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11"/>
              <c:layout>
                <c:manualLayout>
                  <c:x val="0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64-452D-8AB5-2704257D8E16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465</c:v>
                </c:pt>
                <c:pt idx="1">
                  <c:v>425</c:v>
                </c:pt>
                <c:pt idx="2">
                  <c:v>457</c:v>
                </c:pt>
                <c:pt idx="3">
                  <c:v>614</c:v>
                </c:pt>
                <c:pt idx="4">
                  <c:v>428</c:v>
                </c:pt>
                <c:pt idx="5" formatCode="General">
                  <c:v>617</c:v>
                </c:pt>
                <c:pt idx="6" formatCode="General">
                  <c:v>531</c:v>
                </c:pt>
                <c:pt idx="7" formatCode="General">
                  <c:v>399</c:v>
                </c:pt>
                <c:pt idx="8" formatCode="General">
                  <c:v>371</c:v>
                </c:pt>
                <c:pt idx="9" formatCode="General">
                  <c:v>393</c:v>
                </c:pt>
                <c:pt idx="10" formatCode="General">
                  <c:v>492</c:v>
                </c:pt>
                <c:pt idx="11" formatCode="General">
                  <c:v>500</c:v>
                </c:pt>
                <c:pt idx="12" formatCode="General">
                  <c:v>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7C-479C-B34E-4F7B5A20AF5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691</c:v>
                </c:pt>
                <c:pt idx="1">
                  <c:v>953</c:v>
                </c:pt>
                <c:pt idx="2">
                  <c:v>914</c:v>
                </c:pt>
                <c:pt idx="3">
                  <c:v>892</c:v>
                </c:pt>
                <c:pt idx="4">
                  <c:v>868</c:v>
                </c:pt>
                <c:pt idx="5" formatCode="General">
                  <c:v>939</c:v>
                </c:pt>
                <c:pt idx="6" formatCode="General">
                  <c:v>876</c:v>
                </c:pt>
                <c:pt idx="7" formatCode="General">
                  <c:v>822</c:v>
                </c:pt>
                <c:pt idx="8" formatCode="General">
                  <c:v>981</c:v>
                </c:pt>
                <c:pt idx="9" formatCode="General">
                  <c:v>900</c:v>
                </c:pt>
                <c:pt idx="10" formatCode="General">
                  <c:v>1096</c:v>
                </c:pt>
                <c:pt idx="11" formatCode="General">
                  <c:v>1149</c:v>
                </c:pt>
                <c:pt idx="12" formatCode="General">
                  <c:v>1176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7C-479C-B34E-4F7B5A20AF5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7C-479C-B34E-4F7B5A20AF5C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7C-479C-B34E-4F7B5A20AF5C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7C-479C-B34E-4F7B5A20AF5C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7C-479C-B34E-4F7B5A20AF5C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7C-479C-B34E-4F7B5A20AF5C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65</c:v>
                </c:pt>
                <c:pt idx="1">
                  <c:v>68</c:v>
                </c:pt>
                <c:pt idx="2">
                  <c:v>84</c:v>
                </c:pt>
                <c:pt idx="3">
                  <c:v>93</c:v>
                </c:pt>
                <c:pt idx="4">
                  <c:v>102</c:v>
                </c:pt>
                <c:pt idx="5" formatCode="General">
                  <c:v>131</c:v>
                </c:pt>
                <c:pt idx="6" formatCode="General">
                  <c:v>142</c:v>
                </c:pt>
                <c:pt idx="7" formatCode="General">
                  <c:v>157</c:v>
                </c:pt>
                <c:pt idx="8" formatCode="General">
                  <c:v>184</c:v>
                </c:pt>
                <c:pt idx="9" formatCode="General">
                  <c:v>226</c:v>
                </c:pt>
                <c:pt idx="10" formatCode="General">
                  <c:v>247</c:v>
                </c:pt>
                <c:pt idx="11" formatCode="General">
                  <c:v>394</c:v>
                </c:pt>
                <c:pt idx="12" formatCode="General">
                  <c:v>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57C-479C-B34E-4F7B5A20AF5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1271</c:v>
                </c:pt>
                <c:pt idx="1">
                  <c:v>1472</c:v>
                </c:pt>
                <c:pt idx="2">
                  <c:v>1490</c:v>
                </c:pt>
                <c:pt idx="3">
                  <c:v>1648</c:v>
                </c:pt>
                <c:pt idx="4">
                  <c:v>1460</c:v>
                </c:pt>
                <c:pt idx="5" formatCode="General">
                  <c:v>1727</c:v>
                </c:pt>
                <c:pt idx="6" formatCode="General">
                  <c:v>1588</c:v>
                </c:pt>
                <c:pt idx="7" formatCode="General">
                  <c:v>1413</c:v>
                </c:pt>
                <c:pt idx="8" formatCode="General">
                  <c:v>1577</c:v>
                </c:pt>
                <c:pt idx="9" formatCode="General">
                  <c:v>1551</c:v>
                </c:pt>
                <c:pt idx="10" formatCode="General">
                  <c:v>2004</c:v>
                </c:pt>
                <c:pt idx="11" formatCode="General">
                  <c:v>2089</c:v>
                </c:pt>
                <c:pt idx="12" formatCode="General">
                  <c:v>2183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57C-479C-B34E-4F7B5A20A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2739712"/>
        <c:axId val="1"/>
      </c:barChart>
      <c:catAx>
        <c:axId val="125273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252739712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3779764016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1184767444609964E-2"/>
                  <c:y val="-3.792898170337403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AC-45F9-9DC0-9685E30516BB}"/>
                </c:ext>
              </c:extLst>
            </c:dLbl>
            <c:dLbl>
              <c:idx val="1"/>
              <c:layout>
                <c:manualLayout>
                  <c:x val="-4.8457591449717431E-2"/>
                  <c:y val="-2.817128837156224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AC-45F9-9DC0-9685E30516BB}"/>
                </c:ext>
              </c:extLst>
            </c:dLbl>
            <c:dLbl>
              <c:idx val="2"/>
              <c:layout>
                <c:manualLayout>
                  <c:x val="-1.3677378165567087E-2"/>
                  <c:y val="-3.57529765301076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AC-45F9-9DC0-9685E30516BB}"/>
                </c:ext>
              </c:extLst>
            </c:dLbl>
            <c:dLbl>
              <c:idx val="3"/>
              <c:layout>
                <c:manualLayout>
                  <c:x val="-4.9713295973138491E-2"/>
                  <c:y val="-5.985982730419567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AC-45F9-9DC0-9685E30516BB}"/>
                </c:ext>
              </c:extLst>
            </c:dLbl>
            <c:dLbl>
              <c:idx val="4"/>
              <c:layout>
                <c:manualLayout>
                  <c:x val="-4.2287720791657803E-2"/>
                  <c:y val="-2.594735440678610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AC-45F9-9DC0-9685E30516B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3842</c:v>
                </c:pt>
                <c:pt idx="1">
                  <c:v>4296</c:v>
                </c:pt>
                <c:pt idx="2">
                  <c:v>4076</c:v>
                </c:pt>
                <c:pt idx="3">
                  <c:v>3519</c:v>
                </c:pt>
                <c:pt idx="4">
                  <c:v>5432</c:v>
                </c:pt>
                <c:pt idx="5" formatCode="General">
                  <c:v>6170</c:v>
                </c:pt>
                <c:pt idx="6" formatCode="General">
                  <c:v>7488</c:v>
                </c:pt>
                <c:pt idx="7" formatCode="General">
                  <c:v>6647</c:v>
                </c:pt>
                <c:pt idx="8" formatCode="General">
                  <c:v>7275</c:v>
                </c:pt>
                <c:pt idx="9" formatCode="General">
                  <c:v>6648</c:v>
                </c:pt>
                <c:pt idx="10" formatCode="General">
                  <c:v>11004</c:v>
                </c:pt>
                <c:pt idx="11" formatCode="General">
                  <c:v>13325</c:v>
                </c:pt>
                <c:pt idx="12" formatCode="General">
                  <c:v>12883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2AC-45F9-9DC0-9685E30516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AC-45F9-9DC0-9685E30516BB}"/>
                </c:ext>
              </c:extLst>
            </c:dLbl>
            <c:dLbl>
              <c:idx val="1"/>
              <c:layout>
                <c:manualLayout>
                  <c:x val="-6.0469130547870708E-3"/>
                  <c:y val="-3.068279508539693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AC-45F9-9DC0-9685E30516BB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2AC-45F9-9DC0-9685E30516BB}"/>
                </c:ext>
              </c:extLst>
            </c:dLbl>
            <c:dLbl>
              <c:idx val="3"/>
              <c:layout>
                <c:manualLayout>
                  <c:x val="2.8664491262916461E-3"/>
                  <c:y val="-1.884495416333827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2AC-45F9-9DC0-9685E30516BB}"/>
                </c:ext>
              </c:extLst>
            </c:dLbl>
            <c:dLbl>
              <c:idx val="4"/>
              <c:layout>
                <c:manualLayout>
                  <c:x val="-1.8195478943510441E-2"/>
                  <c:y val="-3.063467610027007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2AC-45F9-9DC0-9685E30516B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465</c:v>
                </c:pt>
                <c:pt idx="1">
                  <c:v>425</c:v>
                </c:pt>
                <c:pt idx="2">
                  <c:v>457</c:v>
                </c:pt>
                <c:pt idx="3">
                  <c:v>614</c:v>
                </c:pt>
                <c:pt idx="4">
                  <c:v>428</c:v>
                </c:pt>
                <c:pt idx="5" formatCode="General">
                  <c:v>617</c:v>
                </c:pt>
                <c:pt idx="6" formatCode="General">
                  <c:v>531</c:v>
                </c:pt>
                <c:pt idx="7" formatCode="General">
                  <c:v>399</c:v>
                </c:pt>
                <c:pt idx="8" formatCode="General">
                  <c:v>371</c:v>
                </c:pt>
                <c:pt idx="9" formatCode="General">
                  <c:v>393</c:v>
                </c:pt>
                <c:pt idx="10" formatCode="General">
                  <c:v>492</c:v>
                </c:pt>
                <c:pt idx="11" formatCode="General">
                  <c:v>500</c:v>
                </c:pt>
                <c:pt idx="12" formatCode="General">
                  <c:v>551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2AC-45F9-9DC0-9685E30516B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3.792917189699113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2AC-45F9-9DC0-9685E30516BB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2AC-45F9-9DC0-9685E30516BB}"/>
                </c:ext>
              </c:extLst>
            </c:dLbl>
            <c:dLbl>
              <c:idx val="2"/>
              <c:layout>
                <c:manualLayout>
                  <c:x val="-2.1089238845144357E-2"/>
                  <c:y val="-2.84586709270036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2AC-45F9-9DC0-9685E30516BB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2AC-45F9-9DC0-9685E30516BB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2AC-45F9-9DC0-9685E30516B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691</c:v>
                </c:pt>
                <c:pt idx="1">
                  <c:v>953</c:v>
                </c:pt>
                <c:pt idx="2">
                  <c:v>914</c:v>
                </c:pt>
                <c:pt idx="3">
                  <c:v>892</c:v>
                </c:pt>
                <c:pt idx="4">
                  <c:v>868</c:v>
                </c:pt>
                <c:pt idx="5" formatCode="General">
                  <c:v>939</c:v>
                </c:pt>
                <c:pt idx="6" formatCode="General">
                  <c:v>876</c:v>
                </c:pt>
                <c:pt idx="7" formatCode="General">
                  <c:v>822</c:v>
                </c:pt>
                <c:pt idx="8" formatCode="General">
                  <c:v>981</c:v>
                </c:pt>
                <c:pt idx="9" formatCode="General">
                  <c:v>900</c:v>
                </c:pt>
                <c:pt idx="10" formatCode="General">
                  <c:v>1096</c:v>
                </c:pt>
                <c:pt idx="11" formatCode="General">
                  <c:v>1149</c:v>
                </c:pt>
                <c:pt idx="12" formatCode="General">
                  <c:v>1176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22AC-45F9-9DC0-9685E30516B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5"/>
          </c:marker>
          <c:dLbls>
            <c:dLbl>
              <c:idx val="0"/>
              <c:layout>
                <c:manualLayout>
                  <c:x val="-2.6891064292639097E-3"/>
                  <c:y val="-2.217010917113621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2AC-45F9-9DC0-9685E30516BB}"/>
                </c:ext>
              </c:extLst>
            </c:dLbl>
            <c:dLbl>
              <c:idx val="1"/>
              <c:layout>
                <c:manualLayout>
                  <c:x val="-6.1015346054716134E-3"/>
                  <c:y val="-1.965898284453573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2AC-45F9-9DC0-9685E30516BB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2AC-45F9-9DC0-9685E30516BB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2AC-45F9-9DC0-9685E30516BB}"/>
                </c:ext>
              </c:extLst>
            </c:dLbl>
            <c:dLbl>
              <c:idx val="4"/>
              <c:layout>
                <c:manualLayout>
                  <c:x val="-1.7746092549242155E-4"/>
                  <c:y val="-1.01886720681653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2AC-45F9-9DC0-9685E30516BB}"/>
                </c:ext>
              </c:extLst>
            </c:dLbl>
            <c:dLbl>
              <c:idx val="11"/>
              <c:layout>
                <c:manualLayout>
                  <c:x val="-1.5015015015015015E-3"/>
                  <c:y val="1.6908212560386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0F-4EA7-9AC7-00BCBC210D19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65</c:v>
                </c:pt>
                <c:pt idx="1">
                  <c:v>68</c:v>
                </c:pt>
                <c:pt idx="2">
                  <c:v>84</c:v>
                </c:pt>
                <c:pt idx="3">
                  <c:v>93</c:v>
                </c:pt>
                <c:pt idx="4">
                  <c:v>102</c:v>
                </c:pt>
                <c:pt idx="5" formatCode="General">
                  <c:v>131</c:v>
                </c:pt>
                <c:pt idx="6" formatCode="General">
                  <c:v>142</c:v>
                </c:pt>
                <c:pt idx="7" formatCode="General">
                  <c:v>157</c:v>
                </c:pt>
                <c:pt idx="8" formatCode="General">
                  <c:v>184</c:v>
                </c:pt>
                <c:pt idx="9" formatCode="General">
                  <c:v>226</c:v>
                </c:pt>
                <c:pt idx="10" formatCode="General">
                  <c:v>347</c:v>
                </c:pt>
                <c:pt idx="11" formatCode="General">
                  <c:v>394</c:v>
                </c:pt>
                <c:pt idx="12" formatCode="General">
                  <c:v>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22AC-45F9-9DC0-9685E30516B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1048331796363291E-2"/>
                  <c:y val="-3.9413633078473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2AC-45F9-9DC0-9685E30516BB}"/>
                </c:ext>
              </c:extLst>
            </c:dLbl>
            <c:dLbl>
              <c:idx val="1"/>
              <c:layout>
                <c:manualLayout>
                  <c:x val="-4.5318152798467758E-3"/>
                  <c:y val="-2.231389554566548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2AC-45F9-9DC0-9685E30516BB}"/>
                </c:ext>
              </c:extLst>
            </c:dLbl>
            <c:dLbl>
              <c:idx val="2"/>
              <c:layout>
                <c:manualLayout>
                  <c:x val="-5.9515026837860937E-3"/>
                  <c:y val="-2.956027235725968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2AC-45F9-9DC0-9685E30516BB}"/>
                </c:ext>
              </c:extLst>
            </c:dLbl>
            <c:dLbl>
              <c:idx val="3"/>
              <c:layout>
                <c:manualLayout>
                  <c:x val="-1.5274408266534251E-2"/>
                  <c:y val="-3.733348548822701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2AC-45F9-9DC0-9685E30516BB}"/>
                </c:ext>
              </c:extLst>
            </c:dLbl>
            <c:dLbl>
              <c:idx val="4"/>
              <c:layout>
                <c:manualLayout>
                  <c:x val="-2.5702986451017946E-2"/>
                  <c:y val="-2.984765491270113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2AC-45F9-9DC0-9685E30516B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1271</c:v>
                </c:pt>
                <c:pt idx="1">
                  <c:v>1472</c:v>
                </c:pt>
                <c:pt idx="2">
                  <c:v>1490</c:v>
                </c:pt>
                <c:pt idx="3">
                  <c:v>1648</c:v>
                </c:pt>
                <c:pt idx="4">
                  <c:v>1460</c:v>
                </c:pt>
                <c:pt idx="5" formatCode="General">
                  <c:v>1727</c:v>
                </c:pt>
                <c:pt idx="6" formatCode="General">
                  <c:v>1588</c:v>
                </c:pt>
                <c:pt idx="7" formatCode="General">
                  <c:v>1413</c:v>
                </c:pt>
                <c:pt idx="8" formatCode="General">
                  <c:v>1577</c:v>
                </c:pt>
                <c:pt idx="9" formatCode="General">
                  <c:v>1551</c:v>
                </c:pt>
                <c:pt idx="10" formatCode="General">
                  <c:v>2004</c:v>
                </c:pt>
                <c:pt idx="11" formatCode="General">
                  <c:v>2089</c:v>
                </c:pt>
                <c:pt idx="12" formatCode="General">
                  <c:v>2183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22AC-45F9-9DC0-9685E30516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2072111"/>
        <c:axId val="1"/>
      </c:lineChart>
      <c:catAx>
        <c:axId val="146207211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462072111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6046897439707"/>
          <c:y val="0.36740927714030036"/>
          <c:w val="0.24761904761904771"/>
          <c:h val="0.3741007194244632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Kerala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explosion val="2"/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30A-46A7-8DC8-D007486421D7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30A-46A7-8DC8-D007486421D7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30A-46A7-8DC8-D007486421D7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30A-46A7-8DC8-D007486421D7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F30A-46A7-8DC8-D007486421D7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30A-46A7-8DC8-D007486421D7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F30A-46A7-8DC8-D007486421D7}"/>
              </c:ext>
            </c:extLst>
          </c:dPt>
          <c:dLbls>
            <c:dLbl>
              <c:idx val="0"/>
              <c:layout>
                <c:manualLayout>
                  <c:x val="-9.838322686079333E-2"/>
                  <c:y val="-2.827555807144617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0A-46A7-8DC8-D007486421D7}"/>
                </c:ext>
              </c:extLst>
            </c:dLbl>
            <c:dLbl>
              <c:idx val="1"/>
              <c:layout>
                <c:manualLayout>
                  <c:x val="-2.4648145396919733E-2"/>
                  <c:y val="-0.1411097861441450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0A-46A7-8DC8-D007486421D7}"/>
                </c:ext>
              </c:extLst>
            </c:dLbl>
            <c:dLbl>
              <c:idx val="2"/>
              <c:layout>
                <c:manualLayout>
                  <c:x val="9.1626962234816187E-2"/>
                  <c:y val="-3.366541344494100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0A-46A7-8DC8-D007486421D7}"/>
                </c:ext>
              </c:extLst>
            </c:dLbl>
            <c:dLbl>
              <c:idx val="3"/>
              <c:layout>
                <c:manualLayout>
                  <c:x val="0.11115176051106818"/>
                  <c:y val="-1.811534017882413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0A-46A7-8DC8-D007486421D7}"/>
                </c:ext>
              </c:extLst>
            </c:dLbl>
            <c:dLbl>
              <c:idx val="4"/>
              <c:layout>
                <c:manualLayout>
                  <c:x val="6.2271408290944956E-2"/>
                  <c:y val="3.306673668669971E-2"/>
                </c:manualLayout>
              </c:layout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0A-46A7-8DC8-D007486421D7}"/>
                </c:ext>
              </c:extLst>
            </c:dLbl>
            <c:dLbl>
              <c:idx val="5"/>
              <c:layout>
                <c:manualLayout>
                  <c:x val="4.8697197048482334E-2"/>
                  <c:y val="0.14708624297625741"/>
                </c:manualLayout>
              </c:layout>
              <c:numFmt formatCode="0%" sourceLinked="0"/>
              <c:spPr>
                <a:noFill/>
                <a:ln w="25355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0A-46A7-8DC8-D007486421D7}"/>
                </c:ext>
              </c:extLst>
            </c:dLbl>
            <c:dLbl>
              <c:idx val="6"/>
              <c:layout>
                <c:manualLayout>
                  <c:x val="-6.376553756252179E-2"/>
                  <c:y val="-3.175237450062413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0A-46A7-8DC8-D007486421D7}"/>
                </c:ext>
              </c:extLst>
            </c:dLbl>
            <c:numFmt formatCode="0%" sourceLinked="0"/>
            <c:spPr>
              <a:noFill/>
              <a:ln w="2534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414</c:v>
                </c:pt>
                <c:pt idx="3">
                  <c:v>1176</c:v>
                </c:pt>
                <c:pt idx="4">
                  <c:v>551</c:v>
                </c:pt>
                <c:pt idx="5">
                  <c:v>42</c:v>
                </c:pt>
                <c:pt idx="6">
                  <c:v>12883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30A-46A7-8DC8-D007486421D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F30A-46A7-8DC8-D007486421D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F30A-46A7-8DC8-D007486421D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F30A-46A7-8DC8-D007486421D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F30A-46A7-8DC8-D007486421D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F30A-46A7-8DC8-D007486421D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F30A-46A7-8DC8-D007486421D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F30A-46A7-8DC8-D007486421D7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2.7479091995221028</c:v>
                </c:pt>
                <c:pt idx="3">
                  <c:v>7.8056551174830746</c:v>
                </c:pt>
                <c:pt idx="4">
                  <c:v>3.6572414708615426</c:v>
                </c:pt>
                <c:pt idx="5">
                  <c:v>0.27877339705296694</c:v>
                </c:pt>
                <c:pt idx="6">
                  <c:v>85.510420815080309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30A-46A7-8DC8-D007486421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5">
          <a:noFill/>
        </a:ln>
      </c:spPr>
    </c:plotArea>
    <c:legend>
      <c:legendPos val="r"/>
      <c:layout>
        <c:manualLayout>
          <c:xMode val="edge"/>
          <c:yMode val="edge"/>
          <c:x val="0.7712951652071528"/>
          <c:y val="0.16788322849040579"/>
          <c:w val="0.1498523315426693"/>
          <c:h val="0.30933375558402543"/>
        </c:manualLayout>
      </c:layout>
      <c:overlay val="0"/>
      <c:spPr>
        <a:noFill/>
        <a:ln w="4187">
          <a:solidFill>
            <a:schemeClr val="tx1"/>
          </a:solidFill>
          <a:prstDash val="solid"/>
        </a:ln>
      </c:spPr>
      <c:txPr>
        <a:bodyPr/>
        <a:lstStyle/>
        <a:p>
          <a:pPr>
            <a:defRPr sz="1093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9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765858072088812E-2"/>
          <c:y val="7.4162678896883716E-2"/>
          <c:w val="0.77339206240524283"/>
          <c:h val="0.81818181818182134"/>
        </c:manualLayout>
      </c:layout>
      <c:barChart>
        <c:barDir val="bar"/>
        <c:grouping val="clustered"/>
        <c:varyColors val="0"/>
        <c:ser>
          <c:idx val="8"/>
          <c:order val="0"/>
          <c:tx>
            <c:strRef>
              <c:f>Sheet1!$A$2</c:f>
              <c:strCache>
                <c:ptCount val="1"/>
                <c:pt idx="0">
                  <c:v>Kharagpur</c:v>
                </c:pt>
              </c:strCache>
            </c:strRef>
          </c:tx>
          <c:spPr>
            <a:solidFill>
              <a:srgbClr val="FF0000"/>
            </a:solidFill>
            <a:ln w="156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2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142</c:v>
                </c:pt>
                <c:pt idx="1">
                  <c:v>129</c:v>
                </c:pt>
                <c:pt idx="2">
                  <c:v>108</c:v>
                </c:pt>
                <c:pt idx="3">
                  <c:v>111</c:v>
                </c:pt>
                <c:pt idx="4">
                  <c:v>130</c:v>
                </c:pt>
                <c:pt idx="5">
                  <c:v>140</c:v>
                </c:pt>
                <c:pt idx="6">
                  <c:v>128</c:v>
                </c:pt>
                <c:pt idx="7">
                  <c:v>120</c:v>
                </c:pt>
                <c:pt idx="8">
                  <c:v>191</c:v>
                </c:pt>
                <c:pt idx="9">
                  <c:v>212</c:v>
                </c:pt>
                <c:pt idx="10">
                  <c:v>181</c:v>
                </c:pt>
                <c:pt idx="11">
                  <c:v>297</c:v>
                </c:pt>
                <c:pt idx="12">
                  <c:v>296</c:v>
                </c:pt>
                <c:pt idx="13">
                  <c:v>339</c:v>
                </c:pt>
                <c:pt idx="14">
                  <c:v>299</c:v>
                </c:pt>
                <c:pt idx="15">
                  <c:v>386</c:v>
                </c:pt>
                <c:pt idx="16">
                  <c:v>373</c:v>
                </c:pt>
                <c:pt idx="17">
                  <c:v>357</c:v>
                </c:pt>
                <c:pt idx="18">
                  <c:v>378</c:v>
                </c:pt>
                <c:pt idx="19">
                  <c:v>380</c:v>
                </c:pt>
                <c:pt idx="20">
                  <c:v>339</c:v>
                </c:pt>
                <c:pt idx="21">
                  <c:v>339</c:v>
                </c:pt>
                <c:pt idx="22">
                  <c:v>391</c:v>
                </c:pt>
                <c:pt idx="23">
                  <c:v>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3A-4F8F-AA6C-AAD2468ED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3214799"/>
        <c:axId val="1"/>
      </c:barChart>
      <c:dateAx>
        <c:axId val="1123214799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123214799"/>
        <c:crosses val="autoZero"/>
        <c:crossBetween val="between"/>
      </c:valAx>
      <c:spPr>
        <a:noFill/>
        <a:ln w="1562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249710491660013"/>
          <c:y val="0.44747904406686007"/>
          <c:w val="9.2882219757454698E-2"/>
          <c:h val="4.9901036054703696E-2"/>
        </c:manualLayout>
      </c:layout>
      <c:overlay val="0"/>
      <c:spPr>
        <a:noFill/>
        <a:ln w="3911">
          <a:solidFill>
            <a:schemeClr val="tx1"/>
          </a:solidFill>
          <a:prstDash val="solid"/>
        </a:ln>
      </c:spPr>
      <c:txPr>
        <a:bodyPr/>
        <a:lstStyle/>
        <a:p>
          <a:pPr>
            <a:defRPr sz="1036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9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45397773554172E-2"/>
          <c:y val="9.0166496131929674E-2"/>
          <c:w val="0.79647759978278576"/>
          <c:h val="0.852344108928818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India Council</c:v>
                </c:pt>
              </c:strCache>
            </c:strRef>
          </c:tx>
          <c:spPr>
            <a:solidFill>
              <a:schemeClr val="accent1"/>
            </a:solidFill>
            <a:ln w="1556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6"/>
              <c:layout>
                <c:manualLayout>
                  <c:x val="-1.9425739885963163E-3"/>
                  <c:y val="2.9758279172824144E-3"/>
                </c:manualLayout>
              </c:layout>
              <c:spPr>
                <a:noFill/>
                <a:ln w="31131">
                  <a:noFill/>
                </a:ln>
              </c:spPr>
              <c:txPr>
                <a:bodyPr/>
                <a:lstStyle/>
                <a:p>
                  <a:pPr>
                    <a:defRPr sz="1098" b="1" i="0" u="none" strike="noStrike" baseline="0">
                      <a:solidFill>
                        <a:srgbClr val="3366FF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C0-4085-8ADE-D2FE8B9696D3}"/>
                </c:ext>
              </c:extLst>
            </c:dLbl>
            <c:spPr>
              <a:noFill/>
              <a:ln w="3113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8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19286</c:v>
                </c:pt>
                <c:pt idx="1">
                  <c:v>20073</c:v>
                </c:pt>
                <c:pt idx="2">
                  <c:v>24495</c:v>
                </c:pt>
                <c:pt idx="3">
                  <c:v>21431</c:v>
                </c:pt>
                <c:pt idx="4">
                  <c:v>25051</c:v>
                </c:pt>
                <c:pt idx="5">
                  <c:v>22134</c:v>
                </c:pt>
                <c:pt idx="6">
                  <c:v>23682</c:v>
                </c:pt>
                <c:pt idx="7">
                  <c:v>23496</c:v>
                </c:pt>
                <c:pt idx="8">
                  <c:v>27866</c:v>
                </c:pt>
                <c:pt idx="9">
                  <c:v>32802</c:v>
                </c:pt>
                <c:pt idx="10">
                  <c:v>37177</c:v>
                </c:pt>
                <c:pt idx="11">
                  <c:v>41966</c:v>
                </c:pt>
                <c:pt idx="12">
                  <c:v>46569</c:v>
                </c:pt>
                <c:pt idx="13">
                  <c:v>49521</c:v>
                </c:pt>
                <c:pt idx="14">
                  <c:v>48253</c:v>
                </c:pt>
                <c:pt idx="15">
                  <c:v>46721</c:v>
                </c:pt>
                <c:pt idx="16">
                  <c:v>48889</c:v>
                </c:pt>
                <c:pt idx="17">
                  <c:v>52410</c:v>
                </c:pt>
                <c:pt idx="18">
                  <c:v>51905</c:v>
                </c:pt>
                <c:pt idx="19">
                  <c:v>52889</c:v>
                </c:pt>
                <c:pt idx="20">
                  <c:v>45368</c:v>
                </c:pt>
                <c:pt idx="21">
                  <c:v>59710</c:v>
                </c:pt>
                <c:pt idx="22">
                  <c:v>72659</c:v>
                </c:pt>
                <c:pt idx="23">
                  <c:v>86716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C0-4085-8ADE-D2FE8B9696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4238512"/>
        <c:axId val="1"/>
      </c:barChart>
      <c:dateAx>
        <c:axId val="524238512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524238512"/>
        <c:crosses val="autoZero"/>
        <c:crossBetween val="between"/>
      </c:valAx>
      <c:spPr>
        <a:noFill/>
        <a:ln w="1556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425134279795959"/>
          <c:y val="0.39946826091183046"/>
          <c:w val="8.3334815268543139E-2"/>
          <c:h val="8.5933897151744931E-2"/>
        </c:manualLayout>
      </c:layout>
      <c:overlay val="0"/>
      <c:spPr>
        <a:noFill/>
        <a:ln w="3891">
          <a:solidFill>
            <a:schemeClr val="tx1"/>
          </a:solidFill>
          <a:prstDash val="solid"/>
        </a:ln>
      </c:spPr>
      <c:txPr>
        <a:bodyPr/>
        <a:lstStyle/>
        <a:p>
          <a:pPr>
            <a:defRPr sz="1032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8DAD-4DF9-AD3D-397489219E8A}"/>
              </c:ext>
            </c:extLst>
          </c:dPt>
          <c:dLbls>
            <c:dLbl>
              <c:idx val="11"/>
              <c:layout>
                <c:manualLayout>
                  <c:x val="-8.0000524934383203E-3"/>
                  <c:y val="1.11111111111102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066666666666659E-2"/>
                      <c:h val="3.50000000000000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E47-4523-AA0F-6CE73B88A26B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110</c:v>
                </c:pt>
                <c:pt idx="1">
                  <c:v>82</c:v>
                </c:pt>
                <c:pt idx="2">
                  <c:v>117</c:v>
                </c:pt>
                <c:pt idx="3">
                  <c:v>54</c:v>
                </c:pt>
                <c:pt idx="4">
                  <c:v>78</c:v>
                </c:pt>
                <c:pt idx="5" formatCode="General">
                  <c:v>67</c:v>
                </c:pt>
                <c:pt idx="6" formatCode="General">
                  <c:v>52</c:v>
                </c:pt>
                <c:pt idx="7" formatCode="General">
                  <c:v>44</c:v>
                </c:pt>
                <c:pt idx="8" formatCode="General">
                  <c:v>46</c:v>
                </c:pt>
                <c:pt idx="9" formatCode="General">
                  <c:v>21</c:v>
                </c:pt>
                <c:pt idx="10" formatCode="General">
                  <c:v>31</c:v>
                </c:pt>
                <c:pt idx="11" formatCode="General">
                  <c:v>60</c:v>
                </c:pt>
                <c:pt idx="12" formatCode="General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AD-4DF9-AD3D-397489219E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71</c:v>
                </c:pt>
                <c:pt idx="1">
                  <c:v>90</c:v>
                </c:pt>
                <c:pt idx="2">
                  <c:v>98</c:v>
                </c:pt>
                <c:pt idx="3">
                  <c:v>113</c:v>
                </c:pt>
                <c:pt idx="4">
                  <c:v>152</c:v>
                </c:pt>
                <c:pt idx="5" formatCode="General">
                  <c:v>151</c:v>
                </c:pt>
                <c:pt idx="6" formatCode="General">
                  <c:v>150</c:v>
                </c:pt>
                <c:pt idx="7" formatCode="General">
                  <c:v>157</c:v>
                </c:pt>
                <c:pt idx="8" formatCode="General">
                  <c:v>151</c:v>
                </c:pt>
                <c:pt idx="9" formatCode="General">
                  <c:v>149</c:v>
                </c:pt>
                <c:pt idx="10" formatCode="General">
                  <c:v>134</c:v>
                </c:pt>
                <c:pt idx="11" formatCode="General">
                  <c:v>151</c:v>
                </c:pt>
                <c:pt idx="12" formatCode="General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AD-4DF9-AD3D-397489219E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dLbl>
              <c:idx val="6"/>
              <c:layout>
                <c:manualLayout>
                  <c:x val="1.199999999999990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AD-4DF9-AD3D-397489219E8A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86</c:v>
                </c:pt>
                <c:pt idx="1">
                  <c:v>95</c:v>
                </c:pt>
                <c:pt idx="2">
                  <c:v>92</c:v>
                </c:pt>
                <c:pt idx="3">
                  <c:v>100</c:v>
                </c:pt>
                <c:pt idx="4">
                  <c:v>116</c:v>
                </c:pt>
                <c:pt idx="5" formatCode="General">
                  <c:v>113</c:v>
                </c:pt>
                <c:pt idx="6" formatCode="General">
                  <c:v>111</c:v>
                </c:pt>
                <c:pt idx="7" formatCode="General">
                  <c:v>136</c:v>
                </c:pt>
                <c:pt idx="8" formatCode="General">
                  <c:v>134</c:v>
                </c:pt>
                <c:pt idx="9" formatCode="General">
                  <c:v>119</c:v>
                </c:pt>
                <c:pt idx="10" formatCode="General">
                  <c:v>124</c:v>
                </c:pt>
                <c:pt idx="11" formatCode="General">
                  <c:v>128</c:v>
                </c:pt>
                <c:pt idx="12" formatCode="General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AD-4DF9-AD3D-397489219E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AD-4DF9-AD3D-397489219E8A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AD-4DF9-AD3D-397489219E8A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AD-4DF9-AD3D-397489219E8A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AD-4DF9-AD3D-397489219E8A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AD-4DF9-AD3D-397489219E8A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27</c:v>
                </c:pt>
                <c:pt idx="1">
                  <c:v>26</c:v>
                </c:pt>
                <c:pt idx="2">
                  <c:v>30</c:v>
                </c:pt>
                <c:pt idx="3">
                  <c:v>29</c:v>
                </c:pt>
                <c:pt idx="4">
                  <c:v>36</c:v>
                </c:pt>
                <c:pt idx="5" formatCode="General">
                  <c:v>41</c:v>
                </c:pt>
                <c:pt idx="6" formatCode="General">
                  <c:v>42</c:v>
                </c:pt>
                <c:pt idx="7" formatCode="General">
                  <c:v>40</c:v>
                </c:pt>
                <c:pt idx="8" formatCode="General">
                  <c:v>48</c:v>
                </c:pt>
                <c:pt idx="9" formatCode="General">
                  <c:v>48</c:v>
                </c:pt>
                <c:pt idx="10" formatCode="General">
                  <c:v>48</c:v>
                </c:pt>
                <c:pt idx="11" formatCode="General">
                  <c:v>49</c:v>
                </c:pt>
                <c:pt idx="12" formatCode="General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DAD-4DF9-AD3D-397489219E8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187</c:v>
                </c:pt>
                <c:pt idx="1">
                  <c:v>214</c:v>
                </c:pt>
                <c:pt idx="2">
                  <c:v>222</c:v>
                </c:pt>
                <c:pt idx="3">
                  <c:v>245</c:v>
                </c:pt>
                <c:pt idx="4">
                  <c:v>308</c:v>
                </c:pt>
                <c:pt idx="5" formatCode="General">
                  <c:v>306</c:v>
                </c:pt>
                <c:pt idx="6" formatCode="General">
                  <c:v>305</c:v>
                </c:pt>
                <c:pt idx="7" formatCode="General">
                  <c:v>334</c:v>
                </c:pt>
                <c:pt idx="8" formatCode="General">
                  <c:v>334</c:v>
                </c:pt>
                <c:pt idx="9" formatCode="General">
                  <c:v>318</c:v>
                </c:pt>
                <c:pt idx="10" formatCode="General">
                  <c:v>308</c:v>
                </c:pt>
                <c:pt idx="11" formatCode="General">
                  <c:v>331</c:v>
                </c:pt>
                <c:pt idx="12" formatCode="General">
                  <c:v>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DAD-4DF9-AD3D-397489219E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0776687"/>
        <c:axId val="1"/>
      </c:barChart>
      <c:catAx>
        <c:axId val="17107766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710776687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3779764016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1184767444609964E-2"/>
                  <c:y val="-3.792898170337403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27-4255-9F82-668665A17309}"/>
                </c:ext>
              </c:extLst>
            </c:dLbl>
            <c:dLbl>
              <c:idx val="1"/>
              <c:layout>
                <c:manualLayout>
                  <c:x val="-2.1430564422690406E-2"/>
                  <c:y val="3.704610293278557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27-4255-9F82-668665A17309}"/>
                </c:ext>
              </c:extLst>
            </c:dLbl>
            <c:dLbl>
              <c:idx val="2"/>
              <c:layout>
                <c:manualLayout>
                  <c:x val="-1.3677378165567087E-2"/>
                  <c:y val="-3.57529765301076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27-4255-9F82-668665A17309}"/>
                </c:ext>
              </c:extLst>
            </c:dLbl>
            <c:dLbl>
              <c:idx val="3"/>
              <c:layout>
                <c:manualLayout>
                  <c:x val="-2.2686268946111466E-2"/>
                  <c:y val="-3.328977899501683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27-4255-9F82-668665A17309}"/>
                </c:ext>
              </c:extLst>
            </c:dLbl>
            <c:dLbl>
              <c:idx val="4"/>
              <c:layout>
                <c:manualLayout>
                  <c:x val="-2.5771204275141284E-2"/>
                  <c:y val="-2.836281334398417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27-4255-9F82-668665A17309}"/>
                </c:ext>
              </c:extLst>
            </c:dLbl>
            <c:dLbl>
              <c:idx val="7"/>
              <c:layout>
                <c:manualLayout>
                  <c:x val="3.0030030030028928E-3"/>
                  <c:y val="1.932367149758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27-4255-9F82-668665A17309}"/>
                </c:ext>
              </c:extLst>
            </c:dLbl>
            <c:dLbl>
              <c:idx val="8"/>
              <c:layout>
                <c:manualLayout>
                  <c:x val="-3.003003003003003E-3"/>
                  <c:y val="9.66183574879227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27-4255-9F82-668665A17309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110</c:v>
                </c:pt>
                <c:pt idx="1">
                  <c:v>82</c:v>
                </c:pt>
                <c:pt idx="2">
                  <c:v>117</c:v>
                </c:pt>
                <c:pt idx="3">
                  <c:v>54</c:v>
                </c:pt>
                <c:pt idx="4">
                  <c:v>78</c:v>
                </c:pt>
                <c:pt idx="5">
                  <c:v>67</c:v>
                </c:pt>
                <c:pt idx="6">
                  <c:v>52</c:v>
                </c:pt>
                <c:pt idx="7">
                  <c:v>44</c:v>
                </c:pt>
                <c:pt idx="8">
                  <c:v>46</c:v>
                </c:pt>
                <c:pt idx="9">
                  <c:v>21</c:v>
                </c:pt>
                <c:pt idx="10">
                  <c:v>31</c:v>
                </c:pt>
                <c:pt idx="11">
                  <c:v>60</c:v>
                </c:pt>
                <c:pt idx="12">
                  <c:v>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E27-4255-9F82-668665A1730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27-4255-9F82-668665A17309}"/>
                </c:ext>
              </c:extLst>
            </c:dLbl>
            <c:dLbl>
              <c:idx val="1"/>
              <c:layout>
                <c:manualLayout>
                  <c:x val="4.4635974557234396E-3"/>
                  <c:y val="2.970367834455484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27-4255-9F82-668665A17309}"/>
                </c:ext>
              </c:extLst>
            </c:dLbl>
            <c:dLbl>
              <c:idx val="2"/>
              <c:layout>
                <c:manualLayout>
                  <c:x val="-3.1613463857558345E-2"/>
                  <c:y val="-2.367568184411731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27-4255-9F82-668665A17309}"/>
                </c:ext>
              </c:extLst>
            </c:dLbl>
            <c:dLbl>
              <c:idx val="3"/>
              <c:layout>
                <c:manualLayout>
                  <c:x val="-1.5151568891726372E-2"/>
                  <c:y val="-4.058408459812088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27-4255-9F82-668665A17309}"/>
                </c:ext>
              </c:extLst>
            </c:dLbl>
            <c:dLbl>
              <c:idx val="4"/>
              <c:layout>
                <c:manualLayout>
                  <c:x val="-1.8195478943510441E-2"/>
                  <c:y val="-3.063467610027007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E27-4255-9F82-668665A17309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71</c:v>
                </c:pt>
                <c:pt idx="1">
                  <c:v>90</c:v>
                </c:pt>
                <c:pt idx="2">
                  <c:v>98</c:v>
                </c:pt>
                <c:pt idx="3">
                  <c:v>113</c:v>
                </c:pt>
                <c:pt idx="4">
                  <c:v>152</c:v>
                </c:pt>
                <c:pt idx="5">
                  <c:v>151</c:v>
                </c:pt>
                <c:pt idx="6">
                  <c:v>150</c:v>
                </c:pt>
                <c:pt idx="7">
                  <c:v>157</c:v>
                </c:pt>
                <c:pt idx="8">
                  <c:v>151</c:v>
                </c:pt>
                <c:pt idx="9">
                  <c:v>149</c:v>
                </c:pt>
                <c:pt idx="10">
                  <c:v>134</c:v>
                </c:pt>
                <c:pt idx="11">
                  <c:v>151</c:v>
                </c:pt>
                <c:pt idx="12">
                  <c:v>161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E27-4255-9F82-668665A1730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0510510510510511E-2"/>
                  <c:y val="-2.585187721100079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E27-4255-9F82-668665A17309}"/>
                </c:ext>
              </c:extLst>
            </c:dLbl>
            <c:dLbl>
              <c:idx val="1"/>
              <c:layout>
                <c:manualLayout>
                  <c:x val="-2.1130264122390108E-2"/>
                  <c:y val="-2.850678991213054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E27-4255-9F82-668665A17309}"/>
                </c:ext>
              </c:extLst>
            </c:dLbl>
            <c:dLbl>
              <c:idx val="2"/>
              <c:layout>
                <c:manualLayout>
                  <c:x val="-2.1089238845144357E-2"/>
                  <c:y val="3.434326144014598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E27-4255-9F82-668665A17309}"/>
                </c:ext>
              </c:extLst>
            </c:dLbl>
            <c:dLbl>
              <c:idx val="3"/>
              <c:layout>
                <c:manualLayout>
                  <c:x val="-6.2927100328675134E-3"/>
                  <c:y val="2.482502187226596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E27-4255-9F82-668665A17309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E27-4255-9F82-668665A17309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86</c:v>
                </c:pt>
                <c:pt idx="1">
                  <c:v>95</c:v>
                </c:pt>
                <c:pt idx="2">
                  <c:v>92</c:v>
                </c:pt>
                <c:pt idx="3">
                  <c:v>100</c:v>
                </c:pt>
                <c:pt idx="4">
                  <c:v>116</c:v>
                </c:pt>
                <c:pt idx="5">
                  <c:v>113</c:v>
                </c:pt>
                <c:pt idx="6">
                  <c:v>111</c:v>
                </c:pt>
                <c:pt idx="7">
                  <c:v>136</c:v>
                </c:pt>
                <c:pt idx="8">
                  <c:v>134</c:v>
                </c:pt>
                <c:pt idx="9">
                  <c:v>119</c:v>
                </c:pt>
                <c:pt idx="10">
                  <c:v>124</c:v>
                </c:pt>
                <c:pt idx="11">
                  <c:v>128</c:v>
                </c:pt>
                <c:pt idx="12">
                  <c:v>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8E27-4255-9F82-668665A1730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5"/>
          </c:marker>
          <c:dLbls>
            <c:dLbl>
              <c:idx val="0"/>
              <c:layout>
                <c:manualLayout>
                  <c:x val="-2.6891064292639097E-3"/>
                  <c:y val="-2.217010917113621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E27-4255-9F82-668665A17309}"/>
                </c:ext>
              </c:extLst>
            </c:dLbl>
            <c:dLbl>
              <c:idx val="1"/>
              <c:layout>
                <c:manualLayout>
                  <c:x val="-6.1015346054716134E-3"/>
                  <c:y val="-1.96589828445357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E27-4255-9F82-668665A17309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E27-4255-9F82-668665A17309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E27-4255-9F82-668665A17309}"/>
                </c:ext>
              </c:extLst>
            </c:dLbl>
            <c:dLbl>
              <c:idx val="4"/>
              <c:layout>
                <c:manualLayout>
                  <c:x val="-1.7746092549242155E-4"/>
                  <c:y val="-1.01886720681653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E27-4255-9F82-668665A17309}"/>
                </c:ext>
              </c:extLst>
            </c:dLbl>
            <c:dLbl>
              <c:idx val="7"/>
              <c:layout>
                <c:manualLayout>
                  <c:x val="1.5015015015013913E-3"/>
                  <c:y val="-3.1400966183574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E27-4255-9F82-668665A17309}"/>
                </c:ext>
              </c:extLst>
            </c:dLbl>
            <c:dLbl>
              <c:idx val="8"/>
              <c:layout>
                <c:manualLayout>
                  <c:x val="3.0030030030028928E-3"/>
                  <c:y val="-1.20772946859904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E27-4255-9F82-668665A17309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27</c:v>
                </c:pt>
                <c:pt idx="1">
                  <c:v>26</c:v>
                </c:pt>
                <c:pt idx="2">
                  <c:v>30</c:v>
                </c:pt>
                <c:pt idx="3">
                  <c:v>29</c:v>
                </c:pt>
                <c:pt idx="4">
                  <c:v>36</c:v>
                </c:pt>
                <c:pt idx="5">
                  <c:v>41</c:v>
                </c:pt>
                <c:pt idx="6">
                  <c:v>42</c:v>
                </c:pt>
                <c:pt idx="7">
                  <c:v>40</c:v>
                </c:pt>
                <c:pt idx="8">
                  <c:v>48</c:v>
                </c:pt>
                <c:pt idx="9">
                  <c:v>48</c:v>
                </c:pt>
                <c:pt idx="10">
                  <c:v>48</c:v>
                </c:pt>
                <c:pt idx="11">
                  <c:v>49</c:v>
                </c:pt>
                <c:pt idx="12">
                  <c:v>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8E27-4255-9F82-668665A1730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1048331796363291E-2"/>
                  <c:y val="-3.941363307847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E27-4255-9F82-668665A17309}"/>
                </c:ext>
              </c:extLst>
            </c:dLbl>
            <c:dLbl>
              <c:idx val="1"/>
              <c:layout>
                <c:manualLayout>
                  <c:x val="-4.5318152798467758E-3"/>
                  <c:y val="-2.231389554566548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E27-4255-9F82-668665A17309}"/>
                </c:ext>
              </c:extLst>
            </c:dLbl>
            <c:dLbl>
              <c:idx val="2"/>
              <c:layout>
                <c:manualLayout>
                  <c:x val="-5.9515026837860937E-3"/>
                  <c:y val="-2.956027235725968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E27-4255-9F82-668665A17309}"/>
                </c:ext>
              </c:extLst>
            </c:dLbl>
            <c:dLbl>
              <c:idx val="3"/>
              <c:layout>
                <c:manualLayout>
                  <c:x val="-3.3292426284552271E-2"/>
                  <c:y val="-3.250256761383087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E27-4255-9F82-668665A17309}"/>
                </c:ext>
              </c:extLst>
            </c:dLbl>
            <c:dLbl>
              <c:idx val="4"/>
              <c:layout>
                <c:manualLayout>
                  <c:x val="-2.5702986451017946E-2"/>
                  <c:y val="-2.98476549127011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E27-4255-9F82-668665A17309}"/>
                </c:ext>
              </c:extLst>
            </c:dLbl>
            <c:dLbl>
              <c:idx val="5"/>
              <c:layout>
                <c:manualLayout>
                  <c:x val="-2.5525525525525526E-2"/>
                  <c:y val="-3.1400966183574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8E27-4255-9F82-668665A17309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187</c:v>
                </c:pt>
                <c:pt idx="1">
                  <c:v>214</c:v>
                </c:pt>
                <c:pt idx="2">
                  <c:v>222</c:v>
                </c:pt>
                <c:pt idx="3">
                  <c:v>245</c:v>
                </c:pt>
                <c:pt idx="4">
                  <c:v>308</c:v>
                </c:pt>
                <c:pt idx="5">
                  <c:v>306</c:v>
                </c:pt>
                <c:pt idx="6">
                  <c:v>305</c:v>
                </c:pt>
                <c:pt idx="7">
                  <c:v>334</c:v>
                </c:pt>
                <c:pt idx="8">
                  <c:v>334</c:v>
                </c:pt>
                <c:pt idx="9">
                  <c:v>318</c:v>
                </c:pt>
                <c:pt idx="10">
                  <c:v>308</c:v>
                </c:pt>
                <c:pt idx="11">
                  <c:v>331</c:v>
                </c:pt>
                <c:pt idx="12">
                  <c:v>357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8E27-4255-9F82-668665A17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850015"/>
        <c:axId val="1"/>
      </c:lineChart>
      <c:catAx>
        <c:axId val="1618500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61850015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2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12234190879481"/>
          <c:y val="0.23951635915640468"/>
          <c:w val="0.25308909223148857"/>
          <c:h val="0.42870193173905358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Kharagpur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D149-4212-846F-0FD0C2C18D83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49-4212-846F-0FD0C2C18D83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149-4212-846F-0FD0C2C18D83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49-4212-846F-0FD0C2C18D83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149-4212-846F-0FD0C2C18D83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49-4212-846F-0FD0C2C18D83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D149-4212-846F-0FD0C2C18D83}"/>
              </c:ext>
            </c:extLst>
          </c:dPt>
          <c:dLbls>
            <c:dLbl>
              <c:idx val="0"/>
              <c:layout>
                <c:manualLayout>
                  <c:x val="-3.475432507504387E-2"/>
                  <c:y val="-0.13610727770545791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49-4212-846F-0FD0C2C18D83}"/>
                </c:ext>
              </c:extLst>
            </c:dLbl>
            <c:dLbl>
              <c:idx val="1"/>
              <c:layout>
                <c:manualLayout>
                  <c:x val="7.9913475909155804E-2"/>
                  <c:y val="-9.28318305080907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49-4212-846F-0FD0C2C18D83}"/>
                </c:ext>
              </c:extLst>
            </c:dLbl>
            <c:dLbl>
              <c:idx val="2"/>
              <c:layout>
                <c:manualLayout>
                  <c:x val="2.4698175453561354E-2"/>
                  <c:y val="3.2588644888459396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49-4212-846F-0FD0C2C18D83}"/>
                </c:ext>
              </c:extLst>
            </c:dLbl>
            <c:dLbl>
              <c:idx val="3"/>
              <c:layout>
                <c:manualLayout>
                  <c:x val="2.8853567455218197E-2"/>
                  <c:y val="4.054889242740760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49-4212-846F-0FD0C2C18D83}"/>
                </c:ext>
              </c:extLst>
            </c:dLbl>
            <c:dLbl>
              <c:idx val="4"/>
              <c:layout>
                <c:manualLayout>
                  <c:x val="3.0512429100798273E-2"/>
                  <c:y val="3.9974288928169746E-2"/>
                </c:manualLayout>
              </c:layout>
              <c:numFmt formatCode="0%" sourceLinked="0"/>
              <c:spPr>
                <a:noFill/>
                <a:ln w="25343">
                  <a:noFill/>
                </a:ln>
              </c:spPr>
              <c:txPr>
                <a:bodyPr/>
                <a:lstStyle/>
                <a:p>
                  <a:pPr>
                    <a:defRPr sz="9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49-4212-846F-0FD0C2C18D83}"/>
                </c:ext>
              </c:extLst>
            </c:dLbl>
            <c:dLbl>
              <c:idx val="5"/>
              <c:layout>
                <c:manualLayout>
                  <c:x val="-2.4589178863742742E-4"/>
                  <c:y val="-2.72944054802161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49-4212-846F-0FD0C2C18D83}"/>
                </c:ext>
              </c:extLst>
            </c:dLbl>
            <c:dLbl>
              <c:idx val="6"/>
              <c:layout>
                <c:manualLayout>
                  <c:x val="-5.4720126030248534E-2"/>
                  <c:y val="-4.737245506649333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9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49-4212-846F-0FD0C2C18D83}"/>
                </c:ext>
              </c:extLst>
            </c:dLbl>
            <c:numFmt formatCode="0%" sourceLinked="0"/>
            <c:spPr>
              <a:noFill/>
              <a:ln w="2532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57</c:v>
                </c:pt>
                <c:pt idx="3">
                  <c:v>135</c:v>
                </c:pt>
                <c:pt idx="4">
                  <c:v>161</c:v>
                </c:pt>
                <c:pt idx="5">
                  <c:v>2</c:v>
                </c:pt>
                <c:pt idx="6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149-4212-846F-0FD0C2C18D8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D149-4212-846F-0FD0C2C18D83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D149-4212-846F-0FD0C2C18D83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D149-4212-846F-0FD0C2C18D83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D149-4212-846F-0FD0C2C18D8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D149-4212-846F-0FD0C2C18D83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D149-4212-846F-0FD0C2C18D83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D149-4212-846F-0FD0C2C18D83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0.4357298474945534</c:v>
                </c:pt>
                <c:pt idx="2">
                  <c:v>12.418300653594772</c:v>
                </c:pt>
                <c:pt idx="3">
                  <c:v>29.411764705882355</c:v>
                </c:pt>
                <c:pt idx="4">
                  <c:v>35.076252723311548</c:v>
                </c:pt>
                <c:pt idx="5">
                  <c:v>0.4357298474945534</c:v>
                </c:pt>
                <c:pt idx="6">
                  <c:v>22.222222222222221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149-4212-846F-0FD0C2C18D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73497857929049193"/>
          <c:y val="0.14716977013034052"/>
          <c:w val="0.13776287641464169"/>
          <c:h val="0.31969535944112848"/>
        </c:manualLayout>
      </c:layout>
      <c:overlay val="0"/>
      <c:spPr>
        <a:noFill/>
        <a:ln w="4163">
          <a:solidFill>
            <a:schemeClr val="tx1"/>
          </a:solidFill>
          <a:prstDash val="solid"/>
        </a:ln>
      </c:spPr>
      <c:txPr>
        <a:bodyPr/>
        <a:lstStyle/>
        <a:p>
          <a:pPr>
            <a:defRPr sz="1092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76884422110824E-2"/>
          <c:y val="5.0251256281406975E-2"/>
          <c:w val="0.76300678592254989"/>
          <c:h val="0.8269486473200040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Kolkata (Calcutta)</c:v>
                </c:pt>
              </c:strCache>
            </c:strRef>
          </c:tx>
          <c:spPr>
            <a:solidFill>
              <a:schemeClr val="folHlink"/>
            </a:solidFill>
            <a:ln w="1555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1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1504</c:v>
                </c:pt>
                <c:pt idx="1">
                  <c:v>1099</c:v>
                </c:pt>
                <c:pt idx="2">
                  <c:v>1188</c:v>
                </c:pt>
                <c:pt idx="3">
                  <c:v>1235</c:v>
                </c:pt>
                <c:pt idx="4">
                  <c:v>1480</c:v>
                </c:pt>
                <c:pt idx="5">
                  <c:v>1271</c:v>
                </c:pt>
                <c:pt idx="6">
                  <c:v>1082</c:v>
                </c:pt>
                <c:pt idx="7">
                  <c:v>963</c:v>
                </c:pt>
                <c:pt idx="8">
                  <c:v>1009</c:v>
                </c:pt>
                <c:pt idx="9">
                  <c:v>1415</c:v>
                </c:pt>
                <c:pt idx="10">
                  <c:v>1637</c:v>
                </c:pt>
                <c:pt idx="11">
                  <c:v>1709</c:v>
                </c:pt>
                <c:pt idx="12">
                  <c:v>1971</c:v>
                </c:pt>
                <c:pt idx="13">
                  <c:v>2412</c:v>
                </c:pt>
                <c:pt idx="14">
                  <c:v>2384</c:v>
                </c:pt>
                <c:pt idx="15">
                  <c:v>2483</c:v>
                </c:pt>
                <c:pt idx="16">
                  <c:v>3457</c:v>
                </c:pt>
                <c:pt idx="17">
                  <c:v>2831</c:v>
                </c:pt>
                <c:pt idx="18">
                  <c:v>3355</c:v>
                </c:pt>
                <c:pt idx="19">
                  <c:v>3656</c:v>
                </c:pt>
                <c:pt idx="20">
                  <c:v>3319</c:v>
                </c:pt>
                <c:pt idx="21">
                  <c:v>3650</c:v>
                </c:pt>
                <c:pt idx="22">
                  <c:v>4051</c:v>
                </c:pt>
                <c:pt idx="23">
                  <c:v>4685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45-4DD7-9981-5BC302EBC5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2505520"/>
        <c:axId val="1"/>
      </c:barChart>
      <c:dateAx>
        <c:axId val="842505520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842505520"/>
        <c:crosses val="autoZero"/>
        <c:crossBetween val="between"/>
      </c:valAx>
      <c:spPr>
        <a:noFill/>
        <a:ln w="1555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574438430928135"/>
          <c:y val="0.43434663902843951"/>
          <c:w val="0.10987189256429797"/>
          <c:h val="6.7779105308362952E-2"/>
        </c:manualLayout>
      </c:layout>
      <c:overlay val="0"/>
      <c:spPr>
        <a:noFill/>
        <a:ln w="3889">
          <a:solidFill>
            <a:schemeClr val="tx1"/>
          </a:solidFill>
          <a:prstDash val="solid"/>
        </a:ln>
      </c:spPr>
      <c:txPr>
        <a:bodyPr/>
        <a:lstStyle/>
        <a:p>
          <a:pPr>
            <a:defRPr sz="1036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4F2D-4F32-BE59-4438A6E2DBEF}"/>
              </c:ext>
            </c:extLst>
          </c:dPt>
          <c:dLbls>
            <c:spPr>
              <a:noFill/>
              <a:ln w="25277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544</c:v>
                </c:pt>
                <c:pt idx="1">
                  <c:v>512</c:v>
                </c:pt>
                <c:pt idx="2">
                  <c:v>546</c:v>
                </c:pt>
                <c:pt idx="3">
                  <c:v>550</c:v>
                </c:pt>
                <c:pt idx="4">
                  <c:v>442</c:v>
                </c:pt>
                <c:pt idx="5" formatCode="General">
                  <c:v>1248</c:v>
                </c:pt>
                <c:pt idx="6" formatCode="General">
                  <c:v>577</c:v>
                </c:pt>
                <c:pt idx="7" formatCode="General">
                  <c:v>903</c:v>
                </c:pt>
                <c:pt idx="8" formatCode="General">
                  <c:v>1040</c:v>
                </c:pt>
                <c:pt idx="9" formatCode="General">
                  <c:v>688</c:v>
                </c:pt>
                <c:pt idx="10" formatCode="General">
                  <c:v>722</c:v>
                </c:pt>
                <c:pt idx="11" formatCode="General">
                  <c:v>1012</c:v>
                </c:pt>
                <c:pt idx="12" formatCode="General">
                  <c:v>1526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D-4F32-BE59-4438A6E2DB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77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160</c:v>
                </c:pt>
                <c:pt idx="1">
                  <c:v>242</c:v>
                </c:pt>
                <c:pt idx="2">
                  <c:v>446</c:v>
                </c:pt>
                <c:pt idx="3">
                  <c:v>420</c:v>
                </c:pt>
                <c:pt idx="4">
                  <c:v>550</c:v>
                </c:pt>
                <c:pt idx="5" formatCode="General">
                  <c:v>618</c:v>
                </c:pt>
                <c:pt idx="6" formatCode="General">
                  <c:v>643</c:v>
                </c:pt>
                <c:pt idx="7" formatCode="General">
                  <c:v>723</c:v>
                </c:pt>
                <c:pt idx="8" formatCode="General">
                  <c:v>758</c:v>
                </c:pt>
                <c:pt idx="9" formatCode="General">
                  <c:v>720</c:v>
                </c:pt>
                <c:pt idx="10" formatCode="General">
                  <c:v>832</c:v>
                </c:pt>
                <c:pt idx="11" formatCode="General">
                  <c:v>833</c:v>
                </c:pt>
                <c:pt idx="12" formatCode="General">
                  <c:v>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D-4F32-BE59-4438A6E2DBE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77">
                <a:noFill/>
              </a:ln>
            </c:spPr>
            <c:txPr>
              <a:bodyPr/>
              <a:lstStyle/>
              <a:p>
                <a:pPr>
                  <a:defRPr sz="1394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817</c:v>
                </c:pt>
                <c:pt idx="1">
                  <c:v>1032</c:v>
                </c:pt>
                <c:pt idx="2">
                  <c:v>1219</c:v>
                </c:pt>
                <c:pt idx="3">
                  <c:v>1183</c:v>
                </c:pt>
                <c:pt idx="4">
                  <c:v>1213</c:v>
                </c:pt>
                <c:pt idx="5" formatCode="General">
                  <c:v>1293</c:v>
                </c:pt>
                <c:pt idx="6" formatCode="General">
                  <c:v>1267</c:v>
                </c:pt>
                <c:pt idx="7" formatCode="General">
                  <c:v>1380</c:v>
                </c:pt>
                <c:pt idx="8" formatCode="General">
                  <c:v>1475</c:v>
                </c:pt>
                <c:pt idx="9" formatCode="General">
                  <c:v>1439</c:v>
                </c:pt>
                <c:pt idx="10" formatCode="General">
                  <c:v>1562</c:v>
                </c:pt>
                <c:pt idx="11" formatCode="General">
                  <c:v>1603</c:v>
                </c:pt>
                <c:pt idx="12" formatCode="General">
                  <c:v>1591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2D-4F32-BE59-4438A6E2DBE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2D-4F32-BE59-4438A6E2DBEF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2D-4F32-BE59-4438A6E2DBEF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2D-4F32-BE59-4438A6E2DBEF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2D-4F32-BE59-4438A6E2DBEF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2D-4F32-BE59-4438A6E2DBEF}"/>
                </c:ext>
              </c:extLst>
            </c:dLbl>
            <c:spPr>
              <a:noFill/>
              <a:ln w="25277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125</c:v>
                </c:pt>
                <c:pt idx="1">
                  <c:v>134</c:v>
                </c:pt>
                <c:pt idx="2">
                  <c:v>166</c:v>
                </c:pt>
                <c:pt idx="3">
                  <c:v>194</c:v>
                </c:pt>
                <c:pt idx="4">
                  <c:v>224</c:v>
                </c:pt>
                <c:pt idx="5" formatCode="General">
                  <c:v>264</c:v>
                </c:pt>
                <c:pt idx="6" formatCode="General">
                  <c:v>295</c:v>
                </c:pt>
                <c:pt idx="7" formatCode="General">
                  <c:v>320</c:v>
                </c:pt>
                <c:pt idx="8" formatCode="General">
                  <c:v>350</c:v>
                </c:pt>
                <c:pt idx="9" formatCode="General">
                  <c:v>429</c:v>
                </c:pt>
                <c:pt idx="10" formatCode="General">
                  <c:v>502</c:v>
                </c:pt>
                <c:pt idx="11" formatCode="General">
                  <c:v>573</c:v>
                </c:pt>
                <c:pt idx="12" formatCode="General">
                  <c:v>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2D-4F32-BE59-4438A6E2DBE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277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1165</c:v>
                </c:pt>
                <c:pt idx="1">
                  <c:v>1459</c:v>
                </c:pt>
                <c:pt idx="2">
                  <c:v>1866</c:v>
                </c:pt>
                <c:pt idx="3">
                  <c:v>1834</c:v>
                </c:pt>
                <c:pt idx="4">
                  <c:v>2041</c:v>
                </c:pt>
                <c:pt idx="5" formatCode="General">
                  <c:v>2209</c:v>
                </c:pt>
                <c:pt idx="6" formatCode="General">
                  <c:v>2254</c:v>
                </c:pt>
                <c:pt idx="7" formatCode="General">
                  <c:v>2452</c:v>
                </c:pt>
                <c:pt idx="8" formatCode="General">
                  <c:v>2616</c:v>
                </c:pt>
                <c:pt idx="9" formatCode="General">
                  <c:v>2631</c:v>
                </c:pt>
                <c:pt idx="10" formatCode="General">
                  <c:v>2928</c:v>
                </c:pt>
                <c:pt idx="11" formatCode="General">
                  <c:v>3039</c:v>
                </c:pt>
                <c:pt idx="12" formatCode="General">
                  <c:v>3159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2D-4F32-BE59-4438A6E2DB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4721808"/>
        <c:axId val="1"/>
      </c:barChart>
      <c:catAx>
        <c:axId val="1074721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074721808"/>
        <c:crosses val="autoZero"/>
        <c:crossBetween val="between"/>
      </c:valAx>
      <c:spPr>
        <a:noFill/>
        <a:ln w="25349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184176302286544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1184767444609964E-2"/>
                  <c:y val="-3.792898170337403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7F-41B3-9410-1DDC3E6482FA}"/>
                </c:ext>
              </c:extLst>
            </c:dLbl>
            <c:dLbl>
              <c:idx val="1"/>
              <c:layout>
                <c:manualLayout>
                  <c:x val="-2.8938071930197914E-2"/>
                  <c:y val="-3.058693750237741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7F-41B3-9410-1DDC3E6482FA}"/>
                </c:ext>
              </c:extLst>
            </c:dLbl>
            <c:dLbl>
              <c:idx val="2"/>
              <c:layout>
                <c:manualLayout>
                  <c:x val="-3.0193894682083604E-2"/>
                  <c:y val="-3.333751759290958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7F-41B3-9410-1DDC3E6482FA}"/>
                </c:ext>
              </c:extLst>
            </c:dLbl>
            <c:dLbl>
              <c:idx val="3"/>
              <c:layout>
                <c:manualLayout>
                  <c:x val="-2.2686268946111466E-2"/>
                  <c:y val="-3.328977899501683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7F-41B3-9410-1DDC3E6482FA}"/>
                </c:ext>
              </c:extLst>
            </c:dLbl>
            <c:dLbl>
              <c:idx val="4"/>
              <c:layout>
                <c:manualLayout>
                  <c:x val="1.255822751885744E-3"/>
                  <c:y val="1.511544752558104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7F-41B3-9410-1DDC3E6482FA}"/>
                </c:ext>
              </c:extLst>
            </c:dLbl>
            <c:spPr>
              <a:noFill/>
              <a:ln w="25243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544</c:v>
                </c:pt>
                <c:pt idx="1">
                  <c:v>512</c:v>
                </c:pt>
                <c:pt idx="2">
                  <c:v>546</c:v>
                </c:pt>
                <c:pt idx="3">
                  <c:v>550</c:v>
                </c:pt>
                <c:pt idx="4">
                  <c:v>442</c:v>
                </c:pt>
                <c:pt idx="5" formatCode="General">
                  <c:v>1248</c:v>
                </c:pt>
                <c:pt idx="6" formatCode="General">
                  <c:v>577</c:v>
                </c:pt>
                <c:pt idx="7" formatCode="General">
                  <c:v>903</c:v>
                </c:pt>
                <c:pt idx="8" formatCode="General">
                  <c:v>1040</c:v>
                </c:pt>
                <c:pt idx="9" formatCode="General">
                  <c:v>688</c:v>
                </c:pt>
                <c:pt idx="10" formatCode="General">
                  <c:v>722</c:v>
                </c:pt>
                <c:pt idx="11" formatCode="General">
                  <c:v>1012</c:v>
                </c:pt>
                <c:pt idx="12" formatCode="General">
                  <c:v>1526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87F-41B3-9410-1DDC3E6482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7F-41B3-9410-1DDC3E6482FA}"/>
                </c:ext>
              </c:extLst>
            </c:dLbl>
            <c:dLbl>
              <c:idx val="1"/>
              <c:layout>
                <c:manualLayout>
                  <c:x val="-3.1572438580312598E-2"/>
                  <c:y val="-3.792917189699122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7F-41B3-9410-1DDC3E6482FA}"/>
                </c:ext>
              </c:extLst>
            </c:dLbl>
            <c:dLbl>
              <c:idx val="2"/>
              <c:layout>
                <c:manualLayout>
                  <c:x val="-4.2123974368068855E-2"/>
                  <c:y val="3.187987371143833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87F-41B3-9410-1DDC3E6482FA}"/>
                </c:ext>
              </c:extLst>
            </c:dLbl>
            <c:dLbl>
              <c:idx val="3"/>
              <c:layout>
                <c:manualLayout>
                  <c:x val="-3.3169586909744392E-2"/>
                  <c:y val="-2.126041310053625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87F-41B3-9410-1DDC3E6482FA}"/>
                </c:ext>
              </c:extLst>
            </c:dLbl>
            <c:dLbl>
              <c:idx val="4"/>
              <c:layout>
                <c:manualLayout>
                  <c:x val="-1.8195478943510441E-2"/>
                  <c:y val="-3.063467610027007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87F-41B3-9410-1DDC3E6482FA}"/>
                </c:ext>
              </c:extLst>
            </c:dLbl>
            <c:spPr>
              <a:noFill/>
              <a:ln w="25243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160</c:v>
                </c:pt>
                <c:pt idx="1">
                  <c:v>242</c:v>
                </c:pt>
                <c:pt idx="2">
                  <c:v>446</c:v>
                </c:pt>
                <c:pt idx="3">
                  <c:v>420</c:v>
                </c:pt>
                <c:pt idx="4">
                  <c:v>550</c:v>
                </c:pt>
                <c:pt idx="5" formatCode="General">
                  <c:v>618</c:v>
                </c:pt>
                <c:pt idx="6" formatCode="General">
                  <c:v>643</c:v>
                </c:pt>
                <c:pt idx="7" formatCode="General">
                  <c:v>723</c:v>
                </c:pt>
                <c:pt idx="8" formatCode="General">
                  <c:v>758</c:v>
                </c:pt>
                <c:pt idx="9" formatCode="General">
                  <c:v>720</c:v>
                </c:pt>
                <c:pt idx="10" formatCode="General">
                  <c:v>832</c:v>
                </c:pt>
                <c:pt idx="11" formatCode="General">
                  <c:v>833</c:v>
                </c:pt>
                <c:pt idx="12" formatCode="General">
                  <c:v>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87F-41B3-9410-1DDC3E6482F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0510510510510511E-2"/>
                  <c:y val="-2.585187721100079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87F-41B3-9410-1DDC3E6482FA}"/>
                </c:ext>
              </c:extLst>
            </c:dLbl>
            <c:dLbl>
              <c:idx val="1"/>
              <c:layout>
                <c:manualLayout>
                  <c:x val="-2.1130264122390108E-2"/>
                  <c:y val="-2.850678991213054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87F-41B3-9410-1DDC3E6482FA}"/>
                </c:ext>
              </c:extLst>
            </c:dLbl>
            <c:dLbl>
              <c:idx val="2"/>
              <c:layout>
                <c:manualLayout>
                  <c:x val="-2.1089238845144357E-2"/>
                  <c:y val="-2.84586709270036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87F-41B3-9410-1DDC3E6482FA}"/>
                </c:ext>
              </c:extLst>
            </c:dLbl>
            <c:dLbl>
              <c:idx val="3"/>
              <c:layout>
                <c:manualLayout>
                  <c:x val="-2.280922654938403E-2"/>
                  <c:y val="-2.831507474609152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87F-41B3-9410-1DDC3E6482FA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87F-41B3-9410-1DDC3E6482FA}"/>
                </c:ext>
              </c:extLst>
            </c:dLbl>
            <c:dLbl>
              <c:idx val="5"/>
              <c:layout>
                <c:manualLayout>
                  <c:x val="-3.003003003003003E-3"/>
                  <c:y val="-2.4154589371980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87F-41B3-9410-1DDC3E6482FA}"/>
                </c:ext>
              </c:extLst>
            </c:dLbl>
            <c:spPr>
              <a:noFill/>
              <a:ln w="25243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817</c:v>
                </c:pt>
                <c:pt idx="1">
                  <c:v>1032</c:v>
                </c:pt>
                <c:pt idx="2">
                  <c:v>1219</c:v>
                </c:pt>
                <c:pt idx="3">
                  <c:v>1183</c:v>
                </c:pt>
                <c:pt idx="4">
                  <c:v>1213</c:v>
                </c:pt>
                <c:pt idx="5" formatCode="General">
                  <c:v>1293</c:v>
                </c:pt>
                <c:pt idx="6" formatCode="General">
                  <c:v>1267</c:v>
                </c:pt>
                <c:pt idx="7" formatCode="General">
                  <c:v>1380</c:v>
                </c:pt>
                <c:pt idx="8" formatCode="General">
                  <c:v>1475</c:v>
                </c:pt>
                <c:pt idx="9" formatCode="General">
                  <c:v>1439</c:v>
                </c:pt>
                <c:pt idx="10" formatCode="General">
                  <c:v>1562</c:v>
                </c:pt>
                <c:pt idx="11" formatCode="General">
                  <c:v>1603</c:v>
                </c:pt>
                <c:pt idx="12" formatCode="General">
                  <c:v>1591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F87F-41B3-9410-1DDC3E6482F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-1.187604927762408E-3"/>
                  <c:y val="2.130815169842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87F-41B3-9410-1DDC3E6482FA}"/>
                </c:ext>
              </c:extLst>
            </c:dLbl>
            <c:dLbl>
              <c:idx val="1"/>
              <c:layout>
                <c:manualLayout>
                  <c:x val="2.9074744035373955E-3"/>
                  <c:y val="-1.72435239073376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87F-41B3-9410-1DDC3E6482FA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87F-41B3-9410-1DDC3E6482FA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87F-41B3-9410-1DDC3E6482FA}"/>
                </c:ext>
              </c:extLst>
            </c:dLbl>
            <c:dLbl>
              <c:idx val="4"/>
              <c:layout>
                <c:manualLayout>
                  <c:x val="-2.8705989454021062E-2"/>
                  <c:y val="1.638137624101317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87F-41B3-9410-1DDC3E6482FA}"/>
                </c:ext>
              </c:extLst>
            </c:dLbl>
            <c:dLbl>
              <c:idx val="5"/>
              <c:layout>
                <c:manualLayout>
                  <c:x val="-2.4024024024024024E-2"/>
                  <c:y val="-2.4154589371980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87F-41B3-9410-1DDC3E6482FA}"/>
                </c:ext>
              </c:extLst>
            </c:dLbl>
            <c:spPr>
              <a:noFill/>
              <a:ln w="25243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125</c:v>
                </c:pt>
                <c:pt idx="1">
                  <c:v>134</c:v>
                </c:pt>
                <c:pt idx="2">
                  <c:v>166</c:v>
                </c:pt>
                <c:pt idx="3">
                  <c:v>194</c:v>
                </c:pt>
                <c:pt idx="4">
                  <c:v>224</c:v>
                </c:pt>
                <c:pt idx="5" formatCode="General">
                  <c:v>264</c:v>
                </c:pt>
                <c:pt idx="6" formatCode="General">
                  <c:v>295</c:v>
                </c:pt>
                <c:pt idx="7" formatCode="General">
                  <c:v>320</c:v>
                </c:pt>
                <c:pt idx="8" formatCode="General">
                  <c:v>350</c:v>
                </c:pt>
                <c:pt idx="9" formatCode="General">
                  <c:v>429</c:v>
                </c:pt>
                <c:pt idx="10" formatCode="General">
                  <c:v>502</c:v>
                </c:pt>
                <c:pt idx="11" formatCode="General">
                  <c:v>573</c:v>
                </c:pt>
                <c:pt idx="12" formatCode="General">
                  <c:v>629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F87F-41B3-9410-1DDC3E6482F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1048331796363291E-2"/>
                  <c:y val="-3.941363307847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87F-41B3-9410-1DDC3E6482FA}"/>
                </c:ext>
              </c:extLst>
            </c:dLbl>
            <c:dLbl>
              <c:idx val="1"/>
              <c:layout>
                <c:manualLayout>
                  <c:x val="-3.1558842306873801E-2"/>
                  <c:y val="-4.646848491764616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87F-41B3-9410-1DDC3E6482FA}"/>
                </c:ext>
              </c:extLst>
            </c:dLbl>
            <c:dLbl>
              <c:idx val="2"/>
              <c:layout>
                <c:manualLayout>
                  <c:x val="-5.9515026837860937E-3"/>
                  <c:y val="-2.956027235725968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87F-41B3-9410-1DDC3E6482FA}"/>
                </c:ext>
              </c:extLst>
            </c:dLbl>
            <c:dLbl>
              <c:idx val="3"/>
              <c:layout>
                <c:manualLayout>
                  <c:x val="-3.3292426284552271E-2"/>
                  <c:y val="-3.250256761383087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87F-41B3-9410-1DDC3E6482FA}"/>
                </c:ext>
              </c:extLst>
            </c:dLbl>
            <c:dLbl>
              <c:idx val="4"/>
              <c:layout>
                <c:manualLayout>
                  <c:x val="-2.5702986451017946E-2"/>
                  <c:y val="-2.98476549127011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87F-41B3-9410-1DDC3E6482FA}"/>
                </c:ext>
              </c:extLst>
            </c:dLbl>
            <c:spPr>
              <a:noFill/>
              <a:ln w="25243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1165</c:v>
                </c:pt>
                <c:pt idx="1">
                  <c:v>1459</c:v>
                </c:pt>
                <c:pt idx="2">
                  <c:v>1866</c:v>
                </c:pt>
                <c:pt idx="3">
                  <c:v>1834</c:v>
                </c:pt>
                <c:pt idx="4">
                  <c:v>2041</c:v>
                </c:pt>
                <c:pt idx="5" formatCode="General">
                  <c:v>2209</c:v>
                </c:pt>
                <c:pt idx="6" formatCode="General">
                  <c:v>2254</c:v>
                </c:pt>
                <c:pt idx="7" formatCode="General">
                  <c:v>2452</c:v>
                </c:pt>
                <c:pt idx="8" formatCode="General">
                  <c:v>2616</c:v>
                </c:pt>
                <c:pt idx="9" formatCode="General">
                  <c:v>2631</c:v>
                </c:pt>
                <c:pt idx="10" formatCode="General">
                  <c:v>2928</c:v>
                </c:pt>
                <c:pt idx="11" formatCode="General">
                  <c:v>3039</c:v>
                </c:pt>
                <c:pt idx="12" formatCode="General">
                  <c:v>3159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F87F-41B3-9410-1DDC3E648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489775"/>
        <c:axId val="1"/>
      </c:lineChart>
      <c:catAx>
        <c:axId val="39448977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394489775"/>
        <c:crosses val="autoZero"/>
        <c:crossBetween val="between"/>
      </c:valAx>
      <c:spPr>
        <a:noFill/>
        <a:ln w="25365">
          <a:noFill/>
        </a:ln>
      </c:spPr>
    </c:plotArea>
    <c:legend>
      <c:legendPos val="r"/>
      <c:layout>
        <c:manualLayout>
          <c:xMode val="edge"/>
          <c:yMode val="edge"/>
          <c:x val="0.80587027972854741"/>
          <c:y val="0.22319734489710522"/>
          <c:w val="0.18962519448848425"/>
          <c:h val="0.20577902445738583"/>
        </c:manualLayout>
      </c:layout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0"/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73952474690686"/>
          <c:y val="0.29077469212452389"/>
          <c:w val="0.25275824896887883"/>
          <c:h val="0.4201695567274869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Kolkata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7C3C-445B-98FD-1EE0A0A62DE8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3C-445B-98FD-1EE0A0A62DE8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7C3C-445B-98FD-1EE0A0A62DE8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3C-445B-98FD-1EE0A0A62DE8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7C3C-445B-98FD-1EE0A0A62DE8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C3C-445B-98FD-1EE0A0A62DE8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7C3C-445B-98FD-1EE0A0A62DE8}"/>
              </c:ext>
            </c:extLst>
          </c:dPt>
          <c:dLbls>
            <c:dLbl>
              <c:idx val="0"/>
              <c:layout>
                <c:manualLayout>
                  <c:x val="-0.12167002656294469"/>
                  <c:y val="-2.782741747186964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3C-445B-98FD-1EE0A0A62DE8}"/>
                </c:ext>
              </c:extLst>
            </c:dLbl>
            <c:dLbl>
              <c:idx val="1"/>
              <c:layout>
                <c:manualLayout>
                  <c:x val="-3.61943838345508E-2"/>
                  <c:y val="-0.10382711940187288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3C-445B-98FD-1EE0A0A62DE8}"/>
                </c:ext>
              </c:extLst>
            </c:dLbl>
            <c:dLbl>
              <c:idx val="2"/>
              <c:layout>
                <c:manualLayout>
                  <c:x val="0.11493857319039939"/>
                  <c:y val="-5.657308924712486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3C-445B-98FD-1EE0A0A62DE8}"/>
                </c:ext>
              </c:extLst>
            </c:dLbl>
            <c:dLbl>
              <c:idx val="3"/>
              <c:layout>
                <c:manualLayout>
                  <c:x val="4.3862403815606146E-2"/>
                  <c:y val="3.537338485859654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3C-445B-98FD-1EE0A0A62DE8}"/>
                </c:ext>
              </c:extLst>
            </c:dLbl>
            <c:dLbl>
              <c:idx val="4"/>
              <c:layout>
                <c:manualLayout>
                  <c:x val="-5.0508968338760923E-3"/>
                  <c:y val="3.761330784513116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C3C-445B-98FD-1EE0A0A62DE8}"/>
                </c:ext>
              </c:extLst>
            </c:dLbl>
            <c:dLbl>
              <c:idx val="5"/>
              <c:layout>
                <c:manualLayout>
                  <c:x val="3.1366968402617569E-3"/>
                  <c:y val="-2.407884205744067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3C-445B-98FD-1EE0A0A62DE8}"/>
                </c:ext>
              </c:extLst>
            </c:dLbl>
            <c:dLbl>
              <c:idx val="6"/>
              <c:layout>
                <c:manualLayout>
                  <c:x val="-4.5629686914135818E-2"/>
                  <c:y val="9.1837221645995511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3C-445B-98FD-1EE0A0A62DE8}"/>
                </c:ext>
              </c:extLst>
            </c:dLbl>
            <c:numFmt formatCode="0%" sourceLinked="0"/>
            <c:spPr>
              <a:noFill/>
              <a:ln w="2532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629</c:v>
                </c:pt>
                <c:pt idx="3">
                  <c:v>1591</c:v>
                </c:pt>
                <c:pt idx="4">
                  <c:v>895</c:v>
                </c:pt>
                <c:pt idx="5">
                  <c:v>32</c:v>
                </c:pt>
                <c:pt idx="6">
                  <c:v>1526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3C-445B-98FD-1EE0A0A62DE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7C3C-445B-98FD-1EE0A0A62DE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7C3C-445B-98FD-1EE0A0A62DE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7C3C-445B-98FD-1EE0A0A62DE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7C3C-445B-98FD-1EE0A0A62DE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7C3C-445B-98FD-1EE0A0A62DE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7C3C-445B-98FD-1EE0A0A62DE8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7C3C-445B-98FD-1EE0A0A62DE8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0.25613660618996797</c:v>
                </c:pt>
                <c:pt idx="2">
                  <c:v>13.425827107790822</c:v>
                </c:pt>
                <c:pt idx="3">
                  <c:v>33.959445037353255</c:v>
                </c:pt>
                <c:pt idx="4">
                  <c:v>19.103521878335112</c:v>
                </c:pt>
                <c:pt idx="5">
                  <c:v>0.68303094983991464</c:v>
                </c:pt>
                <c:pt idx="6">
                  <c:v>32.572038420490927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C3C-445B-98FD-1EE0A0A62D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68674693380122209"/>
          <c:y val="0.11132082024718555"/>
          <c:w val="0.14069393905344707"/>
          <c:h val="0.31986921294573528"/>
        </c:manualLayout>
      </c:layout>
      <c:overlay val="0"/>
      <c:spPr>
        <a:noFill/>
        <a:ln w="4183">
          <a:solidFill>
            <a:schemeClr val="tx1"/>
          </a:solidFill>
          <a:prstDash val="solid"/>
        </a:ln>
      </c:spPr>
      <c:txPr>
        <a:bodyPr/>
        <a:lstStyle/>
        <a:p>
          <a:pPr>
            <a:defRPr sz="1093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471566054243493E-2"/>
          <c:y val="5.0251320264803015E-2"/>
          <c:w val="0.7769129205169113"/>
          <c:h val="0.84924623115578235"/>
        </c:manualLayout>
      </c:layout>
      <c:barChart>
        <c:barDir val="bar"/>
        <c:grouping val="cluster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Madras (Chennai)</c:v>
                </c:pt>
              </c:strCache>
            </c:strRef>
          </c:tx>
          <c:spPr>
            <a:solidFill>
              <a:srgbClr val="FFFF00"/>
            </a:solidFill>
            <a:ln w="14452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33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4963</c:v>
                </c:pt>
                <c:pt idx="1">
                  <c:v>5936</c:v>
                </c:pt>
                <c:pt idx="2">
                  <c:v>5240</c:v>
                </c:pt>
                <c:pt idx="3">
                  <c:v>4271</c:v>
                </c:pt>
                <c:pt idx="4">
                  <c:v>4409</c:v>
                </c:pt>
                <c:pt idx="5">
                  <c:v>3733</c:v>
                </c:pt>
                <c:pt idx="6">
                  <c:v>5285</c:v>
                </c:pt>
                <c:pt idx="7">
                  <c:v>5067</c:v>
                </c:pt>
                <c:pt idx="8">
                  <c:v>6552</c:v>
                </c:pt>
                <c:pt idx="9">
                  <c:v>8036</c:v>
                </c:pt>
                <c:pt idx="10">
                  <c:v>10021</c:v>
                </c:pt>
                <c:pt idx="11">
                  <c:v>10828</c:v>
                </c:pt>
                <c:pt idx="12">
                  <c:v>11838</c:v>
                </c:pt>
                <c:pt idx="13">
                  <c:v>12265</c:v>
                </c:pt>
                <c:pt idx="14">
                  <c:v>10289</c:v>
                </c:pt>
                <c:pt idx="15">
                  <c:v>8831</c:v>
                </c:pt>
                <c:pt idx="16">
                  <c:v>8619</c:v>
                </c:pt>
                <c:pt idx="17">
                  <c:v>9178</c:v>
                </c:pt>
                <c:pt idx="18">
                  <c:v>8391</c:v>
                </c:pt>
                <c:pt idx="19">
                  <c:v>7039</c:v>
                </c:pt>
                <c:pt idx="20">
                  <c:v>5758</c:v>
                </c:pt>
                <c:pt idx="21">
                  <c:v>7817</c:v>
                </c:pt>
                <c:pt idx="22">
                  <c:v>9950</c:v>
                </c:pt>
                <c:pt idx="23">
                  <c:v>14020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13-4260-851D-E3E268815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4296063"/>
        <c:axId val="1"/>
      </c:barChart>
      <c:dateAx>
        <c:axId val="274296063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6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6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74296063"/>
        <c:crosses val="autoZero"/>
        <c:crossBetween val="between"/>
      </c:valAx>
      <c:spPr>
        <a:noFill/>
        <a:ln w="1445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594768071052729"/>
          <c:y val="0.3267168627991523"/>
          <c:w val="9.2731027105024233E-2"/>
          <c:h val="8.94649000384799E-2"/>
        </c:manualLayout>
      </c:layout>
      <c:overlay val="0"/>
      <c:spPr>
        <a:noFill/>
        <a:ln w="3618">
          <a:solidFill>
            <a:schemeClr val="tx1"/>
          </a:solidFill>
          <a:prstDash val="solid"/>
        </a:ln>
      </c:spPr>
      <c:txPr>
        <a:bodyPr/>
        <a:lstStyle/>
        <a:p>
          <a:pPr>
            <a:defRPr sz="962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5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5371-4A7C-A1C1-AB7B228AAD26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7311</c:v>
                </c:pt>
                <c:pt idx="1">
                  <c:v>8186</c:v>
                </c:pt>
                <c:pt idx="2">
                  <c:v>8124</c:v>
                </c:pt>
                <c:pt idx="3">
                  <c:v>6218</c:v>
                </c:pt>
                <c:pt idx="4">
                  <c:v>5301</c:v>
                </c:pt>
                <c:pt idx="5" formatCode="General">
                  <c:v>5237</c:v>
                </c:pt>
                <c:pt idx="6" formatCode="General">
                  <c:v>5993</c:v>
                </c:pt>
                <c:pt idx="7" formatCode="General">
                  <c:v>5237</c:v>
                </c:pt>
                <c:pt idx="8" formatCode="General">
                  <c:v>4061</c:v>
                </c:pt>
                <c:pt idx="9" formatCode="General">
                  <c:v>3216</c:v>
                </c:pt>
                <c:pt idx="10" formatCode="General">
                  <c:v>4562</c:v>
                </c:pt>
                <c:pt idx="11" formatCode="General">
                  <c:v>6399</c:v>
                </c:pt>
                <c:pt idx="12" formatCode="General">
                  <c:v>9893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71-4A7C-A1C1-AB7B228AAD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1011</c:v>
                </c:pt>
                <c:pt idx="1">
                  <c:v>887</c:v>
                </c:pt>
                <c:pt idx="2">
                  <c:v>1288</c:v>
                </c:pt>
                <c:pt idx="3">
                  <c:v>1399</c:v>
                </c:pt>
                <c:pt idx="4">
                  <c:v>1040</c:v>
                </c:pt>
                <c:pt idx="5" formatCode="General">
                  <c:v>866</c:v>
                </c:pt>
                <c:pt idx="6" formatCode="General">
                  <c:v>727</c:v>
                </c:pt>
                <c:pt idx="7" formatCode="General">
                  <c:v>677</c:v>
                </c:pt>
                <c:pt idx="8" formatCode="General">
                  <c:v>623</c:v>
                </c:pt>
                <c:pt idx="9" formatCode="General">
                  <c:v>410</c:v>
                </c:pt>
                <c:pt idx="10" formatCode="General">
                  <c:v>499</c:v>
                </c:pt>
                <c:pt idx="11" formatCode="General">
                  <c:v>482</c:v>
                </c:pt>
                <c:pt idx="12" formatCode="General">
                  <c:v>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71-4A7C-A1C1-AB7B228AAD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2246</c:v>
                </c:pt>
                <c:pt idx="1">
                  <c:v>2386</c:v>
                </c:pt>
                <c:pt idx="2">
                  <c:v>2592</c:v>
                </c:pt>
                <c:pt idx="3">
                  <c:v>2420</c:v>
                </c:pt>
                <c:pt idx="4">
                  <c:v>2255</c:v>
                </c:pt>
                <c:pt idx="5" formatCode="General">
                  <c:v>2269</c:v>
                </c:pt>
                <c:pt idx="6" formatCode="General">
                  <c:v>2150</c:v>
                </c:pt>
                <c:pt idx="7" formatCode="General">
                  <c:v>2106</c:v>
                </c:pt>
                <c:pt idx="8" formatCode="General">
                  <c:v>1946</c:v>
                </c:pt>
                <c:pt idx="9" formatCode="General">
                  <c:v>1703</c:v>
                </c:pt>
                <c:pt idx="10" formatCode="General">
                  <c:v>2237</c:v>
                </c:pt>
                <c:pt idx="11" formatCode="General">
                  <c:v>2363</c:v>
                </c:pt>
                <c:pt idx="12" formatCode="General">
                  <c:v>2735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71-4A7C-A1C1-AB7B228AAD2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71-4A7C-A1C1-AB7B228AAD26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71-4A7C-A1C1-AB7B228AAD26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71-4A7C-A1C1-AB7B228AAD26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71-4A7C-A1C1-AB7B228AAD26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71-4A7C-A1C1-AB7B228AAD26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110</c:v>
                </c:pt>
                <c:pt idx="1">
                  <c:v>121</c:v>
                </c:pt>
                <c:pt idx="2">
                  <c:v>138</c:v>
                </c:pt>
                <c:pt idx="3">
                  <c:v>141</c:v>
                </c:pt>
                <c:pt idx="4">
                  <c:v>139</c:v>
                </c:pt>
                <c:pt idx="5" formatCode="General">
                  <c:v>206</c:v>
                </c:pt>
                <c:pt idx="6" formatCode="General">
                  <c:v>233</c:v>
                </c:pt>
                <c:pt idx="7" formatCode="General">
                  <c:v>296</c:v>
                </c:pt>
                <c:pt idx="8" formatCode="General">
                  <c:v>361</c:v>
                </c:pt>
                <c:pt idx="9" formatCode="General">
                  <c:v>400</c:v>
                </c:pt>
                <c:pt idx="10" formatCode="General">
                  <c:v>458</c:v>
                </c:pt>
                <c:pt idx="11" formatCode="General">
                  <c:v>631</c:v>
                </c:pt>
                <c:pt idx="12" formatCode="General">
                  <c:v>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371-4A7C-A1C1-AB7B228AAD2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3517</c:v>
                </c:pt>
                <c:pt idx="1">
                  <c:v>3652</c:v>
                </c:pt>
                <c:pt idx="2">
                  <c:v>4141</c:v>
                </c:pt>
                <c:pt idx="3">
                  <c:v>4071</c:v>
                </c:pt>
                <c:pt idx="4">
                  <c:v>3530</c:v>
                </c:pt>
                <c:pt idx="5" formatCode="General">
                  <c:v>3382</c:v>
                </c:pt>
                <c:pt idx="6" formatCode="General">
                  <c:v>3185</c:v>
                </c:pt>
                <c:pt idx="7" formatCode="General">
                  <c:v>3154</c:v>
                </c:pt>
                <c:pt idx="8" formatCode="General">
                  <c:v>2978</c:v>
                </c:pt>
                <c:pt idx="9" formatCode="General">
                  <c:v>2542</c:v>
                </c:pt>
                <c:pt idx="10" formatCode="General">
                  <c:v>3255</c:v>
                </c:pt>
                <c:pt idx="11" formatCode="General">
                  <c:v>3551</c:v>
                </c:pt>
                <c:pt idx="12" formatCode="General">
                  <c:v>4127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371-4A7C-A1C1-AB7B228AAD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62912"/>
        <c:axId val="1"/>
      </c:barChart>
      <c:catAx>
        <c:axId val="286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2862912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1184767444609964E-2"/>
                  <c:y val="-3.792898170337403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63-4B91-B192-6C923CB9F90B}"/>
                </c:ext>
              </c:extLst>
            </c:dLbl>
            <c:dLbl>
              <c:idx val="1"/>
              <c:layout>
                <c:manualLayout>
                  <c:x val="-2.8938071930197914E-2"/>
                  <c:y val="-3.058693750237741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63-4B91-B192-6C923CB9F90B}"/>
                </c:ext>
              </c:extLst>
            </c:dLbl>
            <c:dLbl>
              <c:idx val="2"/>
              <c:layout>
                <c:manualLayout>
                  <c:x val="-3.0193894682083604E-2"/>
                  <c:y val="-3.333751759290958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63-4B91-B192-6C923CB9F90B}"/>
                </c:ext>
              </c:extLst>
            </c:dLbl>
            <c:dLbl>
              <c:idx val="3"/>
              <c:layout>
                <c:manualLayout>
                  <c:x val="-2.2686268946111466E-2"/>
                  <c:y val="-3.328977899501683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63-4B91-B192-6C923CB9F90B}"/>
                </c:ext>
              </c:extLst>
            </c:dLbl>
            <c:dLbl>
              <c:idx val="4"/>
              <c:layout>
                <c:manualLayout>
                  <c:x val="-3.1777210281147286E-2"/>
                  <c:y val="-4.044010802997451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63-4B91-B192-6C923CB9F90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7311</c:v>
                </c:pt>
                <c:pt idx="1">
                  <c:v>8186</c:v>
                </c:pt>
                <c:pt idx="2">
                  <c:v>8124</c:v>
                </c:pt>
                <c:pt idx="3">
                  <c:v>6218</c:v>
                </c:pt>
                <c:pt idx="4">
                  <c:v>5301</c:v>
                </c:pt>
                <c:pt idx="5" formatCode="General">
                  <c:v>5237</c:v>
                </c:pt>
                <c:pt idx="6" formatCode="General">
                  <c:v>5993</c:v>
                </c:pt>
                <c:pt idx="7" formatCode="General">
                  <c:v>5237</c:v>
                </c:pt>
                <c:pt idx="8" formatCode="General">
                  <c:v>4061</c:v>
                </c:pt>
                <c:pt idx="9" formatCode="General">
                  <c:v>3216</c:v>
                </c:pt>
                <c:pt idx="10" formatCode="General">
                  <c:v>4562</c:v>
                </c:pt>
                <c:pt idx="11" formatCode="General">
                  <c:v>6399</c:v>
                </c:pt>
                <c:pt idx="12" formatCode="General">
                  <c:v>9893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F63-4B91-B192-6C923CB9F9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63-4B91-B192-6C923CB9F90B}"/>
                </c:ext>
              </c:extLst>
            </c:dLbl>
            <c:dLbl>
              <c:idx val="1"/>
              <c:layout>
                <c:manualLayout>
                  <c:x val="-3.1572438580312598E-2"/>
                  <c:y val="-3.79291718969912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63-4B91-B192-6C923CB9F90B}"/>
                </c:ext>
              </c:extLst>
            </c:dLbl>
            <c:dLbl>
              <c:idx val="2"/>
              <c:layout>
                <c:manualLayout>
                  <c:x val="-4.0622472866567352E-2"/>
                  <c:y val="-4.058389440450378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F63-4B91-B192-6C923CB9F90B}"/>
                </c:ext>
              </c:extLst>
            </c:dLbl>
            <c:dLbl>
              <c:idx val="3"/>
              <c:layout>
                <c:manualLayout>
                  <c:x val="-3.3169586909744392E-2"/>
                  <c:y val="-2.126041310053625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63-4B91-B192-6C923CB9F90B}"/>
                </c:ext>
              </c:extLst>
            </c:dLbl>
            <c:dLbl>
              <c:idx val="4"/>
              <c:layout>
                <c:manualLayout>
                  <c:x val="-6.0237520985552483E-2"/>
                  <c:y val="-2.338848948229297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63-4B91-B192-6C923CB9F90B}"/>
                </c:ext>
              </c:extLst>
            </c:dLbl>
            <c:dLbl>
              <c:idx val="5"/>
              <c:layout>
                <c:manualLayout>
                  <c:x val="-2.8528528528528527E-2"/>
                  <c:y val="-3.38164251207729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63-4B91-B192-6C923CB9F90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1011</c:v>
                </c:pt>
                <c:pt idx="1">
                  <c:v>887</c:v>
                </c:pt>
                <c:pt idx="2">
                  <c:v>1288</c:v>
                </c:pt>
                <c:pt idx="3">
                  <c:v>1399</c:v>
                </c:pt>
                <c:pt idx="4">
                  <c:v>1040</c:v>
                </c:pt>
                <c:pt idx="5" formatCode="General">
                  <c:v>866</c:v>
                </c:pt>
                <c:pt idx="6" formatCode="General">
                  <c:v>727</c:v>
                </c:pt>
                <c:pt idx="7" formatCode="General">
                  <c:v>677</c:v>
                </c:pt>
                <c:pt idx="8" formatCode="General">
                  <c:v>623</c:v>
                </c:pt>
                <c:pt idx="9" formatCode="General">
                  <c:v>410</c:v>
                </c:pt>
                <c:pt idx="10" formatCode="General">
                  <c:v>499</c:v>
                </c:pt>
                <c:pt idx="11" formatCode="General">
                  <c:v>482</c:v>
                </c:pt>
                <c:pt idx="12" formatCode="General">
                  <c:v>519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F63-4B91-B192-6C923CB9F9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0510510510510511E-2"/>
                  <c:y val="-2.585187721100079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63-4B91-B192-6C923CB9F90B}"/>
                </c:ext>
              </c:extLst>
            </c:dLbl>
            <c:dLbl>
              <c:idx val="1"/>
              <c:layout>
                <c:manualLayout>
                  <c:x val="-2.1130264122390108E-2"/>
                  <c:y val="-2.850678991213054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63-4B91-B192-6C923CB9F90B}"/>
                </c:ext>
              </c:extLst>
            </c:dLbl>
            <c:dLbl>
              <c:idx val="2"/>
              <c:layout>
                <c:manualLayout>
                  <c:x val="-2.1089238845144357E-2"/>
                  <c:y val="-2.84586709270036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63-4B91-B192-6C923CB9F90B}"/>
                </c:ext>
              </c:extLst>
            </c:dLbl>
            <c:dLbl>
              <c:idx val="3"/>
              <c:layout>
                <c:manualLayout>
                  <c:x val="-2.280922654938403E-2"/>
                  <c:y val="-2.831507474609152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63-4B91-B192-6C923CB9F90B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F63-4B91-B192-6C923CB9F90B}"/>
                </c:ext>
              </c:extLst>
            </c:dLbl>
            <c:dLbl>
              <c:idx val="5"/>
              <c:layout>
                <c:manualLayout>
                  <c:x val="-2.7027027027027029E-2"/>
                  <c:y val="-2.6570048309178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63-4B91-B192-6C923CB9F90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2246</c:v>
                </c:pt>
                <c:pt idx="1">
                  <c:v>2386</c:v>
                </c:pt>
                <c:pt idx="2">
                  <c:v>2592</c:v>
                </c:pt>
                <c:pt idx="3">
                  <c:v>2420</c:v>
                </c:pt>
                <c:pt idx="4">
                  <c:v>2255</c:v>
                </c:pt>
                <c:pt idx="5" formatCode="General">
                  <c:v>2269</c:v>
                </c:pt>
                <c:pt idx="6" formatCode="General">
                  <c:v>2150</c:v>
                </c:pt>
                <c:pt idx="7" formatCode="General">
                  <c:v>2106</c:v>
                </c:pt>
                <c:pt idx="8" formatCode="General">
                  <c:v>1946</c:v>
                </c:pt>
                <c:pt idx="9" formatCode="General">
                  <c:v>1703</c:v>
                </c:pt>
                <c:pt idx="10" formatCode="General">
                  <c:v>2237</c:v>
                </c:pt>
                <c:pt idx="11" formatCode="General">
                  <c:v>2363</c:v>
                </c:pt>
                <c:pt idx="12" formatCode="General">
                  <c:v>2735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BF63-4B91-B192-6C923CB9F9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5"/>
          </c:marker>
          <c:dLbls>
            <c:dLbl>
              <c:idx val="0"/>
              <c:layout>
                <c:manualLayout>
                  <c:x val="6.3199025797450997E-3"/>
                  <c:y val="-1.250827342234394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63-4B91-B192-6C923CB9F90B}"/>
                </c:ext>
              </c:extLst>
            </c:dLbl>
            <c:dLbl>
              <c:idx val="1"/>
              <c:layout>
                <c:manualLayout>
                  <c:x val="2.9074744035373955E-3"/>
                  <c:y val="-1.7243523907337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63-4B91-B192-6C923CB9F90B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63-4B91-B192-6C923CB9F90B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63-4B91-B192-6C923CB9F90B}"/>
                </c:ext>
              </c:extLst>
            </c:dLbl>
            <c:dLbl>
              <c:idx val="4"/>
              <c:layout>
                <c:manualLayout>
                  <c:x val="-4.2219502967534461E-2"/>
                  <c:y val="-2.22659667541557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63-4B91-B192-6C923CB9F90B}"/>
                </c:ext>
              </c:extLst>
            </c:dLbl>
            <c:dLbl>
              <c:idx val="5"/>
              <c:layout>
                <c:manualLayout>
                  <c:x val="-2.8528528528528527E-2"/>
                  <c:y val="-2.4154589371980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63-4B91-B192-6C923CB9F90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110</c:v>
                </c:pt>
                <c:pt idx="1">
                  <c:v>121</c:v>
                </c:pt>
                <c:pt idx="2">
                  <c:v>138</c:v>
                </c:pt>
                <c:pt idx="3">
                  <c:v>141</c:v>
                </c:pt>
                <c:pt idx="4">
                  <c:v>139</c:v>
                </c:pt>
                <c:pt idx="5" formatCode="General">
                  <c:v>206</c:v>
                </c:pt>
                <c:pt idx="6" formatCode="General">
                  <c:v>233</c:v>
                </c:pt>
                <c:pt idx="7" formatCode="General">
                  <c:v>296</c:v>
                </c:pt>
                <c:pt idx="8" formatCode="General">
                  <c:v>361</c:v>
                </c:pt>
                <c:pt idx="9" formatCode="General">
                  <c:v>400</c:v>
                </c:pt>
                <c:pt idx="10" formatCode="General">
                  <c:v>458</c:v>
                </c:pt>
                <c:pt idx="11" formatCode="General">
                  <c:v>631</c:v>
                </c:pt>
                <c:pt idx="12" formatCode="General">
                  <c:v>795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BF63-4B91-B192-6C923CB9F90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1048331796363291E-2"/>
                  <c:y val="-3.9413633078473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F63-4B91-B192-6C923CB9F90B}"/>
                </c:ext>
              </c:extLst>
            </c:dLbl>
            <c:dLbl>
              <c:idx val="1"/>
              <c:layout>
                <c:manualLayout>
                  <c:x val="-3.1558842306873801E-2"/>
                  <c:y val="-4.64684849176461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F63-4B91-B192-6C923CB9F90B}"/>
                </c:ext>
              </c:extLst>
            </c:dLbl>
            <c:dLbl>
              <c:idx val="2"/>
              <c:layout>
                <c:manualLayout>
                  <c:x val="-5.9515026837860937E-3"/>
                  <c:y val="-2.956027235725968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F63-4B91-B192-6C923CB9F90B}"/>
                </c:ext>
              </c:extLst>
            </c:dLbl>
            <c:dLbl>
              <c:idx val="3"/>
              <c:layout>
                <c:manualLayout>
                  <c:x val="-3.3292426284552271E-2"/>
                  <c:y val="-3.250256761383087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F63-4B91-B192-6C923CB9F90B}"/>
                </c:ext>
              </c:extLst>
            </c:dLbl>
            <c:dLbl>
              <c:idx val="4"/>
              <c:layout>
                <c:manualLayout>
                  <c:x val="-4.3721004469035964E-2"/>
                  <c:y val="-2.743219597550306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F63-4B91-B192-6C923CB9F90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3517</c:v>
                </c:pt>
                <c:pt idx="1">
                  <c:v>3652</c:v>
                </c:pt>
                <c:pt idx="2">
                  <c:v>4141</c:v>
                </c:pt>
                <c:pt idx="3">
                  <c:v>4071</c:v>
                </c:pt>
                <c:pt idx="4">
                  <c:v>3530</c:v>
                </c:pt>
                <c:pt idx="5" formatCode="General">
                  <c:v>3382</c:v>
                </c:pt>
                <c:pt idx="6" formatCode="General">
                  <c:v>3185</c:v>
                </c:pt>
                <c:pt idx="7" formatCode="General">
                  <c:v>3154</c:v>
                </c:pt>
                <c:pt idx="8" formatCode="General">
                  <c:v>2978</c:v>
                </c:pt>
                <c:pt idx="9" formatCode="General">
                  <c:v>2542</c:v>
                </c:pt>
                <c:pt idx="10" formatCode="General">
                  <c:v>3255</c:v>
                </c:pt>
                <c:pt idx="11" formatCode="General">
                  <c:v>3551</c:v>
                </c:pt>
                <c:pt idx="12" formatCode="General">
                  <c:v>4127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BF63-4B91-B192-6C923CB9F9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6387151"/>
        <c:axId val="1"/>
      </c:lineChart>
      <c:catAx>
        <c:axId val="3463871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346387151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0136577416011978"/>
          <c:y val="0.39711029792162056"/>
          <c:w val="0.18962519448848425"/>
          <c:h val="0.20577902445738583"/>
        </c:manualLayout>
      </c:layout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84265803340591"/>
          <c:y val="0.23011823002541287"/>
          <c:w val="0.31594493649831545"/>
          <c:h val="0.4812330121907353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India Council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CDFB-418E-8619-5CFF1962495A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DFB-418E-8619-5CFF1962495A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CDFB-418E-8619-5CFF1962495A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DFB-418E-8619-5CFF1962495A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CDFB-418E-8619-5CFF1962495A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DFB-418E-8619-5CFF1962495A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CDFB-418E-8619-5CFF1962495A}"/>
              </c:ext>
            </c:extLst>
          </c:dPt>
          <c:dLbls>
            <c:dLbl>
              <c:idx val="0"/>
              <c:layout>
                <c:manualLayout>
                  <c:x val="-9.1733937155638462E-2"/>
                  <c:y val="-5.31497590402874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FB-418E-8619-5CFF1962495A}"/>
                </c:ext>
              </c:extLst>
            </c:dLbl>
            <c:dLbl>
              <c:idx val="1"/>
              <c:layout>
                <c:manualLayout>
                  <c:x val="-1.0436043380582711E-3"/>
                  <c:y val="-0.1347415675802474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FB-418E-8619-5CFF1962495A}"/>
                </c:ext>
              </c:extLst>
            </c:dLbl>
            <c:dLbl>
              <c:idx val="2"/>
              <c:layout>
                <c:manualLayout>
                  <c:x val="0.11239109859806233"/>
                  <c:y val="-3.885693413777508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FB-418E-8619-5CFF1962495A}"/>
                </c:ext>
              </c:extLst>
            </c:dLbl>
            <c:dLbl>
              <c:idx val="3"/>
              <c:layout>
                <c:manualLayout>
                  <c:x val="3.4749555503297481E-2"/>
                  <c:y val="-1.787876869918684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FB-418E-8619-5CFF1962495A}"/>
                </c:ext>
              </c:extLst>
            </c:dLbl>
            <c:dLbl>
              <c:idx val="4"/>
              <c:layout>
                <c:manualLayout>
                  <c:x val="7.1775077600821163E-2"/>
                  <c:y val="-2.135737127526908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FB-418E-8619-5CFF1962495A}"/>
                </c:ext>
              </c:extLst>
            </c:dLbl>
            <c:dLbl>
              <c:idx val="5"/>
              <c:layout>
                <c:manualLayout>
                  <c:x val="8.0566434701176706E-2"/>
                  <c:y val="9.010491381056959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FB-418E-8619-5CFF1962495A}"/>
                </c:ext>
              </c:extLst>
            </c:dLbl>
            <c:dLbl>
              <c:idx val="6"/>
              <c:layout>
                <c:manualLayout>
                  <c:x val="0"/>
                  <c:y val="0.16415638411171107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FB-418E-8619-5CFF1962495A}"/>
                </c:ext>
              </c:extLst>
            </c:dLbl>
            <c:numFmt formatCode="0%" sourceLinked="0"/>
            <c:spPr>
              <a:noFill/>
              <a:ln w="252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</c:v>
                </c:pt>
                <c:pt idx="1">
                  <c:v>83</c:v>
                </c:pt>
                <c:pt idx="2">
                  <c:v>5782</c:v>
                </c:pt>
                <c:pt idx="3">
                  <c:v>16301</c:v>
                </c:pt>
                <c:pt idx="4">
                  <c:v>6200</c:v>
                </c:pt>
                <c:pt idx="5">
                  <c:v>480</c:v>
                </c:pt>
                <c:pt idx="6">
                  <c:v>57869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DFB-418E-8619-5CFF1962495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CDFB-418E-8619-5CFF1962495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CDFB-418E-8619-5CFF1962495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CDFB-418E-8619-5CFF1962495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CDFB-418E-8619-5CFF1962495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CDFB-418E-8619-5CFF1962495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CDFB-418E-8619-5CFF1962495A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CDFB-418E-8619-5CFF1962495A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1.1531897227731907E-3</c:v>
                </c:pt>
                <c:pt idx="1">
                  <c:v>9.571474699017482E-2</c:v>
                </c:pt>
                <c:pt idx="2">
                  <c:v>6.667742977074588</c:v>
                </c:pt>
                <c:pt idx="3">
                  <c:v>18.798145670925781</c:v>
                </c:pt>
                <c:pt idx="4">
                  <c:v>7.1497762811937813</c:v>
                </c:pt>
                <c:pt idx="5">
                  <c:v>0.55353106693113152</c:v>
                </c:pt>
                <c:pt idx="6">
                  <c:v>66.733936067161764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DFB-418E-8619-5CFF19624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2">
          <a:noFill/>
        </a:ln>
      </c:spPr>
    </c:plotArea>
    <c:legend>
      <c:legendPos val="r"/>
      <c:layout>
        <c:manualLayout>
          <c:xMode val="edge"/>
          <c:yMode val="edge"/>
          <c:x val="0.76041666286499821"/>
          <c:y val="0.10616442241460812"/>
          <c:w val="0.1719092587354738"/>
          <c:h val="0.32265546566541958"/>
        </c:manualLayout>
      </c:layout>
      <c:overlay val="0"/>
      <c:spPr>
        <a:noFill/>
        <a:ln w="4357">
          <a:solidFill>
            <a:schemeClr val="tx1"/>
          </a:solidFill>
          <a:prstDash val="solid"/>
        </a:ln>
      </c:spPr>
      <c:txPr>
        <a:bodyPr/>
        <a:lstStyle/>
        <a:p>
          <a:pPr>
            <a:defRPr sz="1274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47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73952474690686"/>
          <c:y val="0.29077469212452389"/>
          <c:w val="0.25275824896887883"/>
          <c:h val="0.4201695567274869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Madras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4B37-4DB7-881B-121690A91E78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B37-4DB7-881B-121690A91E78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B37-4DB7-881B-121690A91E78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B37-4DB7-881B-121690A91E78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B37-4DB7-881B-121690A91E78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B37-4DB7-881B-121690A91E78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4B37-4DB7-881B-121690A91E78}"/>
              </c:ext>
            </c:extLst>
          </c:dPt>
          <c:dLbls>
            <c:dLbl>
              <c:idx val="0"/>
              <c:layout>
                <c:manualLayout>
                  <c:x val="-0.12167002656294469"/>
                  <c:y val="-2.782741747186964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37-4DB7-881B-121690A91E78}"/>
                </c:ext>
              </c:extLst>
            </c:dLbl>
            <c:dLbl>
              <c:idx val="1"/>
              <c:layout>
                <c:manualLayout>
                  <c:x val="-3.61943838345508E-2"/>
                  <c:y val="-0.10382711940187288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37-4DB7-881B-121690A91E78}"/>
                </c:ext>
              </c:extLst>
            </c:dLbl>
            <c:dLbl>
              <c:idx val="2"/>
              <c:layout>
                <c:manualLayout>
                  <c:x val="0.11493857319039939"/>
                  <c:y val="-5.657308924712486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37-4DB7-881B-121690A91E78}"/>
                </c:ext>
              </c:extLst>
            </c:dLbl>
            <c:dLbl>
              <c:idx val="3"/>
              <c:layout>
                <c:manualLayout>
                  <c:x val="4.3862403815606146E-2"/>
                  <c:y val="3.537338485859654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37-4DB7-881B-121690A91E78}"/>
                </c:ext>
              </c:extLst>
            </c:dLbl>
            <c:dLbl>
              <c:idx val="4"/>
              <c:layout>
                <c:manualLayout>
                  <c:x val="7.9853065241844823E-2"/>
                  <c:y val="2.2931549140773155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37-4DB7-881B-121690A91E78}"/>
                </c:ext>
              </c:extLst>
            </c:dLbl>
            <c:dLbl>
              <c:idx val="5"/>
              <c:layout>
                <c:manualLayout>
                  <c:x val="1.0438929508811453E-2"/>
                  <c:y val="0.10702058346602827"/>
                </c:manualLayout>
              </c:layout>
              <c:numFmt formatCode="0%" sourceLinked="0"/>
              <c:spPr>
                <a:noFill/>
                <a:ln w="25343">
                  <a:noFill/>
                </a:ln>
              </c:spPr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37-4DB7-881B-121690A91E78}"/>
                </c:ext>
              </c:extLst>
            </c:dLbl>
            <c:dLbl>
              <c:idx val="6"/>
              <c:layout>
                <c:manualLayout>
                  <c:x val="-4.5629686914135818E-2"/>
                  <c:y val="9.1837221645995511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37-4DB7-881B-121690A91E78}"/>
                </c:ext>
              </c:extLst>
            </c:dLbl>
            <c:numFmt formatCode="0%" sourceLinked="0"/>
            <c:spPr>
              <a:noFill/>
              <a:ln w="2532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795</c:v>
                </c:pt>
                <c:pt idx="3">
                  <c:v>2735</c:v>
                </c:pt>
                <c:pt idx="4">
                  <c:v>519</c:v>
                </c:pt>
                <c:pt idx="5">
                  <c:v>73</c:v>
                </c:pt>
                <c:pt idx="6">
                  <c:v>9893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37-4DB7-881B-121690A91E7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4B37-4DB7-881B-121690A91E7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4B37-4DB7-881B-121690A91E7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4B37-4DB7-881B-121690A91E7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4B37-4DB7-881B-121690A91E7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4B37-4DB7-881B-121690A91E78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4B37-4DB7-881B-121690A91E78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4B37-4DB7-881B-121690A91E78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3.566333808844508E-2</c:v>
                </c:pt>
                <c:pt idx="2">
                  <c:v>5.6704707560627678</c:v>
                </c:pt>
                <c:pt idx="3">
                  <c:v>19.507845934379457</c:v>
                </c:pt>
                <c:pt idx="4">
                  <c:v>3.701854493580599</c:v>
                </c:pt>
                <c:pt idx="5">
                  <c:v>0.52068473609129817</c:v>
                </c:pt>
                <c:pt idx="6">
                  <c:v>70.563480741797434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B37-4DB7-881B-121690A91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68674693380122209"/>
          <c:y val="0.11132082024718555"/>
          <c:w val="0.14069393905344707"/>
          <c:h val="0.31986921294573528"/>
        </c:manualLayout>
      </c:layout>
      <c:overlay val="0"/>
      <c:spPr>
        <a:noFill/>
        <a:ln w="4183">
          <a:solidFill>
            <a:schemeClr val="tx1"/>
          </a:solidFill>
          <a:prstDash val="solid"/>
        </a:ln>
      </c:spPr>
      <c:txPr>
        <a:bodyPr/>
        <a:lstStyle/>
        <a:p>
          <a:pPr>
            <a:defRPr sz="1093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471566054243507E-2"/>
          <c:y val="5.0251320264803015E-2"/>
          <c:w val="0.70995366483864553"/>
          <c:h val="0.84924623115578268"/>
        </c:manualLayout>
      </c:layout>
      <c:barChart>
        <c:barDir val="bar"/>
        <c:grouping val="cluster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Pune</c:v>
                </c:pt>
              </c:strCache>
            </c:strRef>
          </c:tx>
          <c:spPr>
            <a:solidFill>
              <a:srgbClr val="CC99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 w="23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8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Sheet1!$B$1:$O$1</c:f>
              <c:numCache>
                <c:formatCode>d\-mmm\-yy</c:formatCode>
                <c:ptCount val="14"/>
                <c:pt idx="0">
                  <c:v>40543</c:v>
                </c:pt>
                <c:pt idx="1">
                  <c:v>40908</c:v>
                </c:pt>
                <c:pt idx="2">
                  <c:v>41274</c:v>
                </c:pt>
                <c:pt idx="3">
                  <c:v>41639</c:v>
                </c:pt>
                <c:pt idx="4">
                  <c:v>42004</c:v>
                </c:pt>
                <c:pt idx="5">
                  <c:v>42369</c:v>
                </c:pt>
                <c:pt idx="6">
                  <c:v>42735</c:v>
                </c:pt>
                <c:pt idx="7">
                  <c:v>43100</c:v>
                </c:pt>
                <c:pt idx="8">
                  <c:v>43465</c:v>
                </c:pt>
                <c:pt idx="9">
                  <c:v>43830</c:v>
                </c:pt>
                <c:pt idx="10">
                  <c:v>44196</c:v>
                </c:pt>
                <c:pt idx="11">
                  <c:v>44561</c:v>
                </c:pt>
                <c:pt idx="12">
                  <c:v>44926</c:v>
                </c:pt>
                <c:pt idx="13">
                  <c:v>45291</c:v>
                </c:pt>
              </c:numCache>
            </c:numRef>
          </c:cat>
          <c:val>
            <c:numRef>
              <c:f>Sheet1!$B$2:$O$2</c:f>
              <c:numCache>
                <c:formatCode>General</c:formatCode>
                <c:ptCount val="14"/>
                <c:pt idx="0">
                  <c:v>1469</c:v>
                </c:pt>
                <c:pt idx="1">
                  <c:v>1160</c:v>
                </c:pt>
                <c:pt idx="2">
                  <c:v>899</c:v>
                </c:pt>
                <c:pt idx="3">
                  <c:v>1177</c:v>
                </c:pt>
                <c:pt idx="4">
                  <c:v>1271</c:v>
                </c:pt>
                <c:pt idx="5">
                  <c:v>1193</c:v>
                </c:pt>
                <c:pt idx="6">
                  <c:v>1268</c:v>
                </c:pt>
                <c:pt idx="7">
                  <c:v>1370</c:v>
                </c:pt>
                <c:pt idx="8">
                  <c:v>1239</c:v>
                </c:pt>
                <c:pt idx="9">
                  <c:v>1794</c:v>
                </c:pt>
                <c:pt idx="10">
                  <c:v>1038</c:v>
                </c:pt>
                <c:pt idx="11">
                  <c:v>1725</c:v>
                </c:pt>
                <c:pt idx="12">
                  <c:v>2410</c:v>
                </c:pt>
                <c:pt idx="13">
                  <c:v>2093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9A-4EEC-BD86-91007A9359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6546464"/>
        <c:axId val="1"/>
      </c:barChart>
      <c:dateAx>
        <c:axId val="1286546464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5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5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86546464"/>
        <c:crosses val="autoZero"/>
        <c:crossBetween val="between"/>
      </c:valAx>
      <c:spPr>
        <a:noFill/>
        <a:ln w="1438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266009731239738"/>
          <c:y val="0.40909081125679336"/>
          <c:w val="0.10747660051265517"/>
          <c:h val="0.10459371394065486"/>
        </c:manualLayout>
      </c:layout>
      <c:overlay val="0"/>
      <c:spPr>
        <a:noFill/>
        <a:ln w="3598">
          <a:solidFill>
            <a:schemeClr val="tx1"/>
          </a:solidFill>
          <a:prstDash val="solid"/>
        </a:ln>
      </c:spPr>
      <c:txPr>
        <a:bodyPr/>
        <a:lstStyle/>
        <a:p>
          <a:pPr>
            <a:defRPr sz="958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4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4833-4956-BA0A-E88EB1FD8518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590</c:v>
                </c:pt>
                <c:pt idx="1">
                  <c:v>449</c:v>
                </c:pt>
                <c:pt idx="2">
                  <c:v>679</c:v>
                </c:pt>
                <c:pt idx="3">
                  <c:v>746</c:v>
                </c:pt>
                <c:pt idx="4">
                  <c:v>709</c:v>
                </c:pt>
                <c:pt idx="5" formatCode="General">
                  <c:v>729</c:v>
                </c:pt>
                <c:pt idx="6" formatCode="General">
                  <c:v>842</c:v>
                </c:pt>
                <c:pt idx="7" formatCode="General">
                  <c:v>693</c:v>
                </c:pt>
                <c:pt idx="8" formatCode="General">
                  <c:v>1254</c:v>
                </c:pt>
                <c:pt idx="9" formatCode="General">
                  <c:v>559</c:v>
                </c:pt>
                <c:pt idx="10" formatCode="General">
                  <c:v>1127</c:v>
                </c:pt>
                <c:pt idx="11" formatCode="General">
                  <c:v>1739</c:v>
                </c:pt>
                <c:pt idx="12" formatCode="General">
                  <c:v>1397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3-4956-BA0A-E88EB1FD85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149</c:v>
                </c:pt>
                <c:pt idx="1">
                  <c:v>65</c:v>
                </c:pt>
                <c:pt idx="2">
                  <c:v>93</c:v>
                </c:pt>
                <c:pt idx="3">
                  <c:v>136</c:v>
                </c:pt>
                <c:pt idx="4">
                  <c:v>97</c:v>
                </c:pt>
                <c:pt idx="5" formatCode="General">
                  <c:v>135</c:v>
                </c:pt>
                <c:pt idx="6" formatCode="General">
                  <c:v>94</c:v>
                </c:pt>
                <c:pt idx="7" formatCode="General">
                  <c:v>114</c:v>
                </c:pt>
                <c:pt idx="8" formatCode="General">
                  <c:v>89</c:v>
                </c:pt>
                <c:pt idx="9" formatCode="General">
                  <c:v>71</c:v>
                </c:pt>
                <c:pt idx="10" formatCode="General">
                  <c:v>137</c:v>
                </c:pt>
                <c:pt idx="11" formatCode="General">
                  <c:v>138</c:v>
                </c:pt>
                <c:pt idx="12" formatCode="General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3-4956-BA0A-E88EB1FD851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363</c:v>
                </c:pt>
                <c:pt idx="1">
                  <c:v>331</c:v>
                </c:pt>
                <c:pt idx="2">
                  <c:v>353</c:v>
                </c:pt>
                <c:pt idx="3">
                  <c:v>337</c:v>
                </c:pt>
                <c:pt idx="4">
                  <c:v>331</c:v>
                </c:pt>
                <c:pt idx="5" formatCode="General">
                  <c:v>341</c:v>
                </c:pt>
                <c:pt idx="6" formatCode="General">
                  <c:v>363</c:v>
                </c:pt>
                <c:pt idx="7" formatCode="General">
                  <c:v>364</c:v>
                </c:pt>
                <c:pt idx="8" formatCode="General">
                  <c:v>371</c:v>
                </c:pt>
                <c:pt idx="9" formatCode="General">
                  <c:v>327</c:v>
                </c:pt>
                <c:pt idx="10" formatCode="General">
                  <c:v>366</c:v>
                </c:pt>
                <c:pt idx="11" formatCode="General">
                  <c:v>403</c:v>
                </c:pt>
                <c:pt idx="12" formatCode="General">
                  <c:v>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3-4956-BA0A-E88EB1FD851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33-4956-BA0A-E88EB1FD8518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33-4956-BA0A-E88EB1FD8518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33-4956-BA0A-E88EB1FD8518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33-4956-BA0A-E88EB1FD8518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33-4956-BA0A-E88EB1FD8518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34</c:v>
                </c:pt>
                <c:pt idx="1">
                  <c:v>39</c:v>
                </c:pt>
                <c:pt idx="2">
                  <c:v>41</c:v>
                </c:pt>
                <c:pt idx="3">
                  <c:v>42</c:v>
                </c:pt>
                <c:pt idx="4">
                  <c:v>45</c:v>
                </c:pt>
                <c:pt idx="5" formatCode="General">
                  <c:v>51</c:v>
                </c:pt>
                <c:pt idx="6" formatCode="General">
                  <c:v>56</c:v>
                </c:pt>
                <c:pt idx="7" formatCode="General">
                  <c:v>59</c:v>
                </c:pt>
                <c:pt idx="8" formatCode="General">
                  <c:v>63</c:v>
                </c:pt>
                <c:pt idx="9" formatCode="General">
                  <c:v>71</c:v>
                </c:pt>
                <c:pt idx="10" formatCode="General">
                  <c:v>83</c:v>
                </c:pt>
                <c:pt idx="11" formatCode="General">
                  <c:v>119</c:v>
                </c:pt>
                <c:pt idx="12" formatCode="General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33-4956-BA0A-E88EB1FD851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570</c:v>
                </c:pt>
                <c:pt idx="1">
                  <c:v>450</c:v>
                </c:pt>
                <c:pt idx="2">
                  <c:v>498</c:v>
                </c:pt>
                <c:pt idx="3">
                  <c:v>525</c:v>
                </c:pt>
                <c:pt idx="4">
                  <c:v>484</c:v>
                </c:pt>
                <c:pt idx="5" formatCode="General">
                  <c:v>539</c:v>
                </c:pt>
                <c:pt idx="6" formatCode="General">
                  <c:v>528</c:v>
                </c:pt>
                <c:pt idx="7" formatCode="General">
                  <c:v>546</c:v>
                </c:pt>
                <c:pt idx="8" formatCode="General">
                  <c:v>540</c:v>
                </c:pt>
                <c:pt idx="9" formatCode="General">
                  <c:v>479</c:v>
                </c:pt>
                <c:pt idx="10" formatCode="General">
                  <c:v>598</c:v>
                </c:pt>
                <c:pt idx="11" formatCode="General">
                  <c:v>671</c:v>
                </c:pt>
                <c:pt idx="12" formatCode="General">
                  <c:v>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33-4956-BA0A-E88EB1FD8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363904"/>
        <c:axId val="1"/>
      </c:barChart>
      <c:catAx>
        <c:axId val="83536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835363904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2175758435600955E-2"/>
                  <c:y val="-2.826714595458176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49-4F4D-A56C-EBF3BC380E52}"/>
                </c:ext>
              </c:extLst>
            </c:dLbl>
            <c:dLbl>
              <c:idx val="1"/>
              <c:layout>
                <c:manualLayout>
                  <c:x val="-3.0439573431699417E-2"/>
                  <c:y val="-5.232606793716002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49-4F4D-A56C-EBF3BC380E52}"/>
                </c:ext>
              </c:extLst>
            </c:dLbl>
            <c:dLbl>
              <c:idx val="2"/>
              <c:layout>
                <c:manualLayout>
                  <c:x val="-3.0193894682083604E-2"/>
                  <c:y val="-3.333751759290958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49-4F4D-A56C-EBF3BC380E52}"/>
                </c:ext>
              </c:extLst>
            </c:dLbl>
            <c:dLbl>
              <c:idx val="3"/>
              <c:layout>
                <c:manualLayout>
                  <c:x val="-2.2686268946111466E-2"/>
                  <c:y val="-3.328977899501683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49-4F4D-A56C-EBF3BC380E52}"/>
                </c:ext>
              </c:extLst>
            </c:dLbl>
            <c:dLbl>
              <c:idx val="4"/>
              <c:layout>
                <c:manualLayout>
                  <c:x val="-3.1777210281147286E-2"/>
                  <c:y val="-4.044010802997451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590</c:v>
                </c:pt>
                <c:pt idx="1">
                  <c:v>449</c:v>
                </c:pt>
                <c:pt idx="2">
                  <c:v>679</c:v>
                </c:pt>
                <c:pt idx="3">
                  <c:v>746</c:v>
                </c:pt>
                <c:pt idx="4">
                  <c:v>709</c:v>
                </c:pt>
                <c:pt idx="5" formatCode="General">
                  <c:v>729</c:v>
                </c:pt>
                <c:pt idx="6" formatCode="General">
                  <c:v>842</c:v>
                </c:pt>
                <c:pt idx="7" formatCode="General">
                  <c:v>693</c:v>
                </c:pt>
                <c:pt idx="8" formatCode="General">
                  <c:v>1254</c:v>
                </c:pt>
                <c:pt idx="9" formatCode="General">
                  <c:v>559</c:v>
                </c:pt>
                <c:pt idx="10" formatCode="General">
                  <c:v>1127</c:v>
                </c:pt>
                <c:pt idx="11" formatCode="General">
                  <c:v>1739</c:v>
                </c:pt>
                <c:pt idx="12" formatCode="General">
                  <c:v>1397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049-4F4D-A56C-EBF3BC380E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49-4F4D-A56C-EBF3BC380E52}"/>
                </c:ext>
              </c:extLst>
            </c:dLbl>
            <c:dLbl>
              <c:idx val="1"/>
              <c:layout>
                <c:manualLayout>
                  <c:x val="-2.406493107280509E-2"/>
                  <c:y val="-3.792917189699113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49-4F4D-A56C-EBF3BC380E52}"/>
                </c:ext>
              </c:extLst>
            </c:dLbl>
            <c:dLbl>
              <c:idx val="2"/>
              <c:layout>
                <c:manualLayout>
                  <c:x val="-4.0622472866567352E-2"/>
                  <c:y val="-4.058389440450378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49-4F4D-A56C-EBF3BC380E52}"/>
                </c:ext>
              </c:extLst>
            </c:dLbl>
            <c:dLbl>
              <c:idx val="3"/>
              <c:layout>
                <c:manualLayout>
                  <c:x val="-3.3169586909744392E-2"/>
                  <c:y val="-3.333770778652659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49-4F4D-A56C-EBF3BC380E52}"/>
                </c:ext>
              </c:extLst>
            </c:dLbl>
            <c:dLbl>
              <c:idx val="4"/>
              <c:layout>
                <c:manualLayout>
                  <c:x val="-3.6213496961528459E-2"/>
                  <c:y val="-3.063486629388717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149</c:v>
                </c:pt>
                <c:pt idx="1">
                  <c:v>65</c:v>
                </c:pt>
                <c:pt idx="2">
                  <c:v>93</c:v>
                </c:pt>
                <c:pt idx="3">
                  <c:v>136</c:v>
                </c:pt>
                <c:pt idx="4">
                  <c:v>97</c:v>
                </c:pt>
                <c:pt idx="5" formatCode="General">
                  <c:v>135</c:v>
                </c:pt>
                <c:pt idx="6" formatCode="General">
                  <c:v>94</c:v>
                </c:pt>
                <c:pt idx="7" formatCode="General">
                  <c:v>114</c:v>
                </c:pt>
                <c:pt idx="8" formatCode="General">
                  <c:v>89</c:v>
                </c:pt>
                <c:pt idx="9" formatCode="General">
                  <c:v>71</c:v>
                </c:pt>
                <c:pt idx="10" formatCode="General">
                  <c:v>137</c:v>
                </c:pt>
                <c:pt idx="11" formatCode="General">
                  <c:v>138</c:v>
                </c:pt>
                <c:pt idx="12" formatCode="General">
                  <c:v>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049-4F4D-A56C-EBF3BC380E5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0510510510510511E-2"/>
                  <c:y val="-2.585187721100079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49-4F4D-A56C-EBF3BC380E52}"/>
                </c:ext>
              </c:extLst>
            </c:dLbl>
            <c:dLbl>
              <c:idx val="1"/>
              <c:layout>
                <c:manualLayout>
                  <c:x val="-2.1130264122390108E-2"/>
                  <c:y val="-2.850678991213054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049-4F4D-A56C-EBF3BC380E52}"/>
                </c:ext>
              </c:extLst>
            </c:dLbl>
            <c:dLbl>
              <c:idx val="2"/>
              <c:layout>
                <c:manualLayout>
                  <c:x val="-2.1089238845144357E-2"/>
                  <c:y val="-2.84586709270036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049-4F4D-A56C-EBF3BC380E52}"/>
                </c:ext>
              </c:extLst>
            </c:dLbl>
            <c:dLbl>
              <c:idx val="3"/>
              <c:layout>
                <c:manualLayout>
                  <c:x val="-2.280922654938403E-2"/>
                  <c:y val="-2.831507474609152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049-4F4D-A56C-EBF3BC380E52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049-4F4D-A56C-EBF3BC380E52}"/>
                </c:ext>
              </c:extLst>
            </c:dLbl>
            <c:dLbl>
              <c:idx val="5"/>
              <c:layout>
                <c:manualLayout>
                  <c:x val="-2.7027027027027029E-2"/>
                  <c:y val="-3.140096618357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363</c:v>
                </c:pt>
                <c:pt idx="1">
                  <c:v>331</c:v>
                </c:pt>
                <c:pt idx="2">
                  <c:v>353</c:v>
                </c:pt>
                <c:pt idx="3">
                  <c:v>337</c:v>
                </c:pt>
                <c:pt idx="4">
                  <c:v>331</c:v>
                </c:pt>
                <c:pt idx="5" formatCode="General">
                  <c:v>341</c:v>
                </c:pt>
                <c:pt idx="6" formatCode="General">
                  <c:v>363</c:v>
                </c:pt>
                <c:pt idx="7" formatCode="General">
                  <c:v>364</c:v>
                </c:pt>
                <c:pt idx="8" formatCode="General">
                  <c:v>371</c:v>
                </c:pt>
                <c:pt idx="9" formatCode="General">
                  <c:v>327</c:v>
                </c:pt>
                <c:pt idx="10" formatCode="General">
                  <c:v>366</c:v>
                </c:pt>
                <c:pt idx="11" formatCode="General">
                  <c:v>403</c:v>
                </c:pt>
                <c:pt idx="12" formatCode="General">
                  <c:v>419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5049-4F4D-A56C-EBF3BC380E5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5"/>
          </c:marker>
          <c:dLbls>
            <c:dLbl>
              <c:idx val="0"/>
              <c:layout>
                <c:manualLayout>
                  <c:x val="-1.1698115438272918E-2"/>
                  <c:y val="-2.700102704553235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049-4F4D-A56C-EBF3BC380E52}"/>
                </c:ext>
              </c:extLst>
            </c:dLbl>
            <c:dLbl>
              <c:idx val="1"/>
              <c:layout>
                <c:manualLayout>
                  <c:x val="2.9074744035373955E-3"/>
                  <c:y val="-1.7243523907337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049-4F4D-A56C-EBF3BC380E52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049-4F4D-A56C-EBF3BC380E52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049-4F4D-A56C-EBF3BC380E52}"/>
                </c:ext>
              </c:extLst>
            </c:dLbl>
            <c:dLbl>
              <c:idx val="4"/>
              <c:layout>
                <c:manualLayout>
                  <c:x val="-4.2219502967534461E-2"/>
                  <c:y val="-2.22659667541557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34</c:v>
                </c:pt>
                <c:pt idx="1">
                  <c:v>39</c:v>
                </c:pt>
                <c:pt idx="2">
                  <c:v>41</c:v>
                </c:pt>
                <c:pt idx="3">
                  <c:v>42</c:v>
                </c:pt>
                <c:pt idx="4">
                  <c:v>45</c:v>
                </c:pt>
                <c:pt idx="5" formatCode="General">
                  <c:v>51</c:v>
                </c:pt>
                <c:pt idx="6" formatCode="General">
                  <c:v>56</c:v>
                </c:pt>
                <c:pt idx="7" formatCode="General">
                  <c:v>59</c:v>
                </c:pt>
                <c:pt idx="8" formatCode="General">
                  <c:v>63</c:v>
                </c:pt>
                <c:pt idx="9" formatCode="General">
                  <c:v>71</c:v>
                </c:pt>
                <c:pt idx="10" formatCode="General">
                  <c:v>83</c:v>
                </c:pt>
                <c:pt idx="11" formatCode="General">
                  <c:v>119</c:v>
                </c:pt>
                <c:pt idx="12" formatCode="General">
                  <c:v>137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5049-4F4D-A56C-EBF3BC380E5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057340805372302E-2"/>
                  <c:y val="3.788105291186427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049-4F4D-A56C-EBF3BC380E52}"/>
                </c:ext>
              </c:extLst>
            </c:dLbl>
            <c:dLbl>
              <c:idx val="1"/>
              <c:layout>
                <c:manualLayout>
                  <c:x val="-6.0333167813482773E-3"/>
                  <c:y val="2.357982426109779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049-4F4D-A56C-EBF3BC380E52}"/>
                </c:ext>
              </c:extLst>
            </c:dLbl>
            <c:dLbl>
              <c:idx val="2"/>
              <c:layout>
                <c:manualLayout>
                  <c:x val="-5.9515026837860937E-3"/>
                  <c:y val="-2.956027235725968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049-4F4D-A56C-EBF3BC380E52}"/>
                </c:ext>
              </c:extLst>
            </c:dLbl>
            <c:dLbl>
              <c:idx val="3"/>
              <c:layout>
                <c:manualLayout>
                  <c:x val="-3.3292426284552271E-2"/>
                  <c:y val="-3.250256761383087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049-4F4D-A56C-EBF3BC380E52}"/>
                </c:ext>
              </c:extLst>
            </c:dLbl>
            <c:dLbl>
              <c:idx val="4"/>
              <c:layout>
                <c:manualLayout>
                  <c:x val="-4.3721004469035964E-2"/>
                  <c:y val="-2.743219597550306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570</c:v>
                </c:pt>
                <c:pt idx="1">
                  <c:v>450</c:v>
                </c:pt>
                <c:pt idx="2">
                  <c:v>498</c:v>
                </c:pt>
                <c:pt idx="3">
                  <c:v>525</c:v>
                </c:pt>
                <c:pt idx="4">
                  <c:v>484</c:v>
                </c:pt>
                <c:pt idx="5" formatCode="General">
                  <c:v>539</c:v>
                </c:pt>
                <c:pt idx="6" formatCode="General">
                  <c:v>528</c:v>
                </c:pt>
                <c:pt idx="7" formatCode="General">
                  <c:v>546</c:v>
                </c:pt>
                <c:pt idx="8" formatCode="General">
                  <c:v>540</c:v>
                </c:pt>
                <c:pt idx="9" formatCode="General">
                  <c:v>479</c:v>
                </c:pt>
                <c:pt idx="10" formatCode="General">
                  <c:v>598</c:v>
                </c:pt>
                <c:pt idx="11" formatCode="General">
                  <c:v>671</c:v>
                </c:pt>
                <c:pt idx="12" formatCode="General">
                  <c:v>696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5049-4F4D-A56C-EBF3BC380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7395824"/>
        <c:axId val="1"/>
      </c:lineChart>
      <c:catAx>
        <c:axId val="168739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687395824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0136577416011978"/>
          <c:y val="0.39711029792162056"/>
          <c:w val="0.18962519448848425"/>
          <c:h val="0.20577902445738583"/>
        </c:manualLayout>
      </c:layout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70912188608031"/>
          <c:y val="0.18183178644519687"/>
          <c:w val="0.27147660818713448"/>
          <c:h val="0.4674386406544998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Pune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A75F-4DCF-9A9B-52A6F0BA2B85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75F-4DCF-9A9B-52A6F0BA2B85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75F-4DCF-9A9B-52A6F0BA2B85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75F-4DCF-9A9B-52A6F0BA2B85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A75F-4DCF-9A9B-52A6F0BA2B85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75F-4DCF-9A9B-52A6F0BA2B85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A75F-4DCF-9A9B-52A6F0BA2B85}"/>
              </c:ext>
            </c:extLst>
          </c:dPt>
          <c:dLbls>
            <c:dLbl>
              <c:idx val="0"/>
              <c:layout>
                <c:manualLayout>
                  <c:x val="-0.11963507850992312"/>
                  <c:y val="-2.887370356238515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5F-4DCF-9A9B-52A6F0BA2B85}"/>
                </c:ext>
              </c:extLst>
            </c:dLbl>
            <c:dLbl>
              <c:idx val="1"/>
              <c:layout>
                <c:manualLayout>
                  <c:x val="-2.7218998940921859E-2"/>
                  <c:y val="-8.825894560536774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5F-4DCF-9A9B-52A6F0BA2B85}"/>
                </c:ext>
              </c:extLst>
            </c:dLbl>
            <c:dLbl>
              <c:idx val="2"/>
              <c:layout>
                <c:manualLayout>
                  <c:x val="6.2901271956390073E-2"/>
                  <c:y val="-1.37704752223891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5F-4DCF-9A9B-52A6F0BA2B85}"/>
                </c:ext>
              </c:extLst>
            </c:dLbl>
            <c:dLbl>
              <c:idx val="3"/>
              <c:layout>
                <c:manualLayout>
                  <c:x val="4.1653485748491995E-2"/>
                  <c:y val="-1.042725266505057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5F-4DCF-9A9B-52A6F0BA2B85}"/>
                </c:ext>
              </c:extLst>
            </c:dLbl>
            <c:dLbl>
              <c:idx val="4"/>
              <c:layout>
                <c:manualLayout>
                  <c:x val="7.2313923722497647E-2"/>
                  <c:y val="3.899712741068813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5F-4DCF-9A9B-52A6F0BA2B85}"/>
                </c:ext>
              </c:extLst>
            </c:dLbl>
            <c:dLbl>
              <c:idx val="5"/>
              <c:layout>
                <c:manualLayout>
                  <c:x val="-7.6953023969646941E-2"/>
                  <c:y val="8.786670596047754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5F-4DCF-9A9B-52A6F0BA2B85}"/>
                </c:ext>
              </c:extLst>
            </c:dLbl>
            <c:dLbl>
              <c:idx val="6"/>
              <c:layout>
                <c:manualLayout>
                  <c:x val="1.0475121586232696E-2"/>
                  <c:y val="0.15977029979566118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5F-4DCF-9A9B-52A6F0BA2B85}"/>
                </c:ext>
              </c:extLst>
            </c:dLbl>
            <c:numFmt formatCode="0%" sourceLinked="0"/>
            <c:spPr>
              <a:noFill/>
              <a:ln w="2524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8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137</c:v>
                </c:pt>
                <c:pt idx="3">
                  <c:v>419</c:v>
                </c:pt>
                <c:pt idx="4">
                  <c:v>131</c:v>
                </c:pt>
                <c:pt idx="5">
                  <c:v>9</c:v>
                </c:pt>
                <c:pt idx="6">
                  <c:v>1397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75F-4DCF-9A9B-52A6F0BA2B8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A75F-4DCF-9A9B-52A6F0BA2B8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A75F-4DCF-9A9B-52A6F0BA2B8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A75F-4DCF-9A9B-52A6F0BA2B8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A75F-4DCF-9A9B-52A6F0BA2B8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A75F-4DCF-9A9B-52A6F0BA2B8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A75F-4DCF-9A9B-52A6F0BA2B85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A75F-4DCF-9A9B-52A6F0BA2B85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6.5456282847587204</c:v>
                </c:pt>
                <c:pt idx="3">
                  <c:v>20.01911132345915</c:v>
                </c:pt>
                <c:pt idx="4">
                  <c:v>6.2589584328714771</c:v>
                </c:pt>
                <c:pt idx="5">
                  <c:v>0.43000477783086477</c:v>
                </c:pt>
                <c:pt idx="6">
                  <c:v>66.746297181079797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75F-4DCF-9A9B-52A6F0BA2B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7">
          <a:noFill/>
        </a:ln>
      </c:spPr>
    </c:plotArea>
    <c:legend>
      <c:legendPos val="r"/>
      <c:layout>
        <c:manualLayout>
          <c:xMode val="edge"/>
          <c:yMode val="edge"/>
          <c:x val="0.66629344538210744"/>
          <c:y val="0.16406243740080437"/>
          <c:w val="0.14297035180019535"/>
          <c:h val="0.329700910673837"/>
        </c:manualLayout>
      </c:layout>
      <c:overlay val="0"/>
      <c:spPr>
        <a:noFill/>
        <a:ln w="4075">
          <a:solidFill>
            <a:schemeClr val="tx1"/>
          </a:solidFill>
          <a:prstDash val="solid"/>
        </a:ln>
      </c:spPr>
      <c:txPr>
        <a:bodyPr/>
        <a:lstStyle/>
        <a:p>
          <a:pPr>
            <a:defRPr sz="1086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1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93309876735382"/>
          <c:y val="5.0292128708824893E-2"/>
          <c:w val="0.74624417378637065"/>
          <c:h val="0.81359343922840099"/>
        </c:manualLayout>
      </c:layout>
      <c:barChart>
        <c:barDir val="bar"/>
        <c:grouping val="clustered"/>
        <c:varyColors val="0"/>
        <c:ser>
          <c:idx val="10"/>
          <c:order val="0"/>
          <c:tx>
            <c:strRef>
              <c:f>Sheet1!$A$2</c:f>
              <c:strCache>
                <c:ptCount val="1"/>
                <c:pt idx="0">
                  <c:v>Uttar Pradesh</c:v>
                </c:pt>
              </c:strCache>
            </c:strRef>
          </c:tx>
          <c:spPr>
            <a:solidFill>
              <a:srgbClr val="00FF00"/>
            </a:solidFill>
            <a:ln w="1575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1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701</c:v>
                </c:pt>
                <c:pt idx="1">
                  <c:v>801</c:v>
                </c:pt>
                <c:pt idx="2">
                  <c:v>1160</c:v>
                </c:pt>
                <c:pt idx="3">
                  <c:v>921</c:v>
                </c:pt>
                <c:pt idx="4">
                  <c:v>1023</c:v>
                </c:pt>
                <c:pt idx="5">
                  <c:v>1010</c:v>
                </c:pt>
                <c:pt idx="6">
                  <c:v>891</c:v>
                </c:pt>
                <c:pt idx="7">
                  <c:v>839</c:v>
                </c:pt>
                <c:pt idx="8">
                  <c:v>864</c:v>
                </c:pt>
                <c:pt idx="9">
                  <c:v>1128</c:v>
                </c:pt>
                <c:pt idx="10">
                  <c:v>1399</c:v>
                </c:pt>
                <c:pt idx="11">
                  <c:v>1744</c:v>
                </c:pt>
                <c:pt idx="12">
                  <c:v>1809</c:v>
                </c:pt>
                <c:pt idx="13">
                  <c:v>1926</c:v>
                </c:pt>
                <c:pt idx="14">
                  <c:v>2255</c:v>
                </c:pt>
                <c:pt idx="15">
                  <c:v>2135</c:v>
                </c:pt>
                <c:pt idx="16">
                  <c:v>2237</c:v>
                </c:pt>
                <c:pt idx="17">
                  <c:v>2364</c:v>
                </c:pt>
                <c:pt idx="18">
                  <c:v>2682</c:v>
                </c:pt>
                <c:pt idx="19">
                  <c:v>3280</c:v>
                </c:pt>
                <c:pt idx="20">
                  <c:v>2670</c:v>
                </c:pt>
                <c:pt idx="21">
                  <c:v>3867</c:v>
                </c:pt>
                <c:pt idx="22">
                  <c:v>4536</c:v>
                </c:pt>
                <c:pt idx="23">
                  <c:v>5024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E1-42C7-B581-DC61FB9FE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3982207"/>
        <c:axId val="1"/>
      </c:barChart>
      <c:dateAx>
        <c:axId val="1063982207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63982207"/>
        <c:crosses val="autoZero"/>
        <c:crossBetween val="between"/>
      </c:valAx>
      <c:spPr>
        <a:noFill/>
        <a:ln w="1575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511998919598144"/>
          <c:y val="0.53068230579061426"/>
          <c:w val="0.10955873804365057"/>
          <c:h val="5.0322039620566139E-2"/>
        </c:manualLayout>
      </c:layout>
      <c:overlay val="0"/>
      <c:spPr>
        <a:noFill/>
        <a:ln w="3936">
          <a:solidFill>
            <a:schemeClr val="tx1"/>
          </a:solidFill>
          <a:prstDash val="solid"/>
        </a:ln>
      </c:spPr>
      <c:txPr>
        <a:bodyPr/>
        <a:lstStyle/>
        <a:p>
          <a:pPr>
            <a:defRPr sz="1048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4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D794-4994-8B69-9DCC5B659846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844</c:v>
                </c:pt>
                <c:pt idx="1">
                  <c:v>808</c:v>
                </c:pt>
                <c:pt idx="2">
                  <c:v>724</c:v>
                </c:pt>
                <c:pt idx="3">
                  <c:v>753</c:v>
                </c:pt>
                <c:pt idx="4">
                  <c:v>664</c:v>
                </c:pt>
                <c:pt idx="5" formatCode="General">
                  <c:v>690</c:v>
                </c:pt>
                <c:pt idx="6" formatCode="General">
                  <c:v>755</c:v>
                </c:pt>
                <c:pt idx="7" formatCode="General">
                  <c:v>965</c:v>
                </c:pt>
                <c:pt idx="8" formatCode="General">
                  <c:v>1342</c:v>
                </c:pt>
                <c:pt idx="9" formatCode="General">
                  <c:v>799</c:v>
                </c:pt>
                <c:pt idx="10" formatCode="General">
                  <c:v>1575</c:v>
                </c:pt>
                <c:pt idx="11" formatCode="General">
                  <c:v>2266</c:v>
                </c:pt>
                <c:pt idx="12" formatCode="General">
                  <c:v>2433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94-4994-8B69-9DCC5B6598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247</c:v>
                </c:pt>
                <c:pt idx="1">
                  <c:v>274</c:v>
                </c:pt>
                <c:pt idx="2">
                  <c:v>356</c:v>
                </c:pt>
                <c:pt idx="3">
                  <c:v>550</c:v>
                </c:pt>
                <c:pt idx="4">
                  <c:v>565</c:v>
                </c:pt>
                <c:pt idx="5" formatCode="General">
                  <c:v>596</c:v>
                </c:pt>
                <c:pt idx="6" formatCode="General">
                  <c:v>586</c:v>
                </c:pt>
                <c:pt idx="7" formatCode="General">
                  <c:v>617</c:v>
                </c:pt>
                <c:pt idx="8" formatCode="General">
                  <c:v>670</c:v>
                </c:pt>
                <c:pt idx="9" formatCode="General">
                  <c:v>580</c:v>
                </c:pt>
                <c:pt idx="10" formatCode="General">
                  <c:v>752</c:v>
                </c:pt>
                <c:pt idx="11" formatCode="General">
                  <c:v>699</c:v>
                </c:pt>
                <c:pt idx="12" formatCode="General">
                  <c:v>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94-4994-8B69-9DCC5B6598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545</c:v>
                </c:pt>
                <c:pt idx="1">
                  <c:v>629</c:v>
                </c:pt>
                <c:pt idx="2">
                  <c:v>724</c:v>
                </c:pt>
                <c:pt idx="3">
                  <c:v>823</c:v>
                </c:pt>
                <c:pt idx="4">
                  <c:v>783</c:v>
                </c:pt>
                <c:pt idx="5" formatCode="General">
                  <c:v>812</c:v>
                </c:pt>
                <c:pt idx="6" formatCode="General">
                  <c:v>851</c:v>
                </c:pt>
                <c:pt idx="7" formatCode="General">
                  <c:v>900</c:v>
                </c:pt>
                <c:pt idx="8" formatCode="General">
                  <c:v>1018</c:v>
                </c:pt>
                <c:pt idx="9" formatCode="General">
                  <c:v>1003</c:v>
                </c:pt>
                <c:pt idx="10" formatCode="General">
                  <c:v>1099</c:v>
                </c:pt>
                <c:pt idx="11" formatCode="General">
                  <c:v>1087</c:v>
                </c:pt>
                <c:pt idx="12" formatCode="General">
                  <c:v>1277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94-4994-8B69-9DCC5B65984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94-4994-8B69-9DCC5B659846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94-4994-8B69-9DCC5B659846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94-4994-8B69-9DCC5B659846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94-4994-8B69-9DCC5B659846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94-4994-8B69-9DCC5B659846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75</c:v>
                </c:pt>
                <c:pt idx="1">
                  <c:v>71</c:v>
                </c:pt>
                <c:pt idx="2">
                  <c:v>97</c:v>
                </c:pt>
                <c:pt idx="3">
                  <c:v>104</c:v>
                </c:pt>
                <c:pt idx="4">
                  <c:v>105</c:v>
                </c:pt>
                <c:pt idx="5" formatCode="General">
                  <c:v>120</c:v>
                </c:pt>
                <c:pt idx="6" formatCode="General">
                  <c:v>143</c:v>
                </c:pt>
                <c:pt idx="7" formatCode="General">
                  <c:v>170</c:v>
                </c:pt>
                <c:pt idx="8" formatCode="General">
                  <c:v>212</c:v>
                </c:pt>
                <c:pt idx="9" formatCode="General">
                  <c:v>261</c:v>
                </c:pt>
                <c:pt idx="10" formatCode="General">
                  <c:v>410</c:v>
                </c:pt>
                <c:pt idx="11" formatCode="General">
                  <c:v>444</c:v>
                </c:pt>
                <c:pt idx="12" formatCode="General">
                  <c:v>490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94-4994-8B69-9DCC5B65984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900</c:v>
                </c:pt>
                <c:pt idx="1">
                  <c:v>1001</c:v>
                </c:pt>
                <c:pt idx="2">
                  <c:v>1202</c:v>
                </c:pt>
                <c:pt idx="3">
                  <c:v>1502</c:v>
                </c:pt>
                <c:pt idx="4">
                  <c:v>1471</c:v>
                </c:pt>
                <c:pt idx="5" formatCode="General">
                  <c:v>1547</c:v>
                </c:pt>
                <c:pt idx="6" formatCode="General">
                  <c:v>1609</c:v>
                </c:pt>
                <c:pt idx="7" formatCode="General">
                  <c:v>1717</c:v>
                </c:pt>
                <c:pt idx="8" formatCode="General">
                  <c:v>1938</c:v>
                </c:pt>
                <c:pt idx="9" formatCode="General">
                  <c:v>1871</c:v>
                </c:pt>
                <c:pt idx="10" formatCode="General">
                  <c:v>2292</c:v>
                </c:pt>
                <c:pt idx="11" formatCode="General">
                  <c:v>2270</c:v>
                </c:pt>
                <c:pt idx="12" formatCode="General">
                  <c:v>2591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94-4994-8B69-9DCC5B659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2231184"/>
        <c:axId val="1"/>
      </c:barChart>
      <c:catAx>
        <c:axId val="132223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322231184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178170296280535E-2"/>
          <c:y val="2.8502225265320095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1184767444609964E-2"/>
                  <c:y val="3.453440602533378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AC-4230-8DA6-FFEE76843E83}"/>
                </c:ext>
              </c:extLst>
            </c:dLbl>
            <c:dLbl>
              <c:idx val="1"/>
              <c:layout>
                <c:manualLayout>
                  <c:x val="-2.1430564422690406E-2"/>
                  <c:y val="-2.817147856517935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AC-4230-8DA6-FFEE76843E83}"/>
                </c:ext>
              </c:extLst>
            </c:dLbl>
            <c:dLbl>
              <c:idx val="2"/>
              <c:layout>
                <c:manualLayout>
                  <c:x val="-4.6683691565580776E-3"/>
                  <c:y val="2.946441477424017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AC-4230-8DA6-FFEE76843E83}"/>
                </c:ext>
              </c:extLst>
            </c:dLbl>
            <c:dLbl>
              <c:idx val="3"/>
              <c:layout>
                <c:manualLayout>
                  <c:x val="-4.2205788465630986E-2"/>
                  <c:y val="2.951215337213283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AC-4230-8DA6-FFEE76843E83}"/>
                </c:ext>
              </c:extLst>
            </c:dLbl>
            <c:dLbl>
              <c:idx val="4"/>
              <c:layout>
                <c:manualLayout>
                  <c:x val="-4.2287720791657803E-2"/>
                  <c:y val="-3.560919015557837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AC-4230-8DA6-FFEE76843E83}"/>
                </c:ext>
              </c:extLst>
            </c:dLbl>
            <c:dLbl>
              <c:idx val="5"/>
              <c:layout>
                <c:manualLayout>
                  <c:x val="-2.5525525525525526E-2"/>
                  <c:y val="-2.41545893719807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AC-4230-8DA6-FFEE76843E83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844</c:v>
                </c:pt>
                <c:pt idx="1">
                  <c:v>808</c:v>
                </c:pt>
                <c:pt idx="2">
                  <c:v>724</c:v>
                </c:pt>
                <c:pt idx="3">
                  <c:v>753</c:v>
                </c:pt>
                <c:pt idx="4">
                  <c:v>664</c:v>
                </c:pt>
                <c:pt idx="5" formatCode="General">
                  <c:v>690</c:v>
                </c:pt>
                <c:pt idx="6" formatCode="General">
                  <c:v>755</c:v>
                </c:pt>
                <c:pt idx="7" formatCode="General">
                  <c:v>965</c:v>
                </c:pt>
                <c:pt idx="8" formatCode="General">
                  <c:v>1342</c:v>
                </c:pt>
                <c:pt idx="9" formatCode="General">
                  <c:v>799</c:v>
                </c:pt>
                <c:pt idx="10" formatCode="General">
                  <c:v>1575</c:v>
                </c:pt>
                <c:pt idx="11" formatCode="General">
                  <c:v>2266</c:v>
                </c:pt>
                <c:pt idx="12" formatCode="General">
                  <c:v>2433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DAC-4230-8DA6-FFEE76843E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AC-4230-8DA6-FFEE76843E83}"/>
                </c:ext>
              </c:extLst>
            </c:dLbl>
            <c:dLbl>
              <c:idx val="1"/>
              <c:layout>
                <c:manualLayout>
                  <c:x val="-2.406493107280509E-2"/>
                  <c:y val="-3.792917189699113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AC-4230-8DA6-FFEE76843E83}"/>
                </c:ext>
              </c:extLst>
            </c:dLbl>
            <c:dLbl>
              <c:idx val="2"/>
              <c:layout>
                <c:manualLayout>
                  <c:x val="-4.0622472866567352E-2"/>
                  <c:y val="-4.058389440450378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AC-4230-8DA6-FFEE76843E83}"/>
                </c:ext>
              </c:extLst>
            </c:dLbl>
            <c:dLbl>
              <c:idx val="3"/>
              <c:layout>
                <c:manualLayout>
                  <c:x val="-3.3169586909744392E-2"/>
                  <c:y val="-3.33377077865265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AC-4230-8DA6-FFEE76843E83}"/>
                </c:ext>
              </c:extLst>
            </c:dLbl>
            <c:dLbl>
              <c:idx val="4"/>
              <c:layout>
                <c:manualLayout>
                  <c:x val="-4.3721004469035964E-2"/>
                  <c:y val="-3.063486629388717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AC-4230-8DA6-FFEE76843E83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247</c:v>
                </c:pt>
                <c:pt idx="1">
                  <c:v>274</c:v>
                </c:pt>
                <c:pt idx="2">
                  <c:v>356</c:v>
                </c:pt>
                <c:pt idx="3">
                  <c:v>550</c:v>
                </c:pt>
                <c:pt idx="4">
                  <c:v>565</c:v>
                </c:pt>
                <c:pt idx="5" formatCode="General">
                  <c:v>596</c:v>
                </c:pt>
                <c:pt idx="6" formatCode="General">
                  <c:v>586</c:v>
                </c:pt>
                <c:pt idx="7" formatCode="General">
                  <c:v>617</c:v>
                </c:pt>
                <c:pt idx="8" formatCode="General">
                  <c:v>670</c:v>
                </c:pt>
                <c:pt idx="9" formatCode="General">
                  <c:v>580</c:v>
                </c:pt>
                <c:pt idx="10" formatCode="General">
                  <c:v>752</c:v>
                </c:pt>
                <c:pt idx="11" formatCode="General">
                  <c:v>699</c:v>
                </c:pt>
                <c:pt idx="12" formatCode="General">
                  <c:v>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DAC-4230-8DA6-FFEE76843E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0510510510510511E-2"/>
                  <c:y val="-2.585187721100079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AC-4230-8DA6-FFEE76843E83}"/>
                </c:ext>
              </c:extLst>
            </c:dLbl>
            <c:dLbl>
              <c:idx val="1"/>
              <c:layout>
                <c:manualLayout>
                  <c:x val="-2.1130264122390108E-2"/>
                  <c:y val="-2.850678991213054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AC-4230-8DA6-FFEE76843E83}"/>
                </c:ext>
              </c:extLst>
            </c:dLbl>
            <c:dLbl>
              <c:idx val="2"/>
              <c:layout>
                <c:manualLayout>
                  <c:x val="-2.1089238845144357E-2"/>
                  <c:y val="-2.84586709270036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AC-4230-8DA6-FFEE76843E83}"/>
                </c:ext>
              </c:extLst>
            </c:dLbl>
            <c:dLbl>
              <c:idx val="3"/>
              <c:layout>
                <c:manualLayout>
                  <c:x val="-2.4310728050885532E-2"/>
                  <c:y val="-3.314618281410475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DAC-4230-8DA6-FFEE76843E83}"/>
                </c:ext>
              </c:extLst>
            </c:dLbl>
            <c:dLbl>
              <c:idx val="4"/>
              <c:layout>
                <c:manualLayout>
                  <c:x val="-3.3442576434702422E-2"/>
                  <c:y val="-4.048803682148426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AC-4230-8DA6-FFEE76843E83}"/>
                </c:ext>
              </c:extLst>
            </c:dLbl>
            <c:dLbl>
              <c:idx val="5"/>
              <c:layout>
                <c:manualLayout>
                  <c:x val="-2.5525525525525637E-2"/>
                  <c:y val="-2.41545893719807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DAC-4230-8DA6-FFEE76843E83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545</c:v>
                </c:pt>
                <c:pt idx="1">
                  <c:v>629</c:v>
                </c:pt>
                <c:pt idx="2">
                  <c:v>724</c:v>
                </c:pt>
                <c:pt idx="3">
                  <c:v>823</c:v>
                </c:pt>
                <c:pt idx="4">
                  <c:v>783</c:v>
                </c:pt>
                <c:pt idx="5" formatCode="General">
                  <c:v>812</c:v>
                </c:pt>
                <c:pt idx="6" formatCode="General">
                  <c:v>851</c:v>
                </c:pt>
                <c:pt idx="7" formatCode="General">
                  <c:v>900</c:v>
                </c:pt>
                <c:pt idx="8" formatCode="General">
                  <c:v>1018</c:v>
                </c:pt>
                <c:pt idx="9" formatCode="General">
                  <c:v>1003</c:v>
                </c:pt>
                <c:pt idx="10" formatCode="General">
                  <c:v>1099</c:v>
                </c:pt>
                <c:pt idx="11" formatCode="General">
                  <c:v>1087</c:v>
                </c:pt>
                <c:pt idx="12" formatCode="General">
                  <c:v>1277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6DAC-4230-8DA6-FFEE76843E8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-1.1698115438272918E-2"/>
                  <c:y val="-2.700102704553235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DAC-4230-8DA6-FFEE76843E83}"/>
                </c:ext>
              </c:extLst>
            </c:dLbl>
            <c:dLbl>
              <c:idx val="1"/>
              <c:layout>
                <c:manualLayout>
                  <c:x val="2.9074744035373955E-3"/>
                  <c:y val="-1.72435239073376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DAC-4230-8DA6-FFEE76843E83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DAC-4230-8DA6-FFEE76843E83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DAC-4230-8DA6-FFEE76843E83}"/>
                </c:ext>
              </c:extLst>
            </c:dLbl>
            <c:dLbl>
              <c:idx val="4"/>
              <c:layout>
                <c:manualLayout>
                  <c:x val="-4.2219502967534461E-2"/>
                  <c:y val="-2.226596675415572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DAC-4230-8DA6-FFEE76843E83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75</c:v>
                </c:pt>
                <c:pt idx="1">
                  <c:v>71</c:v>
                </c:pt>
                <c:pt idx="2">
                  <c:v>97</c:v>
                </c:pt>
                <c:pt idx="3">
                  <c:v>104</c:v>
                </c:pt>
                <c:pt idx="4">
                  <c:v>105</c:v>
                </c:pt>
                <c:pt idx="5" formatCode="General">
                  <c:v>120</c:v>
                </c:pt>
                <c:pt idx="6" formatCode="General">
                  <c:v>143</c:v>
                </c:pt>
                <c:pt idx="7" formatCode="General">
                  <c:v>170</c:v>
                </c:pt>
                <c:pt idx="8" formatCode="General">
                  <c:v>212</c:v>
                </c:pt>
                <c:pt idx="9" formatCode="General">
                  <c:v>261</c:v>
                </c:pt>
                <c:pt idx="10" formatCode="General">
                  <c:v>410</c:v>
                </c:pt>
                <c:pt idx="11" formatCode="General">
                  <c:v>444</c:v>
                </c:pt>
                <c:pt idx="12" formatCode="General">
                  <c:v>490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6DAC-4230-8DA6-FFEE76843E8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2549833297864794E-2"/>
                  <c:y val="-4.907546882726615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DAC-4230-8DA6-FFEE76843E83}"/>
                </c:ext>
              </c:extLst>
            </c:dLbl>
            <c:dLbl>
              <c:idx val="1"/>
              <c:layout>
                <c:manualLayout>
                  <c:x val="-3.1558842306873801E-2"/>
                  <c:y val="-5.129940279204230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DAC-4230-8DA6-FFEE76843E83}"/>
                </c:ext>
              </c:extLst>
            </c:dLbl>
            <c:dLbl>
              <c:idx val="2"/>
              <c:layout>
                <c:manualLayout>
                  <c:x val="-4.0486037218320628E-2"/>
                  <c:y val="-4.163756704325000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DAC-4230-8DA6-FFEE76843E83}"/>
                </c:ext>
              </c:extLst>
            </c:dLbl>
            <c:dLbl>
              <c:idx val="3"/>
              <c:layout>
                <c:manualLayout>
                  <c:x val="-3.3292426284552271E-2"/>
                  <c:y val="-3.250256761383087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DAC-4230-8DA6-FFEE76843E83}"/>
                </c:ext>
              </c:extLst>
            </c:dLbl>
            <c:dLbl>
              <c:idx val="4"/>
              <c:layout>
                <c:manualLayout>
                  <c:x val="-4.3721004469035964E-2"/>
                  <c:y val="-2.743219597550306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DAC-4230-8DA6-FFEE76843E83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900</c:v>
                </c:pt>
                <c:pt idx="1">
                  <c:v>1001</c:v>
                </c:pt>
                <c:pt idx="2">
                  <c:v>1202</c:v>
                </c:pt>
                <c:pt idx="3">
                  <c:v>1502</c:v>
                </c:pt>
                <c:pt idx="4">
                  <c:v>1471</c:v>
                </c:pt>
                <c:pt idx="5" formatCode="General">
                  <c:v>1547</c:v>
                </c:pt>
                <c:pt idx="6" formatCode="General">
                  <c:v>1609</c:v>
                </c:pt>
                <c:pt idx="7" formatCode="General">
                  <c:v>1717</c:v>
                </c:pt>
                <c:pt idx="8" formatCode="General">
                  <c:v>1938</c:v>
                </c:pt>
                <c:pt idx="9" formatCode="General">
                  <c:v>1871</c:v>
                </c:pt>
                <c:pt idx="10" formatCode="General">
                  <c:v>2292</c:v>
                </c:pt>
                <c:pt idx="11" formatCode="General">
                  <c:v>2270</c:v>
                </c:pt>
                <c:pt idx="12" formatCode="General">
                  <c:v>2591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6DAC-4230-8DA6-FFEE76843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7105055"/>
        <c:axId val="1"/>
      </c:lineChart>
      <c:catAx>
        <c:axId val="49710505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497105055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0136577416011978"/>
          <c:y val="0.2087045912739168"/>
          <c:w val="0.18962519448848425"/>
          <c:h val="0.24442637605081974"/>
        </c:manualLayout>
      </c:layout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79684118432612"/>
          <c:y val="0.21203946422996708"/>
          <c:w val="0.26270467836257355"/>
          <c:h val="0.4523348017621148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Uttar Pradesh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2FED-4733-B3FE-5EDF0636568B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ED-4733-B3FE-5EDF0636568B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FED-4733-B3FE-5EDF0636568B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ED-4733-B3FE-5EDF0636568B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FED-4733-B3FE-5EDF0636568B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ED-4733-B3FE-5EDF0636568B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FED-4733-B3FE-5EDF0636568B}"/>
              </c:ext>
            </c:extLst>
          </c:dPt>
          <c:dLbls>
            <c:dLbl>
              <c:idx val="0"/>
              <c:layout>
                <c:manualLayout>
                  <c:x val="-9.3198178260261846E-2"/>
                  <c:y val="-1.433890127895862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ED-4733-B3FE-5EDF0636568B}"/>
                </c:ext>
              </c:extLst>
            </c:dLbl>
            <c:dLbl>
              <c:idx val="1"/>
              <c:layout>
                <c:manualLayout>
                  <c:x val="-1.4113124912640359E-2"/>
                  <c:y val="-0.12196683507047168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ED-4733-B3FE-5EDF0636568B}"/>
                </c:ext>
              </c:extLst>
            </c:dLbl>
            <c:dLbl>
              <c:idx val="2"/>
              <c:layout>
                <c:manualLayout>
                  <c:x val="0.10034671591976929"/>
                  <c:y val="-2.859789066836620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ED-4733-B3FE-5EDF0636568B}"/>
                </c:ext>
              </c:extLst>
            </c:dLbl>
            <c:dLbl>
              <c:idx val="3"/>
              <c:layout>
                <c:manualLayout>
                  <c:x val="4.1653485748491995E-2"/>
                  <c:y val="-1.042725266505057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ED-4733-B3FE-5EDF0636568B}"/>
                </c:ext>
              </c:extLst>
            </c:dLbl>
            <c:dLbl>
              <c:idx val="4"/>
              <c:layout>
                <c:manualLayout>
                  <c:x val="6.1769926785467673E-2"/>
                  <c:y val="4.806132713587030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ED-4733-B3FE-5EDF0636568B}"/>
                </c:ext>
              </c:extLst>
            </c:dLbl>
            <c:dLbl>
              <c:idx val="5"/>
              <c:layout>
                <c:manualLayout>
                  <c:x val="-2.3768746078457366E-3"/>
                  <c:y val="2.03476491026089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ED-4733-B3FE-5EDF0636568B}"/>
                </c:ext>
              </c:extLst>
            </c:dLbl>
            <c:dLbl>
              <c:idx val="6"/>
              <c:layout>
                <c:manualLayout>
                  <c:x val="-3.4307109637611091E-2"/>
                  <c:y val="5.7674068274505795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ED-4733-B3FE-5EDF0636568B}"/>
                </c:ext>
              </c:extLst>
            </c:dLbl>
            <c:numFmt formatCode="0%" sourceLinked="0"/>
            <c:spPr>
              <a:noFill/>
              <a:ln w="252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490</c:v>
                </c:pt>
                <c:pt idx="3">
                  <c:v>1277</c:v>
                </c:pt>
                <c:pt idx="4">
                  <c:v>765</c:v>
                </c:pt>
                <c:pt idx="5">
                  <c:v>54</c:v>
                </c:pt>
                <c:pt idx="6">
                  <c:v>2433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ED-4733-B3FE-5EDF0636568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2FED-4733-B3FE-5EDF0636568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2FED-4733-B3FE-5EDF0636568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2FED-4733-B3FE-5EDF0636568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2FED-4733-B3FE-5EDF0636568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2FED-4733-B3FE-5EDF0636568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2FED-4733-B3FE-5EDF0636568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2FED-4733-B3FE-5EDF0636568B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9.9522292993630579E-2</c:v>
                </c:pt>
                <c:pt idx="2">
                  <c:v>9.7531847133757967</c:v>
                </c:pt>
                <c:pt idx="3">
                  <c:v>25.41799363057325</c:v>
                </c:pt>
                <c:pt idx="4">
                  <c:v>15.226910828025478</c:v>
                </c:pt>
                <c:pt idx="5">
                  <c:v>1.0748407643312101</c:v>
                </c:pt>
                <c:pt idx="6">
                  <c:v>48.427547770700635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FED-4733-B3FE-5EDF06365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9310643384909465"/>
          <c:y val="0.12109380237097081"/>
          <c:w val="0.14441803004613152"/>
          <c:h val="0.3324874567496352"/>
        </c:manualLayout>
      </c:layout>
      <c:overlay val="0"/>
      <c:spPr>
        <a:noFill/>
        <a:ln w="4084">
          <a:solidFill>
            <a:schemeClr val="tx1"/>
          </a:solidFill>
          <a:prstDash val="solid"/>
        </a:ln>
      </c:spPr>
      <c:txPr>
        <a:bodyPr/>
        <a:lstStyle/>
        <a:p>
          <a:pPr>
            <a:defRPr sz="109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1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471566054243507E-2"/>
          <c:y val="5.0251320264803015E-2"/>
          <c:w val="0.70995366483864553"/>
          <c:h val="0.84924623115578268"/>
        </c:manualLayout>
      </c:layout>
      <c:barChart>
        <c:barDir val="bar"/>
        <c:grouping val="cluster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Vizag Bay</c:v>
                </c:pt>
              </c:strCache>
            </c:strRef>
          </c:tx>
          <c:spPr>
            <a:solidFill>
              <a:srgbClr val="CC99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 w="23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8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d\-mmm\-yy</c:formatCode>
                <c:ptCount val="4"/>
                <c:pt idx="0">
                  <c:v>44196</c:v>
                </c:pt>
                <c:pt idx="1">
                  <c:v>44561</c:v>
                </c:pt>
                <c:pt idx="2">
                  <c:v>44926</c:v>
                </c:pt>
                <c:pt idx="3">
                  <c:v>45291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1225</c:v>
                </c:pt>
                <c:pt idx="1">
                  <c:v>1559</c:v>
                </c:pt>
                <c:pt idx="2">
                  <c:v>2006</c:v>
                </c:pt>
                <c:pt idx="3">
                  <c:v>2737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9A-4EEC-BD86-91007A9359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6546464"/>
        <c:axId val="1"/>
      </c:barChart>
      <c:dateAx>
        <c:axId val="1286546464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5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5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86546464"/>
        <c:crosses val="autoZero"/>
        <c:crossBetween val="between"/>
      </c:valAx>
      <c:spPr>
        <a:noFill/>
        <a:ln w="1438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266009731239738"/>
          <c:y val="0.40909081125679336"/>
          <c:w val="0.10747660051265517"/>
          <c:h val="0.10459371394065486"/>
        </c:manualLayout>
      </c:layout>
      <c:overlay val="0"/>
      <c:spPr>
        <a:noFill/>
        <a:ln w="3598">
          <a:solidFill>
            <a:schemeClr val="tx1"/>
          </a:solidFill>
          <a:prstDash val="solid"/>
        </a:ln>
      </c:spPr>
      <c:txPr>
        <a:bodyPr/>
        <a:lstStyle/>
        <a:p>
          <a:pPr>
            <a:defRPr sz="958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4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239348828830877E-2"/>
          <c:y val="5.8370430353851234E-2"/>
          <c:w val="0.74686715157231198"/>
          <c:h val="0.8492462311557823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Bangalore</c:v>
                </c:pt>
              </c:strCache>
            </c:strRef>
          </c:tx>
          <c:spPr>
            <a:solidFill>
              <a:schemeClr val="accent2"/>
            </a:solidFill>
            <a:ln w="15762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52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1657</c:v>
                </c:pt>
                <c:pt idx="1">
                  <c:v>2409</c:v>
                </c:pt>
                <c:pt idx="2">
                  <c:v>3112</c:v>
                </c:pt>
                <c:pt idx="3">
                  <c:v>2408</c:v>
                </c:pt>
                <c:pt idx="4">
                  <c:v>2845</c:v>
                </c:pt>
                <c:pt idx="5">
                  <c:v>2747</c:v>
                </c:pt>
                <c:pt idx="6">
                  <c:v>3243</c:v>
                </c:pt>
                <c:pt idx="7">
                  <c:v>3463</c:v>
                </c:pt>
                <c:pt idx="8">
                  <c:v>4194</c:v>
                </c:pt>
                <c:pt idx="9">
                  <c:v>4669</c:v>
                </c:pt>
                <c:pt idx="10">
                  <c:v>4981</c:v>
                </c:pt>
                <c:pt idx="11">
                  <c:v>5765</c:v>
                </c:pt>
                <c:pt idx="12">
                  <c:v>6132</c:v>
                </c:pt>
                <c:pt idx="13">
                  <c:v>7039</c:v>
                </c:pt>
                <c:pt idx="14">
                  <c:v>7036</c:v>
                </c:pt>
                <c:pt idx="15">
                  <c:v>6508</c:v>
                </c:pt>
                <c:pt idx="16">
                  <c:v>7243</c:v>
                </c:pt>
                <c:pt idx="17">
                  <c:v>7186</c:v>
                </c:pt>
                <c:pt idx="18">
                  <c:v>7914</c:v>
                </c:pt>
                <c:pt idx="19">
                  <c:v>8822</c:v>
                </c:pt>
                <c:pt idx="20">
                  <c:v>9521</c:v>
                </c:pt>
                <c:pt idx="21">
                  <c:v>10228</c:v>
                </c:pt>
                <c:pt idx="22">
                  <c:v>12108</c:v>
                </c:pt>
                <c:pt idx="23">
                  <c:v>16136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04-496E-BCFC-E395FB99B7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8215519"/>
        <c:axId val="1"/>
      </c:barChart>
      <c:dateAx>
        <c:axId val="1148215519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148215519"/>
        <c:crosses val="autoZero"/>
        <c:crossBetween val="between"/>
      </c:valAx>
      <c:spPr>
        <a:noFill/>
        <a:ln w="1576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332414524802636"/>
          <c:y val="0.38235219583353297"/>
          <c:w val="0.10400981911607154"/>
          <c:h val="4.8456660970117083E-2"/>
        </c:manualLayout>
      </c:layout>
      <c:overlay val="0"/>
      <c:spPr>
        <a:noFill/>
        <a:ln w="3942">
          <a:solidFill>
            <a:schemeClr val="tx1"/>
          </a:solidFill>
          <a:prstDash val="solid"/>
        </a:ln>
      </c:spPr>
      <c:txPr>
        <a:bodyPr/>
        <a:lstStyle/>
        <a:p>
          <a:pPr>
            <a:defRPr sz="1048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7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4833-4956-BA0A-E88EB1FD8518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Sheet1!$B$2:$B$5</c:f>
              <c:numCache>
                <c:formatCode>#,##0</c:formatCode>
                <c:ptCount val="4"/>
                <c:pt idx="0">
                  <c:v>770</c:v>
                </c:pt>
                <c:pt idx="1">
                  <c:v>1020</c:v>
                </c:pt>
                <c:pt idx="2">
                  <c:v>1415</c:v>
                </c:pt>
                <c:pt idx="3">
                  <c:v>2096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3-4956-BA0A-E88EB1FD85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Sheet1!$C$2:$C$5</c:f>
              <c:numCache>
                <c:formatCode>#,##0</c:formatCode>
                <c:ptCount val="4"/>
                <c:pt idx="0">
                  <c:v>90</c:v>
                </c:pt>
                <c:pt idx="1">
                  <c:v>80</c:v>
                </c:pt>
                <c:pt idx="2">
                  <c:v>94</c:v>
                </c:pt>
                <c:pt idx="3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3-4956-BA0A-E88EB1FD851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Sheet1!$D$2:$D$5</c:f>
              <c:numCache>
                <c:formatCode>#,##0</c:formatCode>
                <c:ptCount val="4"/>
                <c:pt idx="0">
                  <c:v>285</c:v>
                </c:pt>
                <c:pt idx="1">
                  <c:v>359</c:v>
                </c:pt>
                <c:pt idx="2">
                  <c:v>386</c:v>
                </c:pt>
                <c:pt idx="3">
                  <c:v>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3-4956-BA0A-E88EB1FD851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33-4956-BA0A-E88EB1FD8518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33-4956-BA0A-E88EB1FD8518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33-4956-BA0A-E88EB1FD8518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33-4956-BA0A-E88EB1FD8518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33-4956-BA0A-E88EB1FD8518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Sheet1!$E$2:$E$5</c:f>
              <c:numCache>
                <c:formatCode>#,##0</c:formatCode>
                <c:ptCount val="4"/>
                <c:pt idx="0">
                  <c:v>77</c:v>
                </c:pt>
                <c:pt idx="1">
                  <c:v>97</c:v>
                </c:pt>
                <c:pt idx="2">
                  <c:v>106</c:v>
                </c:pt>
                <c:pt idx="3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33-4956-BA0A-E88EB1FD851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Sheet1!$F$2:$F$5</c:f>
              <c:numCache>
                <c:formatCode>#,##0</c:formatCode>
                <c:ptCount val="4"/>
                <c:pt idx="0">
                  <c:v>455</c:v>
                </c:pt>
                <c:pt idx="1">
                  <c:v>539</c:v>
                </c:pt>
                <c:pt idx="2">
                  <c:v>591</c:v>
                </c:pt>
                <c:pt idx="3">
                  <c:v>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33-4956-BA0A-E88EB1FD8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363904"/>
        <c:axId val="1"/>
      </c:barChart>
      <c:catAx>
        <c:axId val="83536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835363904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2175758435600955E-2"/>
                  <c:y val="-2.826714595458176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49-4F4D-A56C-EBF3BC380E52}"/>
                </c:ext>
              </c:extLst>
            </c:dLbl>
            <c:dLbl>
              <c:idx val="1"/>
              <c:layout>
                <c:manualLayout>
                  <c:x val="-3.0439573431699417E-2"/>
                  <c:y val="-5.232606793716002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49-4F4D-A56C-EBF3BC380E52}"/>
                </c:ext>
              </c:extLst>
            </c:dLbl>
            <c:dLbl>
              <c:idx val="2"/>
              <c:layout>
                <c:manualLayout>
                  <c:x val="-3.0193894682083604E-2"/>
                  <c:y val="-3.333751759290958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49-4F4D-A56C-EBF3BC380E52}"/>
                </c:ext>
              </c:extLst>
            </c:dLbl>
            <c:dLbl>
              <c:idx val="3"/>
              <c:layout>
                <c:manualLayout>
                  <c:x val="-2.2686268946111466E-2"/>
                  <c:y val="-3.328977899501683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49-4F4D-A56C-EBF3BC380E52}"/>
                </c:ext>
              </c:extLst>
            </c:dLbl>
            <c:dLbl>
              <c:idx val="4"/>
              <c:layout>
                <c:manualLayout>
                  <c:x val="-3.1777210281147286E-2"/>
                  <c:y val="-4.044010802997451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 formatCode="#,##0">
                  <c:v>770</c:v>
                </c:pt>
                <c:pt idx="1">
                  <c:v>1020</c:v>
                </c:pt>
                <c:pt idx="2">
                  <c:v>1415</c:v>
                </c:pt>
                <c:pt idx="3">
                  <c:v>2096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049-4F4D-A56C-EBF3BC380E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49-4F4D-A56C-EBF3BC380E52}"/>
                </c:ext>
              </c:extLst>
            </c:dLbl>
            <c:dLbl>
              <c:idx val="1"/>
              <c:layout>
                <c:manualLayout>
                  <c:x val="-2.406493107280509E-2"/>
                  <c:y val="-3.792917189699113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49-4F4D-A56C-EBF3BC380E52}"/>
                </c:ext>
              </c:extLst>
            </c:dLbl>
            <c:dLbl>
              <c:idx val="2"/>
              <c:layout>
                <c:manualLayout>
                  <c:x val="-4.0622472866567352E-2"/>
                  <c:y val="-4.058389440450378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49-4F4D-A56C-EBF3BC380E52}"/>
                </c:ext>
              </c:extLst>
            </c:dLbl>
            <c:dLbl>
              <c:idx val="3"/>
              <c:layout>
                <c:manualLayout>
                  <c:x val="-3.3169586909744392E-2"/>
                  <c:y val="-3.333770778652659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49-4F4D-A56C-EBF3BC380E52}"/>
                </c:ext>
              </c:extLst>
            </c:dLbl>
            <c:dLbl>
              <c:idx val="4"/>
              <c:layout>
                <c:manualLayout>
                  <c:x val="-3.6213496961528459E-2"/>
                  <c:y val="-3.063486629388717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 formatCode="#,##0">
                  <c:v>90</c:v>
                </c:pt>
                <c:pt idx="1">
                  <c:v>80</c:v>
                </c:pt>
                <c:pt idx="2">
                  <c:v>94</c:v>
                </c:pt>
                <c:pt idx="3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049-4F4D-A56C-EBF3BC380E5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0510510510510511E-2"/>
                  <c:y val="-2.585187721100079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49-4F4D-A56C-EBF3BC380E52}"/>
                </c:ext>
              </c:extLst>
            </c:dLbl>
            <c:dLbl>
              <c:idx val="1"/>
              <c:layout>
                <c:manualLayout>
                  <c:x val="-2.1130264122390108E-2"/>
                  <c:y val="-2.850678991213054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049-4F4D-A56C-EBF3BC380E52}"/>
                </c:ext>
              </c:extLst>
            </c:dLbl>
            <c:dLbl>
              <c:idx val="2"/>
              <c:layout>
                <c:manualLayout>
                  <c:x val="-2.1089238845144357E-2"/>
                  <c:y val="-2.84586709270036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049-4F4D-A56C-EBF3BC380E52}"/>
                </c:ext>
              </c:extLst>
            </c:dLbl>
            <c:dLbl>
              <c:idx val="3"/>
              <c:layout>
                <c:manualLayout>
                  <c:x val="-2.280922654938403E-2"/>
                  <c:y val="-2.831507474609152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049-4F4D-A56C-EBF3BC380E52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049-4F4D-A56C-EBF3BC380E52}"/>
                </c:ext>
              </c:extLst>
            </c:dLbl>
            <c:dLbl>
              <c:idx val="5"/>
              <c:layout>
                <c:manualLayout>
                  <c:x val="-2.7027027027027029E-2"/>
                  <c:y val="-3.140096618357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 formatCode="#,##0">
                  <c:v>285</c:v>
                </c:pt>
                <c:pt idx="1">
                  <c:v>359</c:v>
                </c:pt>
                <c:pt idx="2">
                  <c:v>386</c:v>
                </c:pt>
                <c:pt idx="3">
                  <c:v>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5049-4F4D-A56C-EBF3BC380E5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5"/>
          </c:marker>
          <c:dLbls>
            <c:dLbl>
              <c:idx val="0"/>
              <c:layout>
                <c:manualLayout>
                  <c:x val="-1.1698115438272918E-2"/>
                  <c:y val="-2.700102704553235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049-4F4D-A56C-EBF3BC380E52}"/>
                </c:ext>
              </c:extLst>
            </c:dLbl>
            <c:dLbl>
              <c:idx val="1"/>
              <c:layout>
                <c:manualLayout>
                  <c:x val="2.9074744035373955E-3"/>
                  <c:y val="-1.7243523907337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049-4F4D-A56C-EBF3BC380E52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049-4F4D-A56C-EBF3BC380E52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049-4F4D-A56C-EBF3BC380E52}"/>
                </c:ext>
              </c:extLst>
            </c:dLbl>
            <c:dLbl>
              <c:idx val="4"/>
              <c:layout>
                <c:manualLayout>
                  <c:x val="-4.2219502967534461E-2"/>
                  <c:y val="-2.22659667541557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 formatCode="#,##0">
                  <c:v>77</c:v>
                </c:pt>
                <c:pt idx="1">
                  <c:v>97</c:v>
                </c:pt>
                <c:pt idx="2">
                  <c:v>106</c:v>
                </c:pt>
                <c:pt idx="3">
                  <c:v>124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5049-4F4D-A56C-EBF3BC380E5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057340805372302E-2"/>
                  <c:y val="3.788105291186427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049-4F4D-A56C-EBF3BC380E52}"/>
                </c:ext>
              </c:extLst>
            </c:dLbl>
            <c:dLbl>
              <c:idx val="1"/>
              <c:layout>
                <c:manualLayout>
                  <c:x val="-6.0333167813482773E-3"/>
                  <c:y val="2.357982426109779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049-4F4D-A56C-EBF3BC380E52}"/>
                </c:ext>
              </c:extLst>
            </c:dLbl>
            <c:dLbl>
              <c:idx val="2"/>
              <c:layout>
                <c:manualLayout>
                  <c:x val="-5.9515026837860937E-3"/>
                  <c:y val="-2.956027235725968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049-4F4D-A56C-EBF3BC380E52}"/>
                </c:ext>
              </c:extLst>
            </c:dLbl>
            <c:dLbl>
              <c:idx val="3"/>
              <c:layout>
                <c:manualLayout>
                  <c:x val="-3.3292426284552271E-2"/>
                  <c:y val="-3.250256761383087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049-4F4D-A56C-EBF3BC380E52}"/>
                </c:ext>
              </c:extLst>
            </c:dLbl>
            <c:dLbl>
              <c:idx val="4"/>
              <c:layout>
                <c:manualLayout>
                  <c:x val="-4.3721004469035964E-2"/>
                  <c:y val="-2.743219597550306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Sheet1!$F$2:$F$5</c:f>
              <c:numCache>
                <c:formatCode>General</c:formatCode>
                <c:ptCount val="4"/>
                <c:pt idx="0" formatCode="#,##0">
                  <c:v>455</c:v>
                </c:pt>
                <c:pt idx="1">
                  <c:v>539</c:v>
                </c:pt>
                <c:pt idx="2">
                  <c:v>591</c:v>
                </c:pt>
                <c:pt idx="3">
                  <c:v>641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5049-4F4D-A56C-EBF3BC380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7395824"/>
        <c:axId val="1"/>
      </c:lineChart>
      <c:catAx>
        <c:axId val="168739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687395824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0136577416011978"/>
          <c:y val="0.39711029792162056"/>
          <c:w val="0.18962519448848425"/>
          <c:h val="0.20577902445738583"/>
        </c:manualLayout>
      </c:layout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79684118432612"/>
          <c:y val="0.21203946422996708"/>
          <c:w val="0.26270467836257355"/>
          <c:h val="0.4523348017621148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Vizag Bay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2FED-4733-B3FE-5EDF0636568B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ED-4733-B3FE-5EDF0636568B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FED-4733-B3FE-5EDF0636568B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ED-4733-B3FE-5EDF0636568B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FED-4733-B3FE-5EDF0636568B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ED-4733-B3FE-5EDF0636568B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FED-4733-B3FE-5EDF0636568B}"/>
              </c:ext>
            </c:extLst>
          </c:dPt>
          <c:dLbls>
            <c:dLbl>
              <c:idx val="0"/>
              <c:layout>
                <c:manualLayout>
                  <c:x val="-9.3198178260261846E-2"/>
                  <c:y val="-1.433890127895862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ED-4733-B3FE-5EDF0636568B}"/>
                </c:ext>
              </c:extLst>
            </c:dLbl>
            <c:dLbl>
              <c:idx val="1"/>
              <c:layout>
                <c:manualLayout>
                  <c:x val="-1.4113124912640359E-2"/>
                  <c:y val="-0.12196683507047168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ED-4733-B3FE-5EDF0636568B}"/>
                </c:ext>
              </c:extLst>
            </c:dLbl>
            <c:dLbl>
              <c:idx val="2"/>
              <c:layout>
                <c:manualLayout>
                  <c:x val="0.10034671591976929"/>
                  <c:y val="-2.859789066836620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ED-4733-B3FE-5EDF0636568B}"/>
                </c:ext>
              </c:extLst>
            </c:dLbl>
            <c:dLbl>
              <c:idx val="3"/>
              <c:layout>
                <c:manualLayout>
                  <c:x val="4.1653485748491995E-2"/>
                  <c:y val="-1.042725266505057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ED-4733-B3FE-5EDF0636568B}"/>
                </c:ext>
              </c:extLst>
            </c:dLbl>
            <c:dLbl>
              <c:idx val="4"/>
              <c:layout>
                <c:manualLayout>
                  <c:x val="7.9815049434610152E-2"/>
                  <c:y val="-1.7910091300353337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ED-4733-B3FE-5EDF0636568B}"/>
                </c:ext>
              </c:extLst>
            </c:dLbl>
            <c:dLbl>
              <c:idx val="5"/>
              <c:layout>
                <c:manualLayout>
                  <c:x val="3.6720857261263284E-2"/>
                  <c:y val="3.609041445467707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ED-4733-B3FE-5EDF0636568B}"/>
                </c:ext>
              </c:extLst>
            </c:dLbl>
            <c:dLbl>
              <c:idx val="6"/>
              <c:layout>
                <c:manualLayout>
                  <c:x val="-3.4307109637611091E-2"/>
                  <c:y val="5.7674068274505795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ED-4733-B3FE-5EDF0636568B}"/>
                </c:ext>
              </c:extLst>
            </c:dLbl>
            <c:numFmt formatCode="0%" sourceLinked="0"/>
            <c:spPr>
              <a:noFill/>
              <a:ln w="252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124</c:v>
                </c:pt>
                <c:pt idx="3">
                  <c:v>445</c:v>
                </c:pt>
                <c:pt idx="4">
                  <c:v>59</c:v>
                </c:pt>
                <c:pt idx="5">
                  <c:v>13</c:v>
                </c:pt>
                <c:pt idx="6">
                  <c:v>2096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ED-4733-B3FE-5EDF0636568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2FED-4733-B3FE-5EDF0636568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2FED-4733-B3FE-5EDF0636568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2FED-4733-B3FE-5EDF0636568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2FED-4733-B3FE-5EDF0636568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2FED-4733-B3FE-5EDF0636568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2FED-4733-B3FE-5EDF0636568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2FED-4733-B3FE-5EDF0636568B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4.5305078553160394</c:v>
                </c:pt>
                <c:pt idx="3">
                  <c:v>16.258677383997078</c:v>
                </c:pt>
                <c:pt idx="4">
                  <c:v>2.1556448666423091</c:v>
                </c:pt>
                <c:pt idx="5">
                  <c:v>0.47497259773474604</c:v>
                </c:pt>
                <c:pt idx="6">
                  <c:v>76.580197296309819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FED-4733-B3FE-5EDF06365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9310643384909465"/>
          <c:y val="0.12109380237097081"/>
          <c:w val="0.14441803004613152"/>
          <c:h val="0.3324874567496352"/>
        </c:manualLayout>
      </c:layout>
      <c:overlay val="0"/>
      <c:spPr>
        <a:noFill/>
        <a:ln w="4084">
          <a:solidFill>
            <a:schemeClr val="tx1"/>
          </a:solidFill>
          <a:prstDash val="solid"/>
        </a:ln>
      </c:spPr>
      <c:txPr>
        <a:bodyPr/>
        <a:lstStyle/>
        <a:p>
          <a:pPr>
            <a:defRPr sz="109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1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471566054243507E-2"/>
          <c:y val="5.0251320264803015E-2"/>
          <c:w val="0.70995366483864553"/>
          <c:h val="0.84924623115578268"/>
        </c:manualLayout>
      </c:layout>
      <c:barChart>
        <c:barDir val="bar"/>
        <c:grouping val="cluster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Madhya Pradesh</c:v>
                </c:pt>
              </c:strCache>
            </c:strRef>
          </c:tx>
          <c:spPr>
            <a:solidFill>
              <a:srgbClr val="CC99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 w="23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8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Sheet1!$B$1:$D$1</c:f>
              <c:numCache>
                <c:formatCode>d\-mmm\-yy</c:formatCode>
                <c:ptCount val="3"/>
                <c:pt idx="0">
                  <c:v>44561</c:v>
                </c:pt>
                <c:pt idx="1">
                  <c:v>44926</c:v>
                </c:pt>
                <c:pt idx="2">
                  <c:v>45291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879</c:v>
                </c:pt>
                <c:pt idx="1">
                  <c:v>1237</c:v>
                </c:pt>
                <c:pt idx="2">
                  <c:v>1629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9A-4EEC-BD86-91007A9359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6546464"/>
        <c:axId val="1"/>
      </c:barChart>
      <c:dateAx>
        <c:axId val="1286546464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5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5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86546464"/>
        <c:crosses val="autoZero"/>
        <c:crossBetween val="between"/>
      </c:valAx>
      <c:spPr>
        <a:noFill/>
        <a:ln w="1438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266009731239738"/>
          <c:y val="0.40909081125679336"/>
          <c:w val="0.10747660051265517"/>
          <c:h val="0.10459371394065486"/>
        </c:manualLayout>
      </c:layout>
      <c:overlay val="0"/>
      <c:spPr>
        <a:noFill/>
        <a:ln w="3598">
          <a:solidFill>
            <a:schemeClr val="tx1"/>
          </a:solidFill>
          <a:prstDash val="solid"/>
        </a:ln>
      </c:spPr>
      <c:txPr>
        <a:bodyPr/>
        <a:lstStyle/>
        <a:p>
          <a:pPr>
            <a:defRPr sz="958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4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4833-4956-BA0A-E88EB1FD8518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Sheet1!$B$2:$B$4</c:f>
              <c:numCache>
                <c:formatCode>#,##0</c:formatCode>
                <c:ptCount val="3"/>
                <c:pt idx="0">
                  <c:v>204</c:v>
                </c:pt>
                <c:pt idx="1">
                  <c:v>457</c:v>
                </c:pt>
                <c:pt idx="2">
                  <c:v>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3-4956-BA0A-E88EB1FD85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Sheet1!$C$2:$C$4</c:f>
              <c:numCache>
                <c:formatCode>#,##0</c:formatCode>
                <c:ptCount val="3"/>
                <c:pt idx="0">
                  <c:v>215</c:v>
                </c:pt>
                <c:pt idx="1">
                  <c:v>242</c:v>
                </c:pt>
                <c:pt idx="2">
                  <c:v>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3-4956-BA0A-E88EB1FD851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Sheet1!$D$2:$D$4</c:f>
              <c:numCache>
                <c:formatCode>#,##0</c:formatCode>
                <c:ptCount val="3"/>
                <c:pt idx="0">
                  <c:v>296</c:v>
                </c:pt>
                <c:pt idx="1">
                  <c:v>349</c:v>
                </c:pt>
                <c:pt idx="2">
                  <c:v>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3-4956-BA0A-E88EB1FD851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33-4956-BA0A-E88EB1FD8518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33-4956-BA0A-E88EB1FD8518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33-4956-BA0A-E88EB1FD8518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33-4956-BA0A-E88EB1FD8518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33-4956-BA0A-E88EB1FD8518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Sheet1!$E$2:$E$4</c:f>
              <c:numCache>
                <c:formatCode>#,##0</c:formatCode>
                <c:ptCount val="3"/>
                <c:pt idx="0">
                  <c:v>157</c:v>
                </c:pt>
                <c:pt idx="1">
                  <c:v>175</c:v>
                </c:pt>
                <c:pt idx="2">
                  <c:v>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33-4956-BA0A-E88EB1FD851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Sheet1!$F$2:$F$4</c:f>
              <c:numCache>
                <c:formatCode>#,##0</c:formatCode>
                <c:ptCount val="3"/>
                <c:pt idx="0">
                  <c:v>675</c:v>
                </c:pt>
                <c:pt idx="1">
                  <c:v>780</c:v>
                </c:pt>
                <c:pt idx="2">
                  <c:v>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33-4956-BA0A-E88EB1FD8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363904"/>
        <c:axId val="1"/>
      </c:barChart>
      <c:catAx>
        <c:axId val="83536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835363904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38666666666666666"/>
          <c:w val="0.14435171128084512"/>
          <c:h val="0.2407025910446719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2175758435600955E-2"/>
                  <c:y val="-2.826714595458176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49-4F4D-A56C-EBF3BC380E52}"/>
                </c:ext>
              </c:extLst>
            </c:dLbl>
            <c:dLbl>
              <c:idx val="1"/>
              <c:layout>
                <c:manualLayout>
                  <c:x val="-3.0439573431699417E-2"/>
                  <c:y val="-5.232606793716002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49-4F4D-A56C-EBF3BC380E52}"/>
                </c:ext>
              </c:extLst>
            </c:dLbl>
            <c:dLbl>
              <c:idx val="2"/>
              <c:layout>
                <c:manualLayout>
                  <c:x val="-3.0193894682083604E-2"/>
                  <c:y val="-3.333751759290958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49-4F4D-A56C-EBF3BC380E52}"/>
                </c:ext>
              </c:extLst>
            </c:dLbl>
            <c:dLbl>
              <c:idx val="3"/>
              <c:layout>
                <c:manualLayout>
                  <c:x val="-2.2686268946111466E-2"/>
                  <c:y val="-3.328977899501683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49-4F4D-A56C-EBF3BC380E52}"/>
                </c:ext>
              </c:extLst>
            </c:dLbl>
            <c:dLbl>
              <c:idx val="4"/>
              <c:layout>
                <c:manualLayout>
                  <c:x val="-3.1777210281147286E-2"/>
                  <c:y val="-4.044010802997451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 formatCode="#,##0">
                  <c:v>204</c:v>
                </c:pt>
                <c:pt idx="1">
                  <c:v>457</c:v>
                </c:pt>
                <c:pt idx="2">
                  <c:v>746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049-4F4D-A56C-EBF3BC380E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3.0030030030029974E-2"/>
                  <c:y val="-1.358286735897134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49-4F4D-A56C-EBF3BC380E52}"/>
                </c:ext>
              </c:extLst>
            </c:dLbl>
            <c:dLbl>
              <c:idx val="1"/>
              <c:layout>
                <c:manualLayout>
                  <c:x val="-2.406493107280509E-2"/>
                  <c:y val="-3.792917189699113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49-4F4D-A56C-EBF3BC380E52}"/>
                </c:ext>
              </c:extLst>
            </c:dLbl>
            <c:dLbl>
              <c:idx val="2"/>
              <c:layout>
                <c:manualLayout>
                  <c:x val="-4.0622472866567352E-2"/>
                  <c:y val="-4.058389440450378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49-4F4D-A56C-EBF3BC380E52}"/>
                </c:ext>
              </c:extLst>
            </c:dLbl>
            <c:dLbl>
              <c:idx val="3"/>
              <c:layout>
                <c:manualLayout>
                  <c:x val="-3.3169586909744392E-2"/>
                  <c:y val="-3.333770778652659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49-4F4D-A56C-EBF3BC380E52}"/>
                </c:ext>
              </c:extLst>
            </c:dLbl>
            <c:dLbl>
              <c:idx val="4"/>
              <c:layout>
                <c:manualLayout>
                  <c:x val="-3.6213496961528459E-2"/>
                  <c:y val="-3.063486629388717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 formatCode="#,##0">
                  <c:v>215</c:v>
                </c:pt>
                <c:pt idx="1">
                  <c:v>242</c:v>
                </c:pt>
                <c:pt idx="2">
                  <c:v>261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049-4F4D-A56C-EBF3BC380E5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0510510510510511E-2"/>
                  <c:y val="-2.585187721100079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49-4F4D-A56C-EBF3BC380E52}"/>
                </c:ext>
              </c:extLst>
            </c:dLbl>
            <c:dLbl>
              <c:idx val="1"/>
              <c:layout>
                <c:manualLayout>
                  <c:x val="-2.1130264122390108E-2"/>
                  <c:y val="-2.850678991213054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049-4F4D-A56C-EBF3BC380E52}"/>
                </c:ext>
              </c:extLst>
            </c:dLbl>
            <c:dLbl>
              <c:idx val="2"/>
              <c:layout>
                <c:manualLayout>
                  <c:x val="-2.1089238845144357E-2"/>
                  <c:y val="-2.84586709270036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049-4F4D-A56C-EBF3BC380E52}"/>
                </c:ext>
              </c:extLst>
            </c:dLbl>
            <c:dLbl>
              <c:idx val="3"/>
              <c:layout>
                <c:manualLayout>
                  <c:x val="-2.280922654938403E-2"/>
                  <c:y val="-2.831507474609152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049-4F4D-A56C-EBF3BC380E52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049-4F4D-A56C-EBF3BC380E52}"/>
                </c:ext>
              </c:extLst>
            </c:dLbl>
            <c:dLbl>
              <c:idx val="5"/>
              <c:layout>
                <c:manualLayout>
                  <c:x val="-2.7027027027027029E-2"/>
                  <c:y val="-3.140096618357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 formatCode="#,##0">
                  <c:v>296</c:v>
                </c:pt>
                <c:pt idx="1">
                  <c:v>349</c:v>
                </c:pt>
                <c:pt idx="2">
                  <c:v>390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5049-4F4D-A56C-EBF3BC380E5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5"/>
          </c:marker>
          <c:dLbls>
            <c:dLbl>
              <c:idx val="0"/>
              <c:layout>
                <c:manualLayout>
                  <c:x val="-1.1698115438272918E-2"/>
                  <c:y val="-2.700102704553235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049-4F4D-A56C-EBF3BC380E52}"/>
                </c:ext>
              </c:extLst>
            </c:dLbl>
            <c:dLbl>
              <c:idx val="1"/>
              <c:layout>
                <c:manualLayout>
                  <c:x val="2.9074744035373955E-3"/>
                  <c:y val="-1.72435239073376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049-4F4D-A56C-EBF3BC380E52}"/>
                </c:ext>
              </c:extLst>
            </c:dLbl>
            <c:dLbl>
              <c:idx val="2"/>
              <c:layout>
                <c:manualLayout>
                  <c:x val="-6.0197205079094845E-3"/>
                  <c:y val="-2.709688462855186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049-4F4D-A56C-EBF3BC380E52}"/>
                </c:ext>
              </c:extLst>
            </c:dLbl>
            <c:dLbl>
              <c:idx val="3"/>
              <c:layout>
                <c:manualLayout>
                  <c:x val="-6.0333167813482773E-3"/>
                  <c:y val="-2.695328844763969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049-4F4D-A56C-EBF3BC380E52}"/>
                </c:ext>
              </c:extLst>
            </c:dLbl>
            <c:dLbl>
              <c:idx val="4"/>
              <c:layout>
                <c:manualLayout>
                  <c:x val="-4.2219502967534461E-2"/>
                  <c:y val="-2.22659667541557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 formatCode="#,##0">
                  <c:v>157</c:v>
                </c:pt>
                <c:pt idx="1">
                  <c:v>175</c:v>
                </c:pt>
                <c:pt idx="2">
                  <c:v>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5049-4F4D-A56C-EBF3BC380E5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057340805372302E-2"/>
                  <c:y val="3.788105291186427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049-4F4D-A56C-EBF3BC380E52}"/>
                </c:ext>
              </c:extLst>
            </c:dLbl>
            <c:dLbl>
              <c:idx val="1"/>
              <c:layout>
                <c:manualLayout>
                  <c:x val="-6.0333167813482773E-3"/>
                  <c:y val="2.357982426109779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049-4F4D-A56C-EBF3BC380E52}"/>
                </c:ext>
              </c:extLst>
            </c:dLbl>
            <c:dLbl>
              <c:idx val="2"/>
              <c:layout>
                <c:manualLayout>
                  <c:x val="-5.9515026837860937E-3"/>
                  <c:y val="-2.956027235725968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049-4F4D-A56C-EBF3BC380E52}"/>
                </c:ext>
              </c:extLst>
            </c:dLbl>
            <c:dLbl>
              <c:idx val="3"/>
              <c:layout>
                <c:manualLayout>
                  <c:x val="-3.3292426284552271E-2"/>
                  <c:y val="-3.250256761383087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049-4F4D-A56C-EBF3BC380E52}"/>
                </c:ext>
              </c:extLst>
            </c:dLbl>
            <c:dLbl>
              <c:idx val="4"/>
              <c:layout>
                <c:manualLayout>
                  <c:x val="-4.3721004469035964E-2"/>
                  <c:y val="-2.743219597550306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049-4F4D-A56C-EBF3BC380E52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 formatCode="#,##0">
                  <c:v>675</c:v>
                </c:pt>
                <c:pt idx="1">
                  <c:v>780</c:v>
                </c:pt>
                <c:pt idx="2">
                  <c:v>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5049-4F4D-A56C-EBF3BC380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7395824"/>
        <c:axId val="1"/>
      </c:lineChart>
      <c:catAx>
        <c:axId val="168739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687395824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80136577416011978"/>
          <c:y val="0.39711029792162056"/>
          <c:w val="0.18962519448848425"/>
          <c:h val="0.20577902445738583"/>
        </c:manualLayout>
      </c:layout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79684118432612"/>
          <c:y val="0.21203946422996708"/>
          <c:w val="0.26270467836257355"/>
          <c:h val="0.4523348017621148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Madhya Pradesh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2FED-4733-B3FE-5EDF0636568B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ED-4733-B3FE-5EDF0636568B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FED-4733-B3FE-5EDF0636568B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ED-4733-B3FE-5EDF0636568B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FED-4733-B3FE-5EDF0636568B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ED-4733-B3FE-5EDF0636568B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FED-4733-B3FE-5EDF0636568B}"/>
              </c:ext>
            </c:extLst>
          </c:dPt>
          <c:dLbls>
            <c:dLbl>
              <c:idx val="0"/>
              <c:layout>
                <c:manualLayout>
                  <c:x val="-9.3198178260261846E-2"/>
                  <c:y val="-1.433890127895862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ED-4733-B3FE-5EDF0636568B}"/>
                </c:ext>
              </c:extLst>
            </c:dLbl>
            <c:dLbl>
              <c:idx val="1"/>
              <c:layout>
                <c:manualLayout>
                  <c:x val="-1.4113124912640359E-2"/>
                  <c:y val="-0.12196683507047168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ED-4733-B3FE-5EDF0636568B}"/>
                </c:ext>
              </c:extLst>
            </c:dLbl>
            <c:dLbl>
              <c:idx val="2"/>
              <c:layout>
                <c:manualLayout>
                  <c:x val="0.10034671591976929"/>
                  <c:y val="-2.859789066836620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ED-4733-B3FE-5EDF0636568B}"/>
                </c:ext>
              </c:extLst>
            </c:dLbl>
            <c:dLbl>
              <c:idx val="3"/>
              <c:layout>
                <c:manualLayout>
                  <c:x val="4.1653485748491995E-2"/>
                  <c:y val="-1.042725266505057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ED-4733-B3FE-5EDF0636568B}"/>
                </c:ext>
              </c:extLst>
            </c:dLbl>
            <c:dLbl>
              <c:idx val="4"/>
              <c:layout>
                <c:manualLayout>
                  <c:x val="7.9815049434610152E-2"/>
                  <c:y val="-1.7910091300353337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ED-4733-B3FE-5EDF0636568B}"/>
                </c:ext>
              </c:extLst>
            </c:dLbl>
            <c:dLbl>
              <c:idx val="5"/>
              <c:layout>
                <c:manualLayout>
                  <c:x val="3.6720857261263284E-2"/>
                  <c:y val="3.609041445467707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ED-4733-B3FE-5EDF0636568B}"/>
                </c:ext>
              </c:extLst>
            </c:dLbl>
            <c:dLbl>
              <c:idx val="6"/>
              <c:layout>
                <c:manualLayout>
                  <c:x val="-3.4307109637611091E-2"/>
                  <c:y val="5.7674068274505795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ED-4733-B3FE-5EDF0636568B}"/>
                </c:ext>
              </c:extLst>
            </c:dLbl>
            <c:numFmt formatCode="0%" sourceLinked="0"/>
            <c:spPr>
              <a:noFill/>
              <a:ln w="2525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208</c:v>
                </c:pt>
                <c:pt idx="3">
                  <c:v>390</c:v>
                </c:pt>
                <c:pt idx="4">
                  <c:v>261</c:v>
                </c:pt>
                <c:pt idx="5">
                  <c:v>23</c:v>
                </c:pt>
                <c:pt idx="6">
                  <c:v>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ED-4733-B3FE-5EDF0636568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2FED-4733-B3FE-5EDF0636568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2FED-4733-B3FE-5EDF0636568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2FED-4733-B3FE-5EDF0636568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2FED-4733-B3FE-5EDF0636568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2FED-4733-B3FE-5EDF0636568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2FED-4733-B3FE-5EDF0636568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2FED-4733-B3FE-5EDF0636568B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6.1387354205033759E-2</c:v>
                </c:pt>
                <c:pt idx="2">
                  <c:v>12.768569674647024</c:v>
                </c:pt>
                <c:pt idx="3">
                  <c:v>23.941068139963168</c:v>
                </c:pt>
                <c:pt idx="4">
                  <c:v>16.022099447513813</c:v>
                </c:pt>
                <c:pt idx="5">
                  <c:v>1.4119091467157765</c:v>
                </c:pt>
                <c:pt idx="6">
                  <c:v>45.79496623695519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FED-4733-B3FE-5EDF06365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9310643384909465"/>
          <c:y val="0.12109380237097081"/>
          <c:w val="0.14441803004613152"/>
          <c:h val="0.3324874567496352"/>
        </c:manualLayout>
      </c:layout>
      <c:overlay val="0"/>
      <c:spPr>
        <a:noFill/>
        <a:ln w="4084">
          <a:solidFill>
            <a:schemeClr val="tx1"/>
          </a:solidFill>
          <a:prstDash val="solid"/>
        </a:ln>
      </c:spPr>
      <c:txPr>
        <a:bodyPr/>
        <a:lstStyle/>
        <a:p>
          <a:pPr>
            <a:defRPr sz="109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1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F0FE-4C03-83DE-4DE3B75E9DBE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Sheet1!$B$3:$B$14</c:f>
              <c:numCache>
                <c:formatCode>#,##0</c:formatCode>
                <c:ptCount val="12"/>
                <c:pt idx="0">
                  <c:v>3161</c:v>
                </c:pt>
                <c:pt idx="1">
                  <c:v>3744</c:v>
                </c:pt>
                <c:pt idx="2">
                  <c:v>3623</c:v>
                </c:pt>
                <c:pt idx="3">
                  <c:v>3346</c:v>
                </c:pt>
                <c:pt idx="4" formatCode="General">
                  <c:v>4071</c:v>
                </c:pt>
                <c:pt idx="5" formatCode="General">
                  <c:v>4025</c:v>
                </c:pt>
                <c:pt idx="6" formatCode="General">
                  <c:v>4505</c:v>
                </c:pt>
                <c:pt idx="7" formatCode="General">
                  <c:v>5039</c:v>
                </c:pt>
                <c:pt idx="8" formatCode="General">
                  <c:v>4952</c:v>
                </c:pt>
                <c:pt idx="9" formatCode="General">
                  <c:v>5708</c:v>
                </c:pt>
                <c:pt idx="10" formatCode="General">
                  <c:v>7254</c:v>
                </c:pt>
                <c:pt idx="11" formatCode="General">
                  <c:v>11055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FE-4C03-83DE-4DE3B75E9D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10"/>
              <c:layout>
                <c:manualLayout>
                  <c:x val="-9.7776648253593543E-17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B7-484E-8566-A71F9A7F39B3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Sheet1!$C$3:$C$14</c:f>
              <c:numCache>
                <c:formatCode>#,##0</c:formatCode>
                <c:ptCount val="12"/>
                <c:pt idx="0">
                  <c:v>561</c:v>
                </c:pt>
                <c:pt idx="1">
                  <c:v>807</c:v>
                </c:pt>
                <c:pt idx="2">
                  <c:v>824</c:v>
                </c:pt>
                <c:pt idx="3">
                  <c:v>655</c:v>
                </c:pt>
                <c:pt idx="4" formatCode="General">
                  <c:v>742</c:v>
                </c:pt>
                <c:pt idx="5" formatCode="General">
                  <c:v>672</c:v>
                </c:pt>
                <c:pt idx="6" formatCode="General">
                  <c:v>644</c:v>
                </c:pt>
                <c:pt idx="7" formatCode="General">
                  <c:v>843</c:v>
                </c:pt>
                <c:pt idx="8" formatCode="General">
                  <c:v>1090</c:v>
                </c:pt>
                <c:pt idx="9" formatCode="General">
                  <c:v>969</c:v>
                </c:pt>
                <c:pt idx="10" formatCode="General">
                  <c:v>1003</c:v>
                </c:pt>
                <c:pt idx="11" formatCode="General">
                  <c:v>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FE-4C03-83DE-4DE3B75E9D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Sheet1!$D$3:$D$14</c:f>
              <c:numCache>
                <c:formatCode>#,##0</c:formatCode>
                <c:ptCount val="12"/>
                <c:pt idx="0">
                  <c:v>2025</c:v>
                </c:pt>
                <c:pt idx="1">
                  <c:v>1909</c:v>
                </c:pt>
                <c:pt idx="2">
                  <c:v>1985</c:v>
                </c:pt>
                <c:pt idx="3">
                  <c:v>1885</c:v>
                </c:pt>
                <c:pt idx="4" formatCode="General">
                  <c:v>1777</c:v>
                </c:pt>
                <c:pt idx="5" formatCode="General">
                  <c:v>1775</c:v>
                </c:pt>
                <c:pt idx="6" formatCode="General">
                  <c:v>1883</c:v>
                </c:pt>
                <c:pt idx="7" formatCode="General">
                  <c:v>2106</c:v>
                </c:pt>
                <c:pt idx="8" formatCode="General">
                  <c:v>2417</c:v>
                </c:pt>
                <c:pt idx="9" formatCode="General">
                  <c:v>2366</c:v>
                </c:pt>
                <c:pt idx="10" formatCode="General">
                  <c:v>2648</c:v>
                </c:pt>
                <c:pt idx="11" formatCode="General">
                  <c:v>2879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FE-4C03-83DE-4DE3B75E9DB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FE-4C03-83DE-4DE3B75E9DBE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FE-4C03-83DE-4DE3B75E9DBE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FE-4C03-83DE-4DE3B75E9DBE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FE-4C03-83DE-4DE3B75E9DBE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FE-4C03-83DE-4DE3B75E9DBE}"/>
                </c:ext>
              </c:extLst>
            </c:dLbl>
            <c:dLbl>
              <c:idx val="10"/>
              <c:layout>
                <c:manualLayout>
                  <c:x val="1.3333333333332355E-3"/>
                  <c:y val="-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B7-484E-8566-A71F9A7F39B3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Sheet1!$E$3:$E$14</c:f>
              <c:numCache>
                <c:formatCode>#,##0</c:formatCode>
                <c:ptCount val="12"/>
                <c:pt idx="0">
                  <c:v>269</c:v>
                </c:pt>
                <c:pt idx="1">
                  <c:v>458</c:v>
                </c:pt>
                <c:pt idx="2">
                  <c:v>475</c:v>
                </c:pt>
                <c:pt idx="3">
                  <c:v>524</c:v>
                </c:pt>
                <c:pt idx="4" formatCode="General">
                  <c:v>580</c:v>
                </c:pt>
                <c:pt idx="5" formatCode="General">
                  <c:v>618</c:v>
                </c:pt>
                <c:pt idx="6" formatCode="General">
                  <c:v>686</c:v>
                </c:pt>
                <c:pt idx="7" formatCode="General">
                  <c:v>740</c:v>
                </c:pt>
                <c:pt idx="8" formatCode="General">
                  <c:v>971</c:v>
                </c:pt>
                <c:pt idx="9" formatCode="General">
                  <c:v>1073</c:v>
                </c:pt>
                <c:pt idx="10" formatCode="General">
                  <c:v>1105</c:v>
                </c:pt>
                <c:pt idx="11" formatCode="General">
                  <c:v>1140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0FE-4C03-83DE-4DE3B75E9DB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CCFF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Sheet1!$F$3:$F$14</c:f>
              <c:numCache>
                <c:formatCode>#,##0</c:formatCode>
                <c:ptCount val="12"/>
                <c:pt idx="0">
                  <c:v>2971</c:v>
                </c:pt>
                <c:pt idx="1">
                  <c:v>3295</c:v>
                </c:pt>
                <c:pt idx="2">
                  <c:v>3413</c:v>
                </c:pt>
                <c:pt idx="3">
                  <c:v>3162</c:v>
                </c:pt>
                <c:pt idx="4" formatCode="General">
                  <c:v>3172</c:v>
                </c:pt>
                <c:pt idx="5" formatCode="General">
                  <c:v>3161</c:v>
                </c:pt>
                <c:pt idx="6" formatCode="General">
                  <c:v>3409</c:v>
                </c:pt>
                <c:pt idx="7" formatCode="General">
                  <c:v>3783</c:v>
                </c:pt>
                <c:pt idx="8" formatCode="General">
                  <c:v>4569</c:v>
                </c:pt>
                <c:pt idx="9" formatCode="General">
                  <c:v>4520</c:v>
                </c:pt>
                <c:pt idx="10" formatCode="General">
                  <c:v>4854</c:v>
                </c:pt>
                <c:pt idx="11" formatCode="General">
                  <c:v>5081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0FE-4C03-83DE-4DE3B75E9D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592175"/>
        <c:axId val="1"/>
      </c:barChart>
      <c:catAx>
        <c:axId val="23559217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235592175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36646162729658799"/>
          <c:y val="5.3333333333333337E-2"/>
          <c:w val="0.16701837270341208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3779764016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5F-4BD9-A975-ADDA3DF545F6}"/>
                </c:ext>
              </c:extLst>
            </c:dLbl>
            <c:dLbl>
              <c:idx val="1"/>
              <c:layout>
                <c:manualLayout>
                  <c:x val="-4.5454545454545484E-2"/>
                  <c:y val="-4.0248590507037142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5F-4BD9-A975-ADDA3DF545F6}"/>
                </c:ext>
              </c:extLst>
            </c:dLbl>
            <c:dLbl>
              <c:idx val="2"/>
              <c:layout>
                <c:manualLayout>
                  <c:x val="-1.818193748508709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5F-4BD9-A975-ADDA3DF545F6}"/>
                </c:ext>
              </c:extLst>
            </c:dLbl>
            <c:dLbl>
              <c:idx val="3"/>
              <c:layout>
                <c:manualLayout>
                  <c:x val="-1.8181818181818181E-2"/>
                  <c:y val="-2.604339204457433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5F-4BD9-A975-ADDA3DF545F6}"/>
                </c:ext>
              </c:extLst>
            </c:dLbl>
            <c:dLbl>
              <c:idx val="4"/>
              <c:layout>
                <c:manualLayout>
                  <c:x val="-4.07862192901563E-2"/>
                  <c:y val="-3.077827228118224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5F-4BD9-A975-ADDA3DF545F6}"/>
                </c:ext>
              </c:extLst>
            </c:dLbl>
            <c:dLbl>
              <c:idx val="5"/>
              <c:layout>
                <c:manualLayout>
                  <c:x val="-3.6036036036036147E-2"/>
                  <c:y val="-1.932367149758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5F-4BD9-A975-ADDA3DF545F6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2887</c:v>
                </c:pt>
                <c:pt idx="1">
                  <c:v>3161</c:v>
                </c:pt>
                <c:pt idx="2">
                  <c:v>3744</c:v>
                </c:pt>
                <c:pt idx="3">
                  <c:v>3623</c:v>
                </c:pt>
                <c:pt idx="4">
                  <c:v>3346</c:v>
                </c:pt>
                <c:pt idx="5" formatCode="General">
                  <c:v>4071</c:v>
                </c:pt>
                <c:pt idx="6" formatCode="General">
                  <c:v>4025</c:v>
                </c:pt>
                <c:pt idx="7" formatCode="General">
                  <c:v>4505</c:v>
                </c:pt>
                <c:pt idx="8" formatCode="General">
                  <c:v>5039</c:v>
                </c:pt>
                <c:pt idx="9" formatCode="General">
                  <c:v>4952</c:v>
                </c:pt>
                <c:pt idx="10" formatCode="General">
                  <c:v>5708</c:v>
                </c:pt>
                <c:pt idx="11" formatCode="General">
                  <c:v>7254</c:v>
                </c:pt>
                <c:pt idx="12" formatCode="General">
                  <c:v>11055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B5F-4BD9-A975-ADDA3DF545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003003003003003E-3"/>
                  <c:y val="-1.841378523336756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B5F-4BD9-A975-ADDA3DF545F6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B5F-4BD9-A975-ADDA3DF545F6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B5F-4BD9-A975-ADDA3DF545F6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B5F-4BD9-A975-ADDA3DF545F6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B5F-4BD9-A975-ADDA3DF545F6}"/>
                </c:ext>
              </c:extLst>
            </c:dLbl>
            <c:dLbl>
              <c:idx val="11"/>
              <c:layout>
                <c:manualLayout>
                  <c:x val="-1.1010883812341616E-16"/>
                  <c:y val="-2.1739130434782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78-4DE2-B3BC-3100C4BA00C6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615</c:v>
                </c:pt>
                <c:pt idx="1">
                  <c:v>561</c:v>
                </c:pt>
                <c:pt idx="2">
                  <c:v>807</c:v>
                </c:pt>
                <c:pt idx="3">
                  <c:v>824</c:v>
                </c:pt>
                <c:pt idx="4">
                  <c:v>655</c:v>
                </c:pt>
                <c:pt idx="5" formatCode="General">
                  <c:v>742</c:v>
                </c:pt>
                <c:pt idx="6" formatCode="General">
                  <c:v>672</c:v>
                </c:pt>
                <c:pt idx="7" formatCode="General">
                  <c:v>644</c:v>
                </c:pt>
                <c:pt idx="8" formatCode="General">
                  <c:v>843</c:v>
                </c:pt>
                <c:pt idx="9" formatCode="General">
                  <c:v>1090</c:v>
                </c:pt>
                <c:pt idx="10" formatCode="General">
                  <c:v>969</c:v>
                </c:pt>
                <c:pt idx="11" formatCode="General">
                  <c:v>1003</c:v>
                </c:pt>
                <c:pt idx="12" formatCode="General">
                  <c:v>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B5F-4BD9-A975-ADDA3DF545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B5F-4BD9-A975-ADDA3DF545F6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B5F-4BD9-A975-ADDA3DF545F6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B5F-4BD9-A975-ADDA3DF545F6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B5F-4BD9-A975-ADDA3DF545F6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B5F-4BD9-A975-ADDA3DF545F6}"/>
                </c:ext>
              </c:extLst>
            </c:dLbl>
            <c:dLbl>
              <c:idx val="5"/>
              <c:layout>
                <c:manualLayout>
                  <c:x val="-2.7027027027027029E-2"/>
                  <c:y val="-3.1400966183574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B5F-4BD9-A975-ADDA3DF545F6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1890</c:v>
                </c:pt>
                <c:pt idx="1">
                  <c:v>2025</c:v>
                </c:pt>
                <c:pt idx="2">
                  <c:v>1909</c:v>
                </c:pt>
                <c:pt idx="3">
                  <c:v>1985</c:v>
                </c:pt>
                <c:pt idx="4">
                  <c:v>1885</c:v>
                </c:pt>
                <c:pt idx="5" formatCode="General">
                  <c:v>1777</c:v>
                </c:pt>
                <c:pt idx="6" formatCode="General">
                  <c:v>1775</c:v>
                </c:pt>
                <c:pt idx="7" formatCode="General">
                  <c:v>1883</c:v>
                </c:pt>
                <c:pt idx="8" formatCode="General">
                  <c:v>2106</c:v>
                </c:pt>
                <c:pt idx="9" formatCode="General">
                  <c:v>2417</c:v>
                </c:pt>
                <c:pt idx="10" formatCode="General">
                  <c:v>2366</c:v>
                </c:pt>
                <c:pt idx="11" formatCode="General">
                  <c:v>2648</c:v>
                </c:pt>
                <c:pt idx="12" formatCode="General">
                  <c:v>2879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CB5F-4BD9-A975-ADDA3DF545F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5"/>
          </c:marker>
          <c:dLbls>
            <c:dLbl>
              <c:idx val="0"/>
              <c:layout>
                <c:manualLayout>
                  <c:x val="-1.1698115438272918E-2"/>
                  <c:y val="2.855452851002320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B5F-4BD9-A975-ADDA3DF545F6}"/>
                </c:ext>
              </c:extLst>
            </c:dLbl>
            <c:dLbl>
              <c:idx val="1"/>
              <c:layout>
                <c:manualLayout>
                  <c:x val="-6.1015346054716134E-3"/>
                  <c:y val="2.140381908783141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B5F-4BD9-A975-ADDA3DF545F6}"/>
                </c:ext>
              </c:extLst>
            </c:dLbl>
            <c:dLbl>
              <c:idx val="2"/>
              <c:layout>
                <c:manualLayout>
                  <c:x val="-1.3527228015416991E-2"/>
                  <c:y val="3.32895888013998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B5F-4BD9-A975-ADDA3DF545F6}"/>
                </c:ext>
              </c:extLst>
            </c:dLbl>
            <c:dLbl>
              <c:idx val="3"/>
              <c:layout>
                <c:manualLayout>
                  <c:x val="-6.0333167813482773E-3"/>
                  <c:y val="2.61868081707177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B5F-4BD9-A975-ADDA3DF545F6}"/>
                </c:ext>
              </c:extLst>
            </c:dLbl>
            <c:dLbl>
              <c:idx val="4"/>
              <c:layout>
                <c:manualLayout>
                  <c:x val="-2.5702986451017946E-2"/>
                  <c:y val="3.32895888013998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B5F-4BD9-A975-ADDA3DF545F6}"/>
                </c:ext>
              </c:extLst>
            </c:dLbl>
            <c:dLbl>
              <c:idx val="5"/>
              <c:layout>
                <c:manualLayout>
                  <c:x val="-2.8528528528528527E-2"/>
                  <c:y val="3.62318840579710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B5F-4BD9-A975-ADDA3DF545F6}"/>
                </c:ext>
              </c:extLst>
            </c:dLbl>
            <c:dLbl>
              <c:idx val="6"/>
              <c:layout>
                <c:manualLayout>
                  <c:x val="-2.4024024024024024E-2"/>
                  <c:y val="1.4492753623188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B5F-4BD9-A975-ADDA3DF545F6}"/>
                </c:ext>
              </c:extLst>
            </c:dLbl>
            <c:dLbl>
              <c:idx val="7"/>
              <c:layout>
                <c:manualLayout>
                  <c:x val="0"/>
                  <c:y val="-1.6908212560386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B5F-4BD9-A975-ADDA3DF545F6}"/>
                </c:ext>
              </c:extLst>
            </c:dLbl>
            <c:dLbl>
              <c:idx val="8"/>
              <c:layout>
                <c:manualLayout>
                  <c:x val="-7.5075075075076176E-3"/>
                  <c:y val="1.6908212560386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B5F-4BD9-A975-ADDA3DF545F6}"/>
                </c:ext>
              </c:extLst>
            </c:dLbl>
            <c:dLbl>
              <c:idx val="11"/>
              <c:layout>
                <c:manualLayout>
                  <c:x val="-7.5075075075076176E-3"/>
                  <c:y val="1.93236714975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78-4DE2-B3BC-3100C4BA00C6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232</c:v>
                </c:pt>
                <c:pt idx="1">
                  <c:v>269</c:v>
                </c:pt>
                <c:pt idx="2">
                  <c:v>458</c:v>
                </c:pt>
                <c:pt idx="3">
                  <c:v>475</c:v>
                </c:pt>
                <c:pt idx="4">
                  <c:v>524</c:v>
                </c:pt>
                <c:pt idx="5" formatCode="General">
                  <c:v>580</c:v>
                </c:pt>
                <c:pt idx="6" formatCode="General">
                  <c:v>618</c:v>
                </c:pt>
                <c:pt idx="7" formatCode="General">
                  <c:v>686</c:v>
                </c:pt>
                <c:pt idx="8" formatCode="General">
                  <c:v>740</c:v>
                </c:pt>
                <c:pt idx="9" formatCode="General">
                  <c:v>971</c:v>
                </c:pt>
                <c:pt idx="10" formatCode="General">
                  <c:v>1073</c:v>
                </c:pt>
                <c:pt idx="11" formatCode="General">
                  <c:v>1105</c:v>
                </c:pt>
                <c:pt idx="12" formatCode="General">
                  <c:v>1140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CB5F-4BD9-A975-ADDA3DF545F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0303030303030303E-3"/>
                  <c:y val="3.78810263595643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B5F-4BD9-A975-ADDA3DF545F6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B5F-4BD9-A975-ADDA3DF545F6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B5F-4BD9-A975-ADDA3DF545F6}"/>
                </c:ext>
              </c:extLst>
            </c:dLbl>
            <c:dLbl>
              <c:idx val="3"/>
              <c:layout>
                <c:manualLayout>
                  <c:x val="-2.8787878787878789E-2"/>
                  <c:y val="5.445397539187383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B5F-4BD9-A975-ADDA3DF545F6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B5F-4BD9-A975-ADDA3DF545F6}"/>
                </c:ext>
              </c:extLst>
            </c:dLbl>
            <c:dLbl>
              <c:idx val="5"/>
              <c:layout>
                <c:manualLayout>
                  <c:x val="-1.951951951951952E-2"/>
                  <c:y val="3.62318840579709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B5F-4BD9-A975-ADDA3DF545F6}"/>
                </c:ext>
              </c:extLst>
            </c:dLbl>
            <c:spPr>
              <a:noFill/>
              <a:ln w="2526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2878</c:v>
                </c:pt>
                <c:pt idx="1">
                  <c:v>2971</c:v>
                </c:pt>
                <c:pt idx="2">
                  <c:v>3295</c:v>
                </c:pt>
                <c:pt idx="3">
                  <c:v>3413</c:v>
                </c:pt>
                <c:pt idx="4">
                  <c:v>3162</c:v>
                </c:pt>
                <c:pt idx="5" formatCode="General">
                  <c:v>3172</c:v>
                </c:pt>
                <c:pt idx="6" formatCode="General">
                  <c:v>3161</c:v>
                </c:pt>
                <c:pt idx="7" formatCode="General">
                  <c:v>3409</c:v>
                </c:pt>
                <c:pt idx="8" formatCode="General">
                  <c:v>3783</c:v>
                </c:pt>
                <c:pt idx="9" formatCode="General">
                  <c:v>4569</c:v>
                </c:pt>
                <c:pt idx="10" formatCode="General">
                  <c:v>4520</c:v>
                </c:pt>
                <c:pt idx="11" formatCode="General">
                  <c:v>4854</c:v>
                </c:pt>
                <c:pt idx="12" formatCode="General">
                  <c:v>5081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CB5F-4BD9-A975-ADDA3DF545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7698960"/>
        <c:axId val="1"/>
      </c:lineChart>
      <c:catAx>
        <c:axId val="165769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657698960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2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54716981132107"/>
          <c:y val="0.24065961701752514"/>
          <c:w val="0.24761904761904771"/>
          <c:h val="0.3741007194244632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Bangalore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3C1-4153-8779-DD9A78BDC8C4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3C1-4153-8779-DD9A78BDC8C4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3C1-4153-8779-DD9A78BDC8C4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3C1-4153-8779-DD9A78BDC8C4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3C1-4153-8779-DD9A78BDC8C4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3C1-4153-8779-DD9A78BDC8C4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3C1-4153-8779-DD9A78BDC8C4}"/>
              </c:ext>
            </c:extLst>
          </c:dPt>
          <c:dLbls>
            <c:dLbl>
              <c:idx val="0"/>
              <c:layout>
                <c:manualLayout>
                  <c:x val="-0.11410662110632402"/>
                  <c:y val="-4.477526343385038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C1-4153-8779-DD9A78BDC8C4}"/>
                </c:ext>
              </c:extLst>
            </c:dLbl>
            <c:dLbl>
              <c:idx val="1"/>
              <c:layout>
                <c:manualLayout>
                  <c:x val="-8.1335472487136101E-3"/>
                  <c:y val="-0.11946621718584097"/>
                </c:manualLayout>
              </c:layout>
              <c:numFmt formatCode="0%" sourceLinked="0"/>
              <c:spPr>
                <a:noFill/>
                <a:ln w="25268">
                  <a:noFill/>
                </a:ln>
              </c:spPr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C1-4153-8779-DD9A78BDC8C4}"/>
                </c:ext>
              </c:extLst>
            </c:dLbl>
            <c:dLbl>
              <c:idx val="2"/>
              <c:layout>
                <c:manualLayout>
                  <c:x val="8.5915292428069265E-2"/>
                  <c:y val="-3.10504410284012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C1-4153-8779-DD9A78BDC8C4}"/>
                </c:ext>
              </c:extLst>
            </c:dLbl>
            <c:dLbl>
              <c:idx val="3"/>
              <c:layout>
                <c:manualLayout>
                  <c:x val="2.2868020035231543E-2"/>
                  <c:y val="5.739436884180689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C1-4153-8779-DD9A78BDC8C4}"/>
                </c:ext>
              </c:extLst>
            </c:dLbl>
            <c:dLbl>
              <c:idx val="4"/>
              <c:layout>
                <c:manualLayout>
                  <c:x val="1.2578616352201248E-2"/>
                  <c:y val="4.949911608721282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C1-4153-8779-DD9A78BDC8C4}"/>
                </c:ext>
              </c:extLst>
            </c:dLbl>
            <c:dLbl>
              <c:idx val="5"/>
              <c:layout>
                <c:manualLayout>
                  <c:x val="-0.11393601743178329"/>
                  <c:y val="6.980841596332583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C1-4153-8779-DD9A78BDC8C4}"/>
                </c:ext>
              </c:extLst>
            </c:dLbl>
            <c:dLbl>
              <c:idx val="6"/>
              <c:layout>
                <c:manualLayout>
                  <c:x val="-5.0521742075944065E-2"/>
                  <c:y val="1.388583384257887E-2"/>
                </c:manualLayout>
              </c:layout>
              <c:numFmt formatCode="0%" sourceLinked="0"/>
              <c:spPr>
                <a:noFill/>
                <a:ln w="25268">
                  <a:noFill/>
                </a:ln>
              </c:spPr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C1-4153-8779-DD9A78BDC8C4}"/>
                </c:ext>
              </c:extLst>
            </c:dLbl>
            <c:numFmt formatCode="0%" sourceLinked="0"/>
            <c:spPr>
              <a:noFill/>
              <a:ln w="2522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</c:v>
                </c:pt>
                <c:pt idx="1">
                  <c:v>25</c:v>
                </c:pt>
                <c:pt idx="2">
                  <c:v>1140</c:v>
                </c:pt>
                <c:pt idx="3">
                  <c:v>2879</c:v>
                </c:pt>
                <c:pt idx="4">
                  <c:v>976</c:v>
                </c:pt>
                <c:pt idx="5">
                  <c:v>60</c:v>
                </c:pt>
                <c:pt idx="6">
                  <c:v>11055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C1-4153-8779-DD9A78BDC8C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3C1-4153-8779-DD9A78BDC8C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3C1-4153-8779-DD9A78BDC8C4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3C1-4153-8779-DD9A78BDC8C4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3C1-4153-8779-DD9A78BDC8C4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3C1-4153-8779-DD9A78BDC8C4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3C1-4153-8779-DD9A78BDC8C4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3C1-4153-8779-DD9A78BDC8C4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6.1973227565691614E-3</c:v>
                </c:pt>
                <c:pt idx="1">
                  <c:v>0.15493306891422906</c:v>
                </c:pt>
                <c:pt idx="2">
                  <c:v>7.0649479424888444</c:v>
                </c:pt>
                <c:pt idx="3">
                  <c:v>17.842092216162616</c:v>
                </c:pt>
                <c:pt idx="4">
                  <c:v>6.0485870104115023</c:v>
                </c:pt>
                <c:pt idx="5">
                  <c:v>0.37183936539414975</c:v>
                </c:pt>
                <c:pt idx="6">
                  <c:v>68.511403073872088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3C1-4153-8779-DD9A78BDC8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72514620314899092"/>
          <c:y val="0.15510956925631098"/>
          <c:w val="0.15023535891542272"/>
          <c:h val="0.30916562303569456"/>
        </c:manualLayout>
      </c:layout>
      <c:overlay val="0"/>
      <c:spPr>
        <a:noFill/>
        <a:ln w="4170">
          <a:solidFill>
            <a:schemeClr val="tx1"/>
          </a:solidFill>
          <a:prstDash val="solid"/>
        </a:ln>
      </c:spPr>
      <c:txPr>
        <a:bodyPr/>
        <a:lstStyle/>
        <a:p>
          <a:pPr>
            <a:defRPr sz="109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76884422110824E-2"/>
          <c:y val="4.7561173212460749E-2"/>
          <c:w val="0.76808091278941804"/>
          <c:h val="0.85193630890288008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Bombay (Mumbai)</c:v>
                </c:pt>
              </c:strCache>
            </c:strRef>
          </c:tx>
          <c:spPr>
            <a:solidFill>
              <a:schemeClr val="hlink"/>
            </a:solidFill>
            <a:ln w="15762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1.8034265103697023E-3"/>
                  <c:y val="5.4127198917455028E-3"/>
                </c:manualLayout>
              </c:layout>
              <c:spPr>
                <a:noFill/>
                <a:ln w="31525">
                  <a:noFill/>
                </a:ln>
              </c:spPr>
              <c:txPr>
                <a:bodyPr/>
                <a:lstStyle/>
                <a:p>
                  <a:pPr>
                    <a:defRPr sz="120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59-4202-9D28-5331CC4927E7}"/>
                </c:ext>
              </c:extLst>
            </c:dLbl>
            <c:dLbl>
              <c:idx val="11"/>
              <c:layout>
                <c:manualLayout>
                  <c:x val="5.4102795311091077E-3"/>
                  <c:y val="-1.0825439783491155E-2"/>
                </c:manualLayout>
              </c:layout>
              <c:spPr>
                <a:noFill/>
                <a:ln w="31525">
                  <a:noFill/>
                </a:ln>
              </c:spPr>
              <c:txPr>
                <a:bodyPr/>
                <a:lstStyle/>
                <a:p>
                  <a:pPr>
                    <a:defRPr sz="120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59-4202-9D28-5331CC4927E7}"/>
                </c:ext>
              </c:extLst>
            </c:dLbl>
            <c:dLbl>
              <c:idx val="14"/>
              <c:layout>
                <c:manualLayout>
                  <c:x val="5.4102795311091077E-3"/>
                  <c:y val="2.7063599458728013E-3"/>
                </c:manualLayout>
              </c:layout>
              <c:spPr>
                <a:noFill/>
                <a:ln w="31525">
                  <a:noFill/>
                </a:ln>
              </c:spPr>
              <c:txPr>
                <a:bodyPr/>
                <a:lstStyle/>
                <a:p>
                  <a:pPr>
                    <a:defRPr sz="120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59-4202-9D28-5331CC4927E7}"/>
                </c:ext>
              </c:extLst>
            </c:dLbl>
            <c:spPr>
              <a:noFill/>
              <a:ln w="3152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4818</c:v>
                </c:pt>
                <c:pt idx="1">
                  <c:v>4361</c:v>
                </c:pt>
                <c:pt idx="2">
                  <c:v>7971</c:v>
                </c:pt>
                <c:pt idx="3">
                  <c:v>6751</c:v>
                </c:pt>
                <c:pt idx="4">
                  <c:v>7587</c:v>
                </c:pt>
                <c:pt idx="5">
                  <c:v>6000</c:v>
                </c:pt>
                <c:pt idx="6">
                  <c:v>5962</c:v>
                </c:pt>
                <c:pt idx="7">
                  <c:v>5738</c:v>
                </c:pt>
                <c:pt idx="8">
                  <c:v>5942</c:v>
                </c:pt>
                <c:pt idx="9">
                  <c:v>6548</c:v>
                </c:pt>
                <c:pt idx="10">
                  <c:v>5025</c:v>
                </c:pt>
                <c:pt idx="11">
                  <c:v>5029</c:v>
                </c:pt>
                <c:pt idx="12">
                  <c:v>5672</c:v>
                </c:pt>
                <c:pt idx="13">
                  <c:v>6629</c:v>
                </c:pt>
                <c:pt idx="14">
                  <c:v>7603</c:v>
                </c:pt>
                <c:pt idx="15">
                  <c:v>7420</c:v>
                </c:pt>
                <c:pt idx="16">
                  <c:v>6262</c:v>
                </c:pt>
                <c:pt idx="17">
                  <c:v>8610</c:v>
                </c:pt>
                <c:pt idx="18">
                  <c:v>7831</c:v>
                </c:pt>
                <c:pt idx="19">
                  <c:v>7005</c:v>
                </c:pt>
                <c:pt idx="20">
                  <c:v>4132</c:v>
                </c:pt>
                <c:pt idx="21">
                  <c:v>3590</c:v>
                </c:pt>
                <c:pt idx="22">
                  <c:v>4359</c:v>
                </c:pt>
                <c:pt idx="23">
                  <c:v>5134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59-4202-9D28-5331CC4927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2903600"/>
        <c:axId val="1"/>
      </c:barChart>
      <c:dateAx>
        <c:axId val="1262903600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4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4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62903600"/>
        <c:crosses val="autoZero"/>
        <c:crossBetween val="between"/>
      </c:valAx>
      <c:spPr>
        <a:noFill/>
        <a:ln w="1576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348499680783142"/>
          <c:y val="0.33105300985449843"/>
          <c:w val="0.10742427466836912"/>
          <c:h val="8.089270788413111E-2"/>
        </c:manualLayout>
      </c:layout>
      <c:overlay val="0"/>
      <c:spPr>
        <a:noFill/>
        <a:ln w="3944">
          <a:solidFill>
            <a:schemeClr val="tx1"/>
          </a:solidFill>
          <a:prstDash val="solid"/>
        </a:ln>
      </c:spPr>
      <c:txPr>
        <a:bodyPr/>
        <a:lstStyle/>
        <a:p>
          <a:pPr>
            <a:defRPr sz="1047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4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3EBF8A0-1458-4EF6-8F48-F9C56A163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Trebuchet MS" panose="020B0603020202020204" pitchFamily="34" charset="0"/>
              </a:rPr>
              <a:t>Last Update: 17 May 2024</a:t>
            </a:r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F8F3B5-B9E7-4B1B-A282-C5FF5EA28EE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AA7911-0B03-4CB7-9398-EC8C5664DD2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28F0F1-A9D2-418B-928D-C65C1B72717E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6A185A-F7B1-48B5-A379-2F4B9A9C9B7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A783A2-F19F-4A37-9D87-1FF33BF6245B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6BA16C-5A5D-4D18-94E1-31A24D23701B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B97B1A-DEE0-4418-961E-10E9A3C588D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9E62AE-0907-487C-A574-F1485C3FD63D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3A5427-BA32-419D-8120-8EF1F334F615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C2BCC0-09FC-4AFF-934C-AA61BC18245E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A1BE92-D68E-4533-8AA0-EF5C67941D07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D7C01C-211A-46C9-8CF8-A797EF754509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0AD746-C365-453C-92E8-F1A883987238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7CC6AF-6831-4209-897C-886C9CF512E0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627288-A3D1-4653-947A-EC8203520537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D1EF9F-070C-44DD-A656-44523632BC31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4D5050-BDED-44B9-9DE4-54DBC2D38282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B7B33F-EFA7-4593-8861-406C79CA441D}" type="slidenum">
              <a:rPr lang="en-US" altLang="en-US" smtClean="0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CA0088-483A-444E-80A3-5C8ACC965538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5D8B13-EDC1-4C26-ACF9-895299EF8D6E}" type="slidenum">
              <a:rPr lang="en-US" altLang="en-US" smtClean="0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5D4EDC-CA7F-457D-AAD7-B886119D32D0}" type="slidenum">
              <a:rPr lang="en-US" altLang="en-US" smtClean="0"/>
              <a:pPr>
                <a:spcBef>
                  <a:spcPct val="0"/>
                </a:spcBef>
              </a:pPr>
              <a:t>35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C5F681-ADEF-4B9A-8C6B-157AD7159677}" type="slidenum">
              <a:rPr lang="en-US" altLang="en-US" smtClean="0"/>
              <a:pPr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2AC73C-E808-4E7C-917F-96FDC27BC89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1C623F-7125-4838-BF01-753906F94017}" type="slidenum">
              <a:rPr lang="en-US" altLang="en-US" smtClean="0"/>
              <a:pPr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78E2AC-4656-452D-BFA0-36036F87CC6D}" type="slidenum">
              <a:rPr lang="en-US" altLang="en-US" smtClean="0"/>
              <a:pPr>
                <a:spcBef>
                  <a:spcPct val="0"/>
                </a:spcBef>
              </a:pPr>
              <a:t>39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97142A-ABFB-41F5-BE3A-AF7851B74491}" type="slidenum">
              <a:rPr lang="en-US" altLang="en-US" smtClean="0"/>
              <a:pPr>
                <a:spcBef>
                  <a:spcPct val="0"/>
                </a:spcBef>
              </a:pPr>
              <a:t>41</a:t>
            </a:fld>
            <a:endParaRPr lang="en-US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1CD018-583E-4626-9C36-50DF70D0DCB3}" type="slidenum">
              <a:rPr lang="en-US" altLang="en-US" smtClean="0"/>
              <a:pPr>
                <a:spcBef>
                  <a:spcPct val="0"/>
                </a:spcBef>
              </a:pPr>
              <a:t>42</a:t>
            </a:fld>
            <a:endParaRPr lang="en-US" alt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5D04CE-FB47-4EE7-A17D-BA811C3FB2CC}" type="slidenum">
              <a:rPr lang="en-US" altLang="en-US" smtClean="0"/>
              <a:pPr>
                <a:spcBef>
                  <a:spcPct val="0"/>
                </a:spcBef>
              </a:pPr>
              <a:t>43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18707E-4A26-4DCD-BB02-BACD76DAD743}" type="slidenum">
              <a:rPr lang="en-US" altLang="en-US" smtClean="0"/>
              <a:pPr>
                <a:spcBef>
                  <a:spcPct val="0"/>
                </a:spcBef>
              </a:pPr>
              <a:t>45</a:t>
            </a:fld>
            <a:endParaRPr lang="en-US" alt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D5F574-6D0A-4877-8CA6-56D7B6522699}" type="slidenum">
              <a:rPr lang="en-US" altLang="en-US" smtClean="0"/>
              <a:pPr>
                <a:spcBef>
                  <a:spcPct val="0"/>
                </a:spcBef>
              </a:pPr>
              <a:t>46</a:t>
            </a:fld>
            <a:endParaRPr lang="en-US" alt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EF5878-70F3-4814-8B27-FBA3AFF43B29}" type="slidenum">
              <a:rPr lang="en-US" altLang="en-US" smtClean="0"/>
              <a:pPr>
                <a:spcBef>
                  <a:spcPct val="0"/>
                </a:spcBef>
              </a:pPr>
              <a:t>47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2F7446-8A84-464E-86CA-096C8A91D5BF}" type="slidenum">
              <a:rPr lang="en-US" altLang="en-US" smtClean="0"/>
              <a:pPr>
                <a:spcBef>
                  <a:spcPct val="0"/>
                </a:spcBef>
              </a:pPr>
              <a:t>49</a:t>
            </a:fld>
            <a:endParaRPr lang="en-US" alt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1CD018-583E-4626-9C36-50DF70D0DCB3}" type="slidenum">
              <a:rPr lang="en-US" altLang="en-US" smtClean="0"/>
              <a:pPr>
                <a:spcBef>
                  <a:spcPct val="0"/>
                </a:spcBef>
              </a:pPr>
              <a:t>50</a:t>
            </a:fld>
            <a:endParaRPr lang="en-US" alt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109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CFDCC3-F3A5-4A4E-9FD2-676BE0C71D10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5D04CE-FB47-4EE7-A17D-BA811C3FB2CC}" type="slidenum">
              <a:rPr lang="en-US" altLang="en-US" smtClean="0"/>
              <a:pPr>
                <a:spcBef>
                  <a:spcPct val="0"/>
                </a:spcBef>
              </a:pPr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6409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2F7446-8A84-464E-86CA-096C8A91D5BF}" type="slidenum">
              <a:rPr lang="en-US" altLang="en-US" smtClean="0"/>
              <a:pPr>
                <a:spcBef>
                  <a:spcPct val="0"/>
                </a:spcBef>
              </a:pPr>
              <a:t>53</a:t>
            </a:fld>
            <a:endParaRPr lang="en-US" alt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5212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1CD018-583E-4626-9C36-50DF70D0DCB3}" type="slidenum">
              <a:rPr lang="en-US" altLang="en-US" smtClean="0"/>
              <a:pPr>
                <a:spcBef>
                  <a:spcPct val="0"/>
                </a:spcBef>
              </a:pPr>
              <a:t>54</a:t>
            </a:fld>
            <a:endParaRPr lang="en-US" alt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7354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5D04CE-FB47-4EE7-A17D-BA811C3FB2CC}" type="slidenum">
              <a:rPr lang="en-US" altLang="en-US" smtClean="0"/>
              <a:pPr>
                <a:spcBef>
                  <a:spcPct val="0"/>
                </a:spcBef>
              </a:pPr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87888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2F7446-8A84-464E-86CA-096C8A91D5BF}" type="slidenum">
              <a:rPr lang="en-US" altLang="en-US" smtClean="0"/>
              <a:pPr>
                <a:spcBef>
                  <a:spcPct val="0"/>
                </a:spcBef>
              </a:pPr>
              <a:t>57</a:t>
            </a:fld>
            <a:endParaRPr lang="en-US" alt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65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1E6B7C-AC34-4C09-B110-BCCEA22C933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5BFCCE-EECE-4038-A9A4-2E5DCE243376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686296-0546-48A0-8FEB-769F229E41C2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EAE3FA-7ACA-4366-B986-5AC63C6EF725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D556FD-07C8-47C9-84FD-053B2A318856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47922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82839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27051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95894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41091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33199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09369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0686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406418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58303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85520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SG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wh.ieee.org/r10/delhi/" TargetMode="External"/><Relationship Id="rId13" Type="http://schemas.openxmlformats.org/officeDocument/2006/relationships/hyperlink" Target="http://ewh.ieee.org/r10/uttar_pradesh/" TargetMode="External"/><Relationship Id="rId3" Type="http://schemas.openxmlformats.org/officeDocument/2006/relationships/oleObject" Target="../embeddings/oleObject1.bin"/><Relationship Id="rId7" Type="http://schemas.openxmlformats.org/officeDocument/2006/relationships/hyperlink" Target="http://ewh.ieee.org/r10/bombay/" TargetMode="External"/><Relationship Id="rId12" Type="http://schemas.openxmlformats.org/officeDocument/2006/relationships/hyperlink" Target="http://ewh.ieee.org/r10/calcutt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ewh.ieee.org/r10/bangalore/" TargetMode="External"/><Relationship Id="rId11" Type="http://schemas.openxmlformats.org/officeDocument/2006/relationships/hyperlink" Target="http://ewh.ieee.org/r10/kerala/" TargetMode="External"/><Relationship Id="rId5" Type="http://schemas.openxmlformats.org/officeDocument/2006/relationships/hyperlink" Target="http://ewh.ieee.org/r10/india_council/" TargetMode="External"/><Relationship Id="rId10" Type="http://schemas.openxmlformats.org/officeDocument/2006/relationships/hyperlink" Target="http://ewh.ieee.org/r10/hyderabad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ewh.ieee.org/r10/gujarat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3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8"/>
          <p:cNvSpPr>
            <a:spLocks noGrp="1" noChangeArrowheads="1"/>
          </p:cNvSpPr>
          <p:nvPr>
            <p:ph type="title"/>
          </p:nvPr>
        </p:nvSpPr>
        <p:spPr>
          <a:xfrm>
            <a:off x="685800" y="127739"/>
            <a:ext cx="7543800" cy="7620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Trebuchet MS" panose="020B0603020202020204" pitchFamily="34" charset="0"/>
              </a:rPr>
              <a:t>Geo Units Formation Dates In India</a:t>
            </a:r>
          </a:p>
        </p:txBody>
      </p:sp>
      <p:graphicFrame>
        <p:nvGraphicFramePr>
          <p:cNvPr id="3075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2505075"/>
          <a:ext cx="4038600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041998" imgH="2712955" progId="Excel.Chart.8">
                  <p:embed/>
                </p:oleObj>
              </mc:Choice>
              <mc:Fallback>
                <p:oleObj r:id="rId3" imgW="4041998" imgH="2712955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05075"/>
                        <a:ext cx="4038600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349" name="Group 19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221298"/>
              </p:ext>
            </p:extLst>
          </p:nvPr>
        </p:nvGraphicFramePr>
        <p:xfrm>
          <a:off x="649584" y="1158240"/>
          <a:ext cx="7543802" cy="5699760"/>
        </p:xfrm>
        <a:graphic>
          <a:graphicData uri="http://schemas.openxmlformats.org/drawingml/2006/table">
            <a:tbl>
              <a:tblPr/>
              <a:tblGrid>
                <a:gridCol w="834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0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Geo Code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Formation Date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5"/>
                        </a:rPr>
                        <a:t>India Council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20-May-76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6"/>
                        </a:rPr>
                        <a:t>Bangalore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 19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13-Jul-76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7"/>
                        </a:rPr>
                        <a:t>Bombay (Mumbai)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 21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13-Jul-76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8"/>
                        </a:rPr>
                        <a:t>Delhi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 23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13-May-76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9"/>
                        </a:rPr>
                        <a:t>Gujarat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 63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15-Aug-90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10"/>
                        </a:rPr>
                        <a:t>Hyderabad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 49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14-May-84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11"/>
                        </a:rPr>
                        <a:t>Kerala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 45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18-Nov-83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Kharagpur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 55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13-May-85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12"/>
                        </a:rPr>
                        <a:t>Kolkata (Calcutta)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 37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28-Sep-78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</a:rPr>
                        <a:t>Madras (Chennai)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R0 01 33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28-Apr-78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</a:rPr>
                        <a:t>Pune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R0 01 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26-Jun-10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16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  <a:hlinkClick r:id="rId13"/>
                        </a:rPr>
                        <a:t>Uttar Pradesh</a:t>
                      </a: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Section</a:t>
                      </a: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01 71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11-May-92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024808"/>
                  </a:ext>
                </a:extLst>
              </a:tr>
              <a:tr h="28116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</a:rPr>
                        <a:t>Vizag Bay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R0 01 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15-Feb-20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127658"/>
                  </a:ext>
                </a:extLst>
              </a:tr>
              <a:tr h="28116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13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rebuchet MS" pitchFamily="34" charset="0"/>
                        </a:rPr>
                        <a:t>Madhya Pradesh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R0 00 26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26-Jun-21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751606"/>
                  </a:ext>
                </a:extLst>
              </a:tr>
              <a:tr h="2811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16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863975"/>
                  </a:ext>
                </a:extLst>
              </a:tr>
              <a:tr h="28116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8709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651540"/>
              </p:ext>
            </p:extLst>
          </p:nvPr>
        </p:nvGraphicFramePr>
        <p:xfrm>
          <a:off x="1295400" y="1273175"/>
          <a:ext cx="7042150" cy="4692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943100" y="5897563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Bombay Section Total Members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Bombay (Mumbai)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13 July 1976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Bombay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443119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889431"/>
              </p:ext>
            </p:extLst>
          </p:nvPr>
        </p:nvGraphicFramePr>
        <p:xfrm>
          <a:off x="562824" y="840432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Bombay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Bombay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887677"/>
              </p:ext>
            </p:extLst>
          </p:nvPr>
        </p:nvGraphicFramePr>
        <p:xfrm>
          <a:off x="622300" y="1346200"/>
          <a:ext cx="7897813" cy="520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254244"/>
              </p:ext>
            </p:extLst>
          </p:nvPr>
        </p:nvGraphicFramePr>
        <p:xfrm>
          <a:off x="1143000" y="1062038"/>
          <a:ext cx="7529513" cy="503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676400" y="5789613"/>
            <a:ext cx="518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Delhi Section Total Members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5800" y="2286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Delhi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13 May 1976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Delhi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934604"/>
              </p:ext>
            </p:extLst>
          </p:nvPr>
        </p:nvGraphicFramePr>
        <p:xfrm>
          <a:off x="-190500" y="90783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016009"/>
              </p:ext>
            </p:extLst>
          </p:nvPr>
        </p:nvGraphicFramePr>
        <p:xfrm>
          <a:off x="431800" y="965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Delhi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Delhi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868805"/>
              </p:ext>
            </p:extLst>
          </p:nvPr>
        </p:nvGraphicFramePr>
        <p:xfrm>
          <a:off x="431800" y="1182483"/>
          <a:ext cx="7700963" cy="520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135553"/>
              </p:ext>
            </p:extLst>
          </p:nvPr>
        </p:nvGraphicFramePr>
        <p:xfrm>
          <a:off x="0" y="1203325"/>
          <a:ext cx="9067800" cy="4816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9431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Gujarat Section Total Members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85800" y="2286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Gujarat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15 August 1990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Gujarat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341457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167849"/>
              </p:ext>
            </p:extLst>
          </p:nvPr>
        </p:nvGraphicFramePr>
        <p:xfrm>
          <a:off x="836613" y="1204913"/>
          <a:ext cx="7700962" cy="503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India Sections Total Members since Year 2000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184853"/>
              </p:ext>
            </p:extLst>
          </p:nvPr>
        </p:nvGraphicFramePr>
        <p:xfrm>
          <a:off x="601663" y="10414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Gujarat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Gujarat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824252"/>
              </p:ext>
            </p:extLst>
          </p:nvPr>
        </p:nvGraphicFramePr>
        <p:xfrm>
          <a:off x="576262" y="826293"/>
          <a:ext cx="7991475" cy="520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458077"/>
              </p:ext>
            </p:extLst>
          </p:nvPr>
        </p:nvGraphicFramePr>
        <p:xfrm>
          <a:off x="965200" y="1223963"/>
          <a:ext cx="7518400" cy="4692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752600" y="5951538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Hyderabad Section Total Members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Hyderabad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May 1984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Hyderabad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727148"/>
              </p:ext>
            </p:extLst>
          </p:nvPr>
        </p:nvGraphicFramePr>
        <p:xfrm>
          <a:off x="-228600" y="97702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122813"/>
              </p:ext>
            </p:extLst>
          </p:nvPr>
        </p:nvGraphicFramePr>
        <p:xfrm>
          <a:off x="533400" y="10668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Hyderabad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Hyderabad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279811"/>
              </p:ext>
            </p:extLst>
          </p:nvPr>
        </p:nvGraphicFramePr>
        <p:xfrm>
          <a:off x="508000" y="1117600"/>
          <a:ext cx="8145463" cy="520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393108"/>
              </p:ext>
            </p:extLst>
          </p:nvPr>
        </p:nvGraphicFramePr>
        <p:xfrm>
          <a:off x="1290638" y="1279525"/>
          <a:ext cx="7239000" cy="4692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9431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Kerala Section Total Members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Kerala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18 November 1983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Kerala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20043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8855"/>
              </p:ext>
            </p:extLst>
          </p:nvPr>
        </p:nvGraphicFramePr>
        <p:xfrm>
          <a:off x="304800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Kerala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Kerala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185481"/>
              </p:ext>
            </p:extLst>
          </p:nvPr>
        </p:nvGraphicFramePr>
        <p:xfrm>
          <a:off x="381000" y="990600"/>
          <a:ext cx="8145463" cy="520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393653"/>
              </p:ext>
            </p:extLst>
          </p:nvPr>
        </p:nvGraphicFramePr>
        <p:xfrm>
          <a:off x="1101724" y="1068388"/>
          <a:ext cx="7585075" cy="4692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943100" y="5811838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India Sections Total STUDENTS Members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since Year 1967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418105"/>
              </p:ext>
            </p:extLst>
          </p:nvPr>
        </p:nvGraphicFramePr>
        <p:xfrm>
          <a:off x="965200" y="1203325"/>
          <a:ext cx="8178800" cy="452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676400" y="56388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Kharagpur Section Total Members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Kharagpur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13 May 1985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Kharagpur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103922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630817"/>
              </p:ext>
            </p:extLst>
          </p:nvPr>
        </p:nvGraphicFramePr>
        <p:xfrm>
          <a:off x="563563" y="10414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Kharagpur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Kharagpur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130894"/>
              </p:ext>
            </p:extLst>
          </p:nvPr>
        </p:nvGraphicFramePr>
        <p:xfrm>
          <a:off x="584200" y="1270000"/>
          <a:ext cx="8853488" cy="503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924283"/>
              </p:ext>
            </p:extLst>
          </p:nvPr>
        </p:nvGraphicFramePr>
        <p:xfrm>
          <a:off x="1041400" y="965200"/>
          <a:ext cx="7673975" cy="520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676400" y="6029325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Calcutta Section Total Members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>
                <a:latin typeface="Trebuchet MS" panose="020B0603020202020204" pitchFamily="34" charset="0"/>
              </a:rPr>
              <a:t>Kolkata (Calcutta)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rebuchet MS" panose="020B0603020202020204" pitchFamily="34" charset="0"/>
              </a:rPr>
              <a:t>Formation Date: 28 September 1978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Kolkata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737244"/>
              </p:ext>
            </p:extLst>
          </p:nvPr>
        </p:nvGraphicFramePr>
        <p:xfrm>
          <a:off x="-254000" y="873125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710936"/>
              </p:ext>
            </p:extLst>
          </p:nvPr>
        </p:nvGraphicFramePr>
        <p:xfrm>
          <a:off x="561975" y="10414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Kolkata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Kolkata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492761"/>
              </p:ext>
            </p:extLst>
          </p:nvPr>
        </p:nvGraphicFramePr>
        <p:xfrm>
          <a:off x="417513" y="1041400"/>
          <a:ext cx="8675687" cy="503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73047"/>
              </p:ext>
            </p:extLst>
          </p:nvPr>
        </p:nvGraphicFramePr>
        <p:xfrm>
          <a:off x="1057275" y="1316038"/>
          <a:ext cx="803592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943100" y="5710238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Madras Section Total Members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Madras (Chennai)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28 April 1978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Madras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386752"/>
              </p:ext>
            </p:extLst>
          </p:nvPr>
        </p:nvGraphicFramePr>
        <p:xfrm>
          <a:off x="-152400" y="9906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217158"/>
              </p:ext>
            </p:extLst>
          </p:nvPr>
        </p:nvGraphicFramePr>
        <p:xfrm>
          <a:off x="1331913" y="854075"/>
          <a:ext cx="7583487" cy="513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133600" y="60960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India Council Total Members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849313" y="3048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India Council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20 May 1976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810847"/>
              </p:ext>
            </p:extLst>
          </p:nvPr>
        </p:nvGraphicFramePr>
        <p:xfrm>
          <a:off x="508000" y="10414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Madras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Madras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6109"/>
              </p:ext>
            </p:extLst>
          </p:nvPr>
        </p:nvGraphicFramePr>
        <p:xfrm>
          <a:off x="355600" y="1041400"/>
          <a:ext cx="8675688" cy="503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205841"/>
              </p:ext>
            </p:extLst>
          </p:nvPr>
        </p:nvGraphicFramePr>
        <p:xfrm>
          <a:off x="974725" y="1128713"/>
          <a:ext cx="8135938" cy="4179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524000" y="5464175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Pune Section Total Members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Pune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26 June 2010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Pune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03805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942625"/>
              </p:ext>
            </p:extLst>
          </p:nvPr>
        </p:nvGraphicFramePr>
        <p:xfrm>
          <a:off x="431800" y="10414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Pune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28600" y="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Pune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242657"/>
              </p:ext>
            </p:extLst>
          </p:nvPr>
        </p:nvGraphicFramePr>
        <p:xfrm>
          <a:off x="228600" y="1295400"/>
          <a:ext cx="8486775" cy="4862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250269"/>
              </p:ext>
            </p:extLst>
          </p:nvPr>
        </p:nvGraphicFramePr>
        <p:xfrm>
          <a:off x="304800" y="1066800"/>
          <a:ext cx="8512175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752600" y="57150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Uttar Pradesh Section Total Members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Uttar Pradesh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11 May 1992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Uttar Pradesh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490473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245265"/>
              </p:ext>
            </p:extLst>
          </p:nvPr>
        </p:nvGraphicFramePr>
        <p:xfrm>
          <a:off x="584200" y="965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Uttar Pradesh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28600" y="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Uttar Pradesh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190800"/>
              </p:ext>
            </p:extLst>
          </p:nvPr>
        </p:nvGraphicFramePr>
        <p:xfrm>
          <a:off x="647700" y="1346200"/>
          <a:ext cx="8445500" cy="484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India Council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02291"/>
              </p:ext>
            </p:extLst>
          </p:nvPr>
        </p:nvGraphicFramePr>
        <p:xfrm>
          <a:off x="465138" y="1117600"/>
          <a:ext cx="8213725" cy="554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022748"/>
              </p:ext>
            </p:extLst>
          </p:nvPr>
        </p:nvGraphicFramePr>
        <p:xfrm>
          <a:off x="1000517" y="1139118"/>
          <a:ext cx="8135938" cy="4179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524000" y="5464175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 err="1">
                <a:latin typeface="Trebuchet MS" panose="020B0603020202020204" pitchFamily="34" charset="0"/>
              </a:rPr>
              <a:t>Vijag</a:t>
            </a:r>
            <a:r>
              <a:rPr lang="en-US" altLang="en-US" sz="1400" dirty="0">
                <a:latin typeface="Trebuchet MS" panose="020B0603020202020204" pitchFamily="34" charset="0"/>
              </a:rPr>
              <a:t> Bay Section Total Members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Trebuchet MS" panose="020B0603020202020204" pitchFamily="34" charset="0"/>
              </a:rPr>
              <a:t>Vijag</a:t>
            </a:r>
            <a:r>
              <a:rPr lang="en-US" altLang="en-US" sz="2400" dirty="0">
                <a:latin typeface="Trebuchet MS" panose="020B0603020202020204" pitchFamily="34" charset="0"/>
              </a:rPr>
              <a:t> Bay Total Members Since Year 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rebuchet MS" panose="020B0603020202020204" pitchFamily="34" charset="0"/>
              </a:rPr>
              <a:t>Formation Date: 15 February 2020</a:t>
            </a:r>
          </a:p>
        </p:txBody>
      </p:sp>
    </p:spTree>
    <p:extLst>
      <p:ext uri="{BB962C8B-B14F-4D97-AF65-F5344CB8AC3E}">
        <p14:creationId xmlns:p14="http://schemas.microsoft.com/office/powerpoint/2010/main" val="9978430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 err="1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Vijag</a:t>
            </a: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Bay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720341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84616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933996"/>
              </p:ext>
            </p:extLst>
          </p:nvPr>
        </p:nvGraphicFramePr>
        <p:xfrm>
          <a:off x="431800" y="10414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 err="1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Vijag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 Bay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(2023)</a:t>
            </a:r>
          </a:p>
        </p:txBody>
      </p:sp>
    </p:spTree>
    <p:extLst>
      <p:ext uri="{BB962C8B-B14F-4D97-AF65-F5344CB8AC3E}">
        <p14:creationId xmlns:p14="http://schemas.microsoft.com/office/powerpoint/2010/main" val="35696059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28600" y="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Vizag Bay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540014"/>
              </p:ext>
            </p:extLst>
          </p:nvPr>
        </p:nvGraphicFramePr>
        <p:xfrm>
          <a:off x="698500" y="1143000"/>
          <a:ext cx="8445500" cy="484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9378417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328236"/>
              </p:ext>
            </p:extLst>
          </p:nvPr>
        </p:nvGraphicFramePr>
        <p:xfrm>
          <a:off x="1000517" y="1139118"/>
          <a:ext cx="8135938" cy="4179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524000" y="5464175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Trebuchet MS" panose="020B0603020202020204" pitchFamily="34" charset="0"/>
              </a:rPr>
              <a:t>Madhya Pradesh Section Total Members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rebuchet MS" panose="020B0603020202020204" pitchFamily="34" charset="0"/>
              </a:rPr>
              <a:t>Madhya Pradesh Total Members Since Year 2021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rebuchet MS" panose="020B0603020202020204" pitchFamily="34" charset="0"/>
              </a:rPr>
              <a:t>Formation Date: 26 June 2021</a:t>
            </a:r>
          </a:p>
        </p:txBody>
      </p:sp>
    </p:spTree>
    <p:extLst>
      <p:ext uri="{BB962C8B-B14F-4D97-AF65-F5344CB8AC3E}">
        <p14:creationId xmlns:p14="http://schemas.microsoft.com/office/powerpoint/2010/main" val="1769282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Madhya Pradesh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133887"/>
              </p:ext>
            </p:extLst>
          </p:nvPr>
        </p:nvGraphicFramePr>
        <p:xfrm>
          <a:off x="304800" y="1143000"/>
          <a:ext cx="7467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2159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133107"/>
              </p:ext>
            </p:extLst>
          </p:nvPr>
        </p:nvGraphicFramePr>
        <p:xfrm>
          <a:off x="431800" y="10414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Madhya Pradesh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(2023)</a:t>
            </a:r>
          </a:p>
        </p:txBody>
      </p:sp>
    </p:spTree>
    <p:extLst>
      <p:ext uri="{BB962C8B-B14F-4D97-AF65-F5344CB8AC3E}">
        <p14:creationId xmlns:p14="http://schemas.microsoft.com/office/powerpoint/2010/main" val="14709476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28600" y="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Madhya Pradesh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388808"/>
              </p:ext>
            </p:extLst>
          </p:nvPr>
        </p:nvGraphicFramePr>
        <p:xfrm>
          <a:off x="698500" y="1219200"/>
          <a:ext cx="8445500" cy="484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62084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799269"/>
              </p:ext>
            </p:extLst>
          </p:nvPr>
        </p:nvGraphicFramePr>
        <p:xfrm>
          <a:off x="1219200" y="1174750"/>
          <a:ext cx="7205663" cy="4692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752600" y="5838825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Bangalore Section Total Members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85800" y="2286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Bangalore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13 July 1976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Bangalore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418824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493236"/>
              </p:ext>
            </p:extLst>
          </p:nvPr>
        </p:nvGraphicFramePr>
        <p:xfrm>
          <a:off x="584200" y="965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Bangalore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Bangalore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568221"/>
              </p:ext>
            </p:extLst>
          </p:nvPr>
        </p:nvGraphicFramePr>
        <p:xfrm>
          <a:off x="457200" y="1143000"/>
          <a:ext cx="8118475" cy="520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3316</TotalTime>
  <Words>1757</Words>
  <Application>Microsoft Office PowerPoint</Application>
  <PresentationFormat>On-screen Show (4:3)</PresentationFormat>
  <Paragraphs>709</Paragraphs>
  <Slides>57</Slides>
  <Notes>44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Trebuchet MS</vt:lpstr>
      <vt:lpstr>Default Design</vt:lpstr>
      <vt:lpstr>Microsoft Excel Chart</vt:lpstr>
      <vt:lpstr>Geo Units Formation Dates In India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Bangalore Section Growth in Membership Grade  (2011-2023)</vt:lpstr>
      <vt:lpstr>Bangalore Section Growth in Membership Grade  (2011-2023)</vt:lpstr>
      <vt:lpstr>PowerPoint Presentation</vt:lpstr>
      <vt:lpstr>PowerPoint Presentation</vt:lpstr>
      <vt:lpstr>Bombay Section Growth in Membership Grade  (2011-2023)</vt:lpstr>
      <vt:lpstr>Bombay Section Growth in Membership Grade  (2011-2023)</vt:lpstr>
      <vt:lpstr>PowerPoint Presentation</vt:lpstr>
      <vt:lpstr>PowerPoint Presentation</vt:lpstr>
      <vt:lpstr>Delhi Section Growth in Membership Grade  (2011-2023)</vt:lpstr>
      <vt:lpstr>Delhi Section Growth in Membership Grade  (2011-2023)</vt:lpstr>
      <vt:lpstr>PowerPoint Presentation</vt:lpstr>
      <vt:lpstr>PowerPoint Presentation</vt:lpstr>
      <vt:lpstr>Gujarat Section Growth in Membership Grade  (2011-2023)</vt:lpstr>
      <vt:lpstr>Gujarat Section Growth in Membership Grade  (2011-2023)</vt:lpstr>
      <vt:lpstr>PowerPoint Presentation</vt:lpstr>
      <vt:lpstr>PowerPoint Presentation</vt:lpstr>
      <vt:lpstr>Hyderabad Section Growth in Membership Grade  (2011-2023)</vt:lpstr>
      <vt:lpstr>Hyderabad Section Growth in Membership Grade  (2011-2023)</vt:lpstr>
      <vt:lpstr>PowerPoint Presentation</vt:lpstr>
      <vt:lpstr>PowerPoint Presentation</vt:lpstr>
      <vt:lpstr>Kerala Section Growth in Membership Grade  (2011-2023)</vt:lpstr>
      <vt:lpstr>Kerala Section Growth in Membership Grade  (2011-2023)</vt:lpstr>
      <vt:lpstr>PowerPoint Presentation</vt:lpstr>
      <vt:lpstr>PowerPoint Presentation</vt:lpstr>
      <vt:lpstr>Kharagpur Section Growth in Membership Grade  (2011-2023)</vt:lpstr>
      <vt:lpstr>Kharagpur Section Growth in Membership Grade  (2011-2023)</vt:lpstr>
      <vt:lpstr>PowerPoint Presentation</vt:lpstr>
      <vt:lpstr>PowerPoint Presentation</vt:lpstr>
      <vt:lpstr>Kolkata Section Growth in Membership Grade  (2011-2023)</vt:lpstr>
      <vt:lpstr>Kolkata Section Growth in Membership Grade  (2011-2023)</vt:lpstr>
      <vt:lpstr>PowerPoint Presentation</vt:lpstr>
      <vt:lpstr>PowerPoint Presentation</vt:lpstr>
      <vt:lpstr>Madras Section Growth in Membership Grade  (2011-2023)</vt:lpstr>
      <vt:lpstr>Madras Section Growth in Membership Grade  (2011-2023)</vt:lpstr>
      <vt:lpstr>PowerPoint Presentation</vt:lpstr>
      <vt:lpstr>PowerPoint Presentation</vt:lpstr>
      <vt:lpstr>Pune Section Growth in Membership Grade  (2011-2023)</vt:lpstr>
      <vt:lpstr>Pune Section Growth in Membership Grade  (2011-2023)</vt:lpstr>
      <vt:lpstr>PowerPoint Presentation</vt:lpstr>
      <vt:lpstr>PowerPoint Presentation</vt:lpstr>
      <vt:lpstr>Uttar Pradesh Section Growth in Membership Grade  (2011-2023)</vt:lpstr>
      <vt:lpstr>Uttar Pradesh Section Growth in Membership Grade  (2011-2023)</vt:lpstr>
      <vt:lpstr>PowerPoint Presentation</vt:lpstr>
      <vt:lpstr>PowerPoint Presentation</vt:lpstr>
      <vt:lpstr>Vijag Bay Section Growth in Membership Grade  (2023)</vt:lpstr>
      <vt:lpstr>Vijag Bay Section Growth in Membership Grade  (2023)</vt:lpstr>
      <vt:lpstr>PowerPoint Presentation</vt:lpstr>
      <vt:lpstr>PowerPoint Presentation</vt:lpstr>
      <vt:lpstr>Madhya Pradesh Section Growth in Membership Grade  (2023)</vt:lpstr>
      <vt:lpstr>Madhya Pradesh Section Growth in Membership Grade  (2023)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289</cp:revision>
  <dcterms:created xsi:type="dcterms:W3CDTF">2008-01-07T06:07:13Z</dcterms:created>
  <dcterms:modified xsi:type="dcterms:W3CDTF">2024-05-17T07:23:20Z</dcterms:modified>
</cp:coreProperties>
</file>