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notesSlides/notesSlide15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6.xml" ContentType="application/vnd.openxmlformats-officedocument.presentationml.notesSlide+xml"/>
  <Override PartName="/ppt/charts/chart19.xml" ContentType="application/vnd.openxmlformats-officedocument.drawingml.chart+xml"/>
  <Override PartName="/ppt/notesSlides/notesSlide17.xml" ContentType="application/vnd.openxmlformats-officedocument.presentationml.notesSlide+xml"/>
  <Override PartName="/ppt/charts/chart20.xml" ContentType="application/vnd.openxmlformats-officedocument.drawingml.chart+xml"/>
  <Override PartName="/ppt/notesSlides/notesSlide18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9.xml" ContentType="application/vnd.openxmlformats-officedocument.presentationml.notesSlide+xml"/>
  <Override PartName="/ppt/charts/chart23.xml" ContentType="application/vnd.openxmlformats-officedocument.drawingml.chart+xml"/>
  <Override PartName="/ppt/notesSlides/notesSlide20.xml" ContentType="application/vnd.openxmlformats-officedocument.presentationml.notesSlide+xml"/>
  <Override PartName="/ppt/charts/chart24.xml" ContentType="application/vnd.openxmlformats-officedocument.drawingml.chart+xml"/>
  <Override PartName="/ppt/notesSlides/notesSlide21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notesSlides/notesSlide22.xml" ContentType="application/vnd.openxmlformats-officedocument.presentationml.notesSlide+xml"/>
  <Override PartName="/ppt/charts/chart27.xml" ContentType="application/vnd.openxmlformats-officedocument.drawingml.chart+xml"/>
  <Override PartName="/ppt/notesSlides/notesSlide23.xml" ContentType="application/vnd.openxmlformats-officedocument.presentationml.notesSlide+xml"/>
  <Override PartName="/ppt/charts/chart28.xml" ContentType="application/vnd.openxmlformats-officedocument.drawingml.chart+xml"/>
  <Override PartName="/ppt/notesSlides/notesSlide24.xml" ContentType="application/vnd.openxmlformats-officedocument.presentationml.notesSlide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notesSlides/notesSlide25.xml" ContentType="application/vnd.openxmlformats-officedocument.presentationml.notesSlide+xml"/>
  <Override PartName="/ppt/charts/chart31.xml" ContentType="application/vnd.openxmlformats-officedocument.drawingml.chart+xml"/>
  <Override PartName="/ppt/notesSlides/notesSlide26.xml" ContentType="application/vnd.openxmlformats-officedocument.presentationml.notesSlide+xml"/>
  <Override PartName="/ppt/charts/chart32.xml" ContentType="application/vnd.openxmlformats-officedocument.drawingml.chart+xml"/>
  <Override PartName="/ppt/notesSlides/notesSlide27.xml" ContentType="application/vnd.openxmlformats-officedocument.presentationml.notesSlide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28.xml" ContentType="application/vnd.openxmlformats-officedocument.presentationml.notesSlide+xml"/>
  <Override PartName="/ppt/charts/chart35.xml" ContentType="application/vnd.openxmlformats-officedocument.drawingml.chart+xml"/>
  <Override PartName="/ppt/notesSlides/notesSlide29.xml" ContentType="application/vnd.openxmlformats-officedocument.presentationml.notesSlide+xml"/>
  <Override PartName="/ppt/charts/chart36.xml" ContentType="application/vnd.openxmlformats-officedocument.drawingml.chart+xml"/>
  <Override PartName="/ppt/notesSlides/notesSlide30.xml" ContentType="application/vnd.openxmlformats-officedocument.presentationml.notesSlide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notesSlides/notesSlide31.xml" ContentType="application/vnd.openxmlformats-officedocument.presentationml.notesSlide+xml"/>
  <Override PartName="/ppt/charts/chart3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68" r:id="rId2"/>
    <p:sldId id="256" r:id="rId3"/>
    <p:sldId id="257" r:id="rId4"/>
    <p:sldId id="270" r:id="rId5"/>
    <p:sldId id="258" r:id="rId6"/>
    <p:sldId id="281" r:id="rId7"/>
    <p:sldId id="282" r:id="rId8"/>
    <p:sldId id="280" r:id="rId9"/>
    <p:sldId id="259" r:id="rId10"/>
    <p:sldId id="283" r:id="rId11"/>
    <p:sldId id="284" r:id="rId12"/>
    <p:sldId id="272" r:id="rId13"/>
    <p:sldId id="260" r:id="rId14"/>
    <p:sldId id="285" r:id="rId15"/>
    <p:sldId id="286" r:id="rId16"/>
    <p:sldId id="273" r:id="rId17"/>
    <p:sldId id="261" r:id="rId18"/>
    <p:sldId id="287" r:id="rId19"/>
    <p:sldId id="288" r:id="rId20"/>
    <p:sldId id="274" r:id="rId21"/>
    <p:sldId id="262" r:id="rId22"/>
    <p:sldId id="289" r:id="rId23"/>
    <p:sldId id="290" r:id="rId24"/>
    <p:sldId id="275" r:id="rId25"/>
    <p:sldId id="263" r:id="rId26"/>
    <p:sldId id="291" r:id="rId27"/>
    <p:sldId id="292" r:id="rId28"/>
    <p:sldId id="276" r:id="rId29"/>
    <p:sldId id="264" r:id="rId30"/>
    <p:sldId id="293" r:id="rId31"/>
    <p:sldId id="294" r:id="rId32"/>
    <p:sldId id="277" r:id="rId33"/>
    <p:sldId id="265" r:id="rId34"/>
    <p:sldId id="295" r:id="rId35"/>
    <p:sldId id="296" r:id="rId36"/>
    <p:sldId id="278" r:id="rId37"/>
    <p:sldId id="266" r:id="rId38"/>
    <p:sldId id="297" r:id="rId39"/>
    <p:sldId id="298" r:id="rId40"/>
    <p:sldId id="279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064" autoAdjust="0"/>
  </p:normalViewPr>
  <p:slideViewPr>
    <p:cSldViewPr>
      <p:cViewPr varScale="1">
        <p:scale>
          <a:sx n="107" d="100"/>
          <a:sy n="107" d="100"/>
        </p:scale>
        <p:origin x="10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51758793969849E-2"/>
          <c:y val="2.1301243281177218E-2"/>
          <c:w val="0.73706220089105112"/>
          <c:h val="0.8681459928997272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Fukuoka</c:v>
                </c:pt>
              </c:strCache>
            </c:strRef>
          </c:tx>
          <c:spPr>
            <a:ln w="15594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424</c:v>
                </c:pt>
                <c:pt idx="1">
                  <c:v>482</c:v>
                </c:pt>
                <c:pt idx="2">
                  <c:v>515</c:v>
                </c:pt>
                <c:pt idx="3">
                  <c:v>528</c:v>
                </c:pt>
                <c:pt idx="4">
                  <c:v>589</c:v>
                </c:pt>
                <c:pt idx="5">
                  <c:v>638</c:v>
                </c:pt>
                <c:pt idx="6">
                  <c:v>669</c:v>
                </c:pt>
                <c:pt idx="7">
                  <c:v>731</c:v>
                </c:pt>
                <c:pt idx="8">
                  <c:v>709</c:v>
                </c:pt>
                <c:pt idx="9" formatCode="_(* #,##0_);_(* \(#,##0\);_(* &quot;-&quot;??_);_(@_)">
                  <c:v>744</c:v>
                </c:pt>
                <c:pt idx="10">
                  <c:v>769</c:v>
                </c:pt>
                <c:pt idx="11" formatCode="_(* #,##0_);_(* \(#,##0\);_(* &quot;-&quot;??_);_(@_)">
                  <c:v>793</c:v>
                </c:pt>
                <c:pt idx="12" formatCode="_(* #,##0_);_(* \(#,##0\);_(* &quot;-&quot;??_);_(@_)">
                  <c:v>785</c:v>
                </c:pt>
                <c:pt idx="13" formatCode="_(* #,##0_);_(* \(#,##0\);_(* &quot;-&quot;??_);_(@_)">
                  <c:v>865</c:v>
                </c:pt>
                <c:pt idx="14">
                  <c:v>872</c:v>
                </c:pt>
                <c:pt idx="15" formatCode="_(* #,##0_);_(* \(#,##0\);_(* &quot;-&quot;??_);_(@_)">
                  <c:v>874</c:v>
                </c:pt>
                <c:pt idx="16" formatCode="_(* #,##0_);_(* \(#,##0\);_(* &quot;-&quot;??_);_(@_)">
                  <c:v>876</c:v>
                </c:pt>
                <c:pt idx="17" formatCode="_(* #,##0_);_(* \(#,##0\);_(* &quot;-&quot;??_);_(@_)">
                  <c:v>878</c:v>
                </c:pt>
                <c:pt idx="18" formatCode="_(* #,##0_);_(* \(#,##0\);_(* &quot;-&quot;??_);_(@_)">
                  <c:v>902</c:v>
                </c:pt>
                <c:pt idx="19" formatCode="_(* #,##0_);_(* \(#,##0\);_(* &quot;-&quot;??_);_(@_)">
                  <c:v>891</c:v>
                </c:pt>
                <c:pt idx="20" formatCode="_(* #,##0_);_(* \(#,##0\);_(* &quot;-&quot;??_);_(@_)">
                  <c:v>849</c:v>
                </c:pt>
                <c:pt idx="21" formatCode="_(* #,##0_);_(* \(#,##0\);_(* &quot;-&quot;??_);_(@_)">
                  <c:v>859</c:v>
                </c:pt>
                <c:pt idx="22" formatCode="_(* #,##0_);_(* \(#,##0\);_(* &quot;-&quot;??_);_(@_)">
                  <c:v>867</c:v>
                </c:pt>
                <c:pt idx="23" formatCode="_(* #,##0_);_(* \(#,##0\);_(* &quot;-&quot;??_);_(@_)">
                  <c:v>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D3-454A-8209-2B004C5939A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Hiroshima</c:v>
                </c:pt>
              </c:strCache>
            </c:strRef>
          </c:tx>
          <c:spPr>
            <a:ln w="15594">
              <a:solidFill>
                <a:srgbClr val="FFFF00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  <c:pt idx="0">
                  <c:v>308</c:v>
                </c:pt>
                <c:pt idx="1">
                  <c:v>356</c:v>
                </c:pt>
                <c:pt idx="2">
                  <c:v>372</c:v>
                </c:pt>
                <c:pt idx="3">
                  <c:v>394</c:v>
                </c:pt>
                <c:pt idx="4">
                  <c:v>376</c:v>
                </c:pt>
                <c:pt idx="5">
                  <c:v>365</c:v>
                </c:pt>
                <c:pt idx="6">
                  <c:v>410</c:v>
                </c:pt>
                <c:pt idx="7">
                  <c:v>416</c:v>
                </c:pt>
                <c:pt idx="8">
                  <c:v>413</c:v>
                </c:pt>
                <c:pt idx="9" formatCode="_(* #,##0_);_(* \(#,##0\);_(* &quot;-&quot;??_);_(@_)">
                  <c:v>430</c:v>
                </c:pt>
                <c:pt idx="10">
                  <c:v>434</c:v>
                </c:pt>
                <c:pt idx="11" formatCode="_(* #,##0_);_(* \(#,##0\);_(* &quot;-&quot;??_);_(@_)">
                  <c:v>444</c:v>
                </c:pt>
                <c:pt idx="12" formatCode="_(* #,##0_);_(* \(#,##0\);_(* &quot;-&quot;??_);_(@_)">
                  <c:v>513</c:v>
                </c:pt>
                <c:pt idx="13" formatCode="_(* #,##0_);_(* \(#,##0\);_(* &quot;-&quot;??_);_(@_)">
                  <c:v>530</c:v>
                </c:pt>
                <c:pt idx="14">
                  <c:v>510</c:v>
                </c:pt>
                <c:pt idx="15" formatCode="_(* #,##0_);_(* \(#,##0\);_(* &quot;-&quot;??_);_(@_)">
                  <c:v>519</c:v>
                </c:pt>
                <c:pt idx="16" formatCode="_(* #,##0_);_(* \(#,##0\);_(* &quot;-&quot;??_);_(@_)">
                  <c:v>519</c:v>
                </c:pt>
                <c:pt idx="17" formatCode="_(* #,##0_);_(* \(#,##0\);_(* &quot;-&quot;??_);_(@_)">
                  <c:v>509</c:v>
                </c:pt>
                <c:pt idx="18" formatCode="_(* #,##0_);_(* \(#,##0\);_(* &quot;-&quot;??_);_(@_)">
                  <c:v>511</c:v>
                </c:pt>
                <c:pt idx="19" formatCode="_(* #,##0_);_(* \(#,##0\);_(* &quot;-&quot;??_);_(@_)">
                  <c:v>514</c:v>
                </c:pt>
                <c:pt idx="20" formatCode="_(* #,##0_);_(* \(#,##0\);_(* &quot;-&quot;??_);_(@_)">
                  <c:v>494</c:v>
                </c:pt>
                <c:pt idx="21" formatCode="_(* #,##0_);_(* \(#,##0\);_(* &quot;-&quot;??_);_(@_)">
                  <c:v>505</c:v>
                </c:pt>
                <c:pt idx="22" formatCode="_(* #,##0_);_(* \(#,##0\);_(* &quot;-&quot;??_);_(@_)">
                  <c:v>495</c:v>
                </c:pt>
                <c:pt idx="23" formatCode="_(* #,##0_);_(* \(#,##0\);_(* &quot;-&quot;??_);_(@_)">
                  <c:v>522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D3-454A-8209-2B004C5939A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Kansai</c:v>
                </c:pt>
              </c:strCache>
            </c:strRef>
          </c:tx>
          <c:spPr>
            <a:ln w="15594">
              <a:solidFill>
                <a:srgbClr val="00FF00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Sheet1!$B$4:$Y$4</c:f>
              <c:numCache>
                <c:formatCode>#,##0</c:formatCode>
                <c:ptCount val="24"/>
                <c:pt idx="0">
                  <c:v>1615</c:v>
                </c:pt>
                <c:pt idx="1">
                  <c:v>1700</c:v>
                </c:pt>
                <c:pt idx="2">
                  <c:v>1788</c:v>
                </c:pt>
                <c:pt idx="3">
                  <c:v>1850</c:v>
                </c:pt>
                <c:pt idx="4">
                  <c:v>1952</c:v>
                </c:pt>
                <c:pt idx="5">
                  <c:v>2031</c:v>
                </c:pt>
                <c:pt idx="6">
                  <c:v>2043</c:v>
                </c:pt>
                <c:pt idx="7">
                  <c:v>2099</c:v>
                </c:pt>
                <c:pt idx="8" formatCode="General">
                  <c:v>2110</c:v>
                </c:pt>
                <c:pt idx="9" formatCode="_(* #,##0_);_(* \(#,##0\);_(* &quot;-&quot;??_);_(@_)">
                  <c:v>2187</c:v>
                </c:pt>
                <c:pt idx="10">
                  <c:v>2196</c:v>
                </c:pt>
                <c:pt idx="11" formatCode="_(* #,##0_);_(* \(#,##0\);_(* &quot;-&quot;??_);_(@_)">
                  <c:v>2277</c:v>
                </c:pt>
                <c:pt idx="12" formatCode="_(* #,##0_);_(* \(#,##0\);_(* &quot;-&quot;??_);_(@_)">
                  <c:v>2311</c:v>
                </c:pt>
                <c:pt idx="13" formatCode="_(* #,##0_);_(* \(#,##0\);_(* &quot;-&quot;??_);_(@_)">
                  <c:v>2347</c:v>
                </c:pt>
                <c:pt idx="14" formatCode="General">
                  <c:v>2287</c:v>
                </c:pt>
                <c:pt idx="15" formatCode="_(* #,##0_);_(* \(#,##0\);_(* &quot;-&quot;??_);_(@_)">
                  <c:v>2245</c:v>
                </c:pt>
                <c:pt idx="16" formatCode="_(* #,##0_);_(* \(#,##0\);_(* &quot;-&quot;??_);_(@_)">
                  <c:v>2244</c:v>
                </c:pt>
                <c:pt idx="17" formatCode="_(* #,##0_);_(* \(#,##0\);_(* &quot;-&quot;??_);_(@_)">
                  <c:v>2222</c:v>
                </c:pt>
                <c:pt idx="18" formatCode="_(* #,##0_);_(* \(#,##0\);_(* &quot;-&quot;??_);_(@_)">
                  <c:v>2253</c:v>
                </c:pt>
                <c:pt idx="19" formatCode="_(* #,##0_);_(* \(#,##0\);_(* &quot;-&quot;??_);_(@_)">
                  <c:v>2232</c:v>
                </c:pt>
                <c:pt idx="20" formatCode="_(* #,##0_);_(* \(#,##0\);_(* &quot;-&quot;??_);_(@_)">
                  <c:v>2155</c:v>
                </c:pt>
                <c:pt idx="21" formatCode="_(* #,##0_);_(* \(#,##0\);_(* &quot;-&quot;??_);_(@_)">
                  <c:v>2136</c:v>
                </c:pt>
                <c:pt idx="22" formatCode="_(* #,##0_);_(* \(#,##0\);_(* &quot;-&quot;??_);_(@_)">
                  <c:v>2120</c:v>
                </c:pt>
                <c:pt idx="23" formatCode="_(* #,##0_);_(* \(#,##0\);_(* &quot;-&quot;??_);_(@_)">
                  <c:v>2217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D3-454A-8209-2B004C5939A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Nagoya</c:v>
                </c:pt>
              </c:strCache>
            </c:strRef>
          </c:tx>
          <c:spPr>
            <a:ln w="15594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Sheet1!$B$5:$Y$5</c:f>
              <c:numCache>
                <c:formatCode>General</c:formatCode>
                <c:ptCount val="24"/>
                <c:pt idx="0">
                  <c:v>767</c:v>
                </c:pt>
                <c:pt idx="1">
                  <c:v>812</c:v>
                </c:pt>
                <c:pt idx="2">
                  <c:v>826</c:v>
                </c:pt>
                <c:pt idx="3">
                  <c:v>845</c:v>
                </c:pt>
                <c:pt idx="4">
                  <c:v>900</c:v>
                </c:pt>
                <c:pt idx="5">
                  <c:v>961</c:v>
                </c:pt>
                <c:pt idx="6">
                  <c:v>982</c:v>
                </c:pt>
                <c:pt idx="7" formatCode="#,##0">
                  <c:v>1002</c:v>
                </c:pt>
                <c:pt idx="8">
                  <c:v>1072</c:v>
                </c:pt>
                <c:pt idx="9" formatCode="_(* #,##0_);_(* \(#,##0\);_(* &quot;-&quot;??_);_(@_)">
                  <c:v>1120</c:v>
                </c:pt>
                <c:pt idx="10">
                  <c:v>1122</c:v>
                </c:pt>
                <c:pt idx="11" formatCode="_(* #,##0_);_(* \(#,##0\);_(* &quot;-&quot;??_);_(@_)">
                  <c:v>1170</c:v>
                </c:pt>
                <c:pt idx="12" formatCode="_(* #,##0_);_(* \(#,##0\);_(* &quot;-&quot;??_);_(@_)">
                  <c:v>1233</c:v>
                </c:pt>
                <c:pt idx="13" formatCode="_(* #,##0_);_(* \(#,##0\);_(* &quot;-&quot;??_);_(@_)">
                  <c:v>1237</c:v>
                </c:pt>
                <c:pt idx="14">
                  <c:v>1240</c:v>
                </c:pt>
                <c:pt idx="15" formatCode="_(* #,##0_);_(* \(#,##0\);_(* &quot;-&quot;??_);_(@_)">
                  <c:v>1308</c:v>
                </c:pt>
                <c:pt idx="16" formatCode="_(* #,##0_);_(* \(#,##0\);_(* &quot;-&quot;??_);_(@_)">
                  <c:v>1307</c:v>
                </c:pt>
                <c:pt idx="17" formatCode="_(* #,##0_);_(* \(#,##0\);_(* &quot;-&quot;??_);_(@_)">
                  <c:v>1324</c:v>
                </c:pt>
                <c:pt idx="18" formatCode="_(* #,##0_);_(* \(#,##0\);_(* &quot;-&quot;??_);_(@_)">
                  <c:v>1352</c:v>
                </c:pt>
                <c:pt idx="19" formatCode="_(* #,##0_);_(* \(#,##0\);_(* &quot;-&quot;??_);_(@_)">
                  <c:v>1328</c:v>
                </c:pt>
                <c:pt idx="20" formatCode="_(* #,##0_);_(* \(#,##0\);_(* &quot;-&quot;??_);_(@_)">
                  <c:v>1277</c:v>
                </c:pt>
                <c:pt idx="21" formatCode="_(* #,##0_);_(* \(#,##0\);_(* &quot;-&quot;??_);_(@_)">
                  <c:v>1315</c:v>
                </c:pt>
                <c:pt idx="22" formatCode="_(* #,##0_);_(* \(#,##0\);_(* &quot;-&quot;??_);_(@_)">
                  <c:v>1348</c:v>
                </c:pt>
                <c:pt idx="23" formatCode="_(* #,##0_);_(* \(#,##0\);_(* &quot;-&quot;??_);_(@_)">
                  <c:v>1389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D3-454A-8209-2B004C5939A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Sapporo</c:v>
                </c:pt>
              </c:strCache>
            </c:strRef>
          </c:tx>
          <c:spPr>
            <a:ln w="15594">
              <a:solidFill>
                <a:srgbClr val="0000FF"/>
              </a:solidFill>
              <a:prstDash val="solid"/>
            </a:ln>
          </c:spPr>
          <c:marker>
            <c:symbol val="star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Sheet1!$B$6:$Y$6</c:f>
              <c:numCache>
                <c:formatCode>General</c:formatCode>
                <c:ptCount val="24"/>
                <c:pt idx="0">
                  <c:v>180</c:v>
                </c:pt>
                <c:pt idx="1">
                  <c:v>200</c:v>
                </c:pt>
                <c:pt idx="2">
                  <c:v>213</c:v>
                </c:pt>
                <c:pt idx="3">
                  <c:v>205</c:v>
                </c:pt>
                <c:pt idx="4">
                  <c:v>216</c:v>
                </c:pt>
                <c:pt idx="5">
                  <c:v>218</c:v>
                </c:pt>
                <c:pt idx="6">
                  <c:v>211</c:v>
                </c:pt>
                <c:pt idx="7">
                  <c:v>219</c:v>
                </c:pt>
                <c:pt idx="8">
                  <c:v>241</c:v>
                </c:pt>
                <c:pt idx="9" formatCode="_(* #,##0_);_(* \(#,##0\);_(* &quot;-&quot;??_);_(@_)">
                  <c:v>228</c:v>
                </c:pt>
                <c:pt idx="10">
                  <c:v>229</c:v>
                </c:pt>
                <c:pt idx="11" formatCode="_(* #,##0_);_(* \(#,##0\);_(* &quot;-&quot;??_);_(@_)">
                  <c:v>246</c:v>
                </c:pt>
                <c:pt idx="12" formatCode="_(* #,##0_);_(* \(#,##0\);_(* &quot;-&quot;??_);_(@_)">
                  <c:v>256</c:v>
                </c:pt>
                <c:pt idx="13" formatCode="_(* #,##0_);_(* \(#,##0\);_(* &quot;-&quot;??_);_(@_)">
                  <c:v>266</c:v>
                </c:pt>
                <c:pt idx="14">
                  <c:v>264</c:v>
                </c:pt>
                <c:pt idx="15" formatCode="_(* #,##0_);_(* \(#,##0\);_(* &quot;-&quot;??_);_(@_)">
                  <c:v>271</c:v>
                </c:pt>
                <c:pt idx="16" formatCode="_(* #,##0_);_(* \(#,##0\);_(* &quot;-&quot;??_);_(@_)">
                  <c:v>278</c:v>
                </c:pt>
                <c:pt idx="17" formatCode="_(* #,##0_);_(* \(#,##0\);_(* &quot;-&quot;??_);_(@_)">
                  <c:v>270</c:v>
                </c:pt>
                <c:pt idx="18" formatCode="_(* #,##0_);_(* \(#,##0\);_(* &quot;-&quot;??_);_(@_)">
                  <c:v>284</c:v>
                </c:pt>
                <c:pt idx="19" formatCode="_(* #,##0_);_(* \(#,##0\);_(* &quot;-&quot;??_);_(@_)">
                  <c:v>324</c:v>
                </c:pt>
                <c:pt idx="20" formatCode="_(* #,##0_);_(* \(#,##0\);_(* &quot;-&quot;??_);_(@_)">
                  <c:v>301</c:v>
                </c:pt>
                <c:pt idx="21" formatCode="_(* #,##0_);_(* \(#,##0\);_(* &quot;-&quot;??_);_(@_)">
                  <c:v>310</c:v>
                </c:pt>
                <c:pt idx="22" formatCode="_(* #,##0_);_(* \(#,##0\);_(* &quot;-&quot;??_);_(@_)">
                  <c:v>320</c:v>
                </c:pt>
                <c:pt idx="23" formatCode="_(* #,##0_);_(* \(#,##0\);_(* &quot;-&quot;??_);_(@_)">
                  <c:v>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7D3-454A-8209-2B004C5939AA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Sendai</c:v>
                </c:pt>
              </c:strCache>
            </c:strRef>
          </c:tx>
          <c:spPr>
            <a:ln w="15594">
              <a:solidFill>
                <a:srgbClr val="FF00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Sheet1!$B$7:$Y$7</c:f>
              <c:numCache>
                <c:formatCode>General</c:formatCode>
                <c:ptCount val="24"/>
                <c:pt idx="0">
                  <c:v>466</c:v>
                </c:pt>
                <c:pt idx="1">
                  <c:v>487</c:v>
                </c:pt>
                <c:pt idx="2">
                  <c:v>510</c:v>
                </c:pt>
                <c:pt idx="3">
                  <c:v>537</c:v>
                </c:pt>
                <c:pt idx="4">
                  <c:v>558</c:v>
                </c:pt>
                <c:pt idx="5">
                  <c:v>579</c:v>
                </c:pt>
                <c:pt idx="6">
                  <c:v>604</c:v>
                </c:pt>
                <c:pt idx="7">
                  <c:v>616</c:v>
                </c:pt>
                <c:pt idx="8">
                  <c:v>650</c:v>
                </c:pt>
                <c:pt idx="9" formatCode="_(* #,##0_);_(* \(#,##0\);_(* &quot;-&quot;??_);_(@_)">
                  <c:v>653</c:v>
                </c:pt>
                <c:pt idx="10">
                  <c:v>682</c:v>
                </c:pt>
                <c:pt idx="11" formatCode="_(* #,##0_);_(* \(#,##0\);_(* &quot;-&quot;??_);_(@_)">
                  <c:v>675</c:v>
                </c:pt>
                <c:pt idx="12" formatCode="_(* #,##0_);_(* \(#,##0\);_(* &quot;-&quot;??_);_(@_)">
                  <c:v>692</c:v>
                </c:pt>
                <c:pt idx="13" formatCode="_(* #,##0_);_(* \(#,##0\);_(* &quot;-&quot;??_);_(@_)">
                  <c:v>704</c:v>
                </c:pt>
                <c:pt idx="14">
                  <c:v>701</c:v>
                </c:pt>
                <c:pt idx="15" formatCode="_(* #,##0_);_(* \(#,##0\);_(* &quot;-&quot;??_);_(@_)">
                  <c:v>695</c:v>
                </c:pt>
                <c:pt idx="16" formatCode="_(* #,##0_);_(* \(#,##0\);_(* &quot;-&quot;??_);_(@_)">
                  <c:v>711</c:v>
                </c:pt>
                <c:pt idx="17" formatCode="_(* #,##0_);_(* \(#,##0\);_(* &quot;-&quot;??_);_(@_)">
                  <c:v>708</c:v>
                </c:pt>
                <c:pt idx="18" formatCode="_(* #,##0_);_(* \(#,##0\);_(* &quot;-&quot;??_);_(@_)">
                  <c:v>705</c:v>
                </c:pt>
                <c:pt idx="19" formatCode="_(* #,##0_);_(* \(#,##0\);_(* &quot;-&quot;??_);_(@_)">
                  <c:v>711</c:v>
                </c:pt>
                <c:pt idx="20" formatCode="_(* #,##0_);_(* \(#,##0\);_(* &quot;-&quot;??_);_(@_)">
                  <c:v>669</c:v>
                </c:pt>
                <c:pt idx="21" formatCode="_(* #,##0_);_(* \(#,##0\);_(* &quot;-&quot;??_);_(@_)">
                  <c:v>646</c:v>
                </c:pt>
                <c:pt idx="22" formatCode="_(* #,##0_);_(* \(#,##0\);_(* &quot;-&quot;??_);_(@_)">
                  <c:v>704</c:v>
                </c:pt>
                <c:pt idx="23" formatCode="_(* #,##0_);_(* \(#,##0\);_(* &quot;-&quot;??_);_(@_)">
                  <c:v>695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7D3-454A-8209-2B004C5939AA}"/>
            </c:ext>
          </c:extLst>
        </c:ser>
        <c:ser>
          <c:idx val="7"/>
          <c:order val="6"/>
          <c:tx>
            <c:strRef>
              <c:f>Sheet1!$A$8</c:f>
              <c:strCache>
                <c:ptCount val="1"/>
                <c:pt idx="0">
                  <c:v>Shikoku</c:v>
                </c:pt>
              </c:strCache>
            </c:strRef>
          </c:tx>
          <c:spPr>
            <a:ln w="15594">
              <a:solidFill>
                <a:srgbClr val="0000FF"/>
              </a:solidFill>
              <a:prstDash val="solid"/>
            </a:ln>
          </c:spPr>
          <c:marker>
            <c:symbol val="dot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Sheet1!$B$8:$Y$8</c:f>
              <c:numCache>
                <c:formatCode>General</c:formatCode>
                <c:ptCount val="24"/>
                <c:pt idx="0">
                  <c:v>146</c:v>
                </c:pt>
                <c:pt idx="1">
                  <c:v>143</c:v>
                </c:pt>
                <c:pt idx="2">
                  <c:v>176</c:v>
                </c:pt>
                <c:pt idx="3">
                  <c:v>176</c:v>
                </c:pt>
                <c:pt idx="4">
                  <c:v>191</c:v>
                </c:pt>
                <c:pt idx="5">
                  <c:v>203</c:v>
                </c:pt>
                <c:pt idx="6">
                  <c:v>246</c:v>
                </c:pt>
                <c:pt idx="7">
                  <c:v>273</c:v>
                </c:pt>
                <c:pt idx="8">
                  <c:v>292</c:v>
                </c:pt>
                <c:pt idx="9" formatCode="_(* #,##0_);_(* \(#,##0\);_(* &quot;-&quot;??_);_(@_)">
                  <c:v>265</c:v>
                </c:pt>
                <c:pt idx="10">
                  <c:v>248</c:v>
                </c:pt>
                <c:pt idx="11" formatCode="_(* #,##0_);_(* \(#,##0\);_(* &quot;-&quot;??_);_(@_)">
                  <c:v>261</c:v>
                </c:pt>
                <c:pt idx="12" formatCode="_(* #,##0_);_(* \(#,##0\);_(* &quot;-&quot;??_);_(@_)">
                  <c:v>273</c:v>
                </c:pt>
                <c:pt idx="13" formatCode="_(* #,##0_);_(* \(#,##0\);_(* &quot;-&quot;??_);_(@_)">
                  <c:v>262</c:v>
                </c:pt>
                <c:pt idx="14">
                  <c:v>256</c:v>
                </c:pt>
                <c:pt idx="15" formatCode="_(* #,##0_);_(* \(#,##0\);_(* &quot;-&quot;??_);_(@_)">
                  <c:v>263</c:v>
                </c:pt>
                <c:pt idx="16" formatCode="_(* #,##0_);_(* \(#,##0\);_(* &quot;-&quot;??_);_(@_)">
                  <c:v>254</c:v>
                </c:pt>
                <c:pt idx="17" formatCode="_(* #,##0_);_(* \(#,##0\);_(* &quot;-&quot;??_);_(@_)">
                  <c:v>253</c:v>
                </c:pt>
                <c:pt idx="18" formatCode="_(* #,##0_);_(* \(#,##0\);_(* &quot;-&quot;??_);_(@_)">
                  <c:v>263</c:v>
                </c:pt>
                <c:pt idx="19" formatCode="_(* #,##0_);_(* \(#,##0\);_(* &quot;-&quot;??_);_(@_)">
                  <c:v>237</c:v>
                </c:pt>
                <c:pt idx="20" formatCode="_(* #,##0_);_(* \(#,##0\);_(* &quot;-&quot;??_);_(@_)">
                  <c:v>231</c:v>
                </c:pt>
                <c:pt idx="21" formatCode="_(* #,##0_);_(* \(#,##0\);_(* &quot;-&quot;??_);_(@_)">
                  <c:v>226</c:v>
                </c:pt>
                <c:pt idx="22" formatCode="_(* #,##0_);_(* \(#,##0\);_(* &quot;-&quot;??_);_(@_)">
                  <c:v>216</c:v>
                </c:pt>
                <c:pt idx="23" formatCode="_(* #,##0_);_(* \(#,##0\);_(* &quot;-&quot;??_);_(@_)">
                  <c:v>230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7D3-454A-8209-2B004C5939AA}"/>
            </c:ext>
          </c:extLst>
        </c:ser>
        <c:ser>
          <c:idx val="8"/>
          <c:order val="7"/>
          <c:tx>
            <c:strRef>
              <c:f>Sheet1!$A$9</c:f>
              <c:strCache>
                <c:ptCount val="1"/>
                <c:pt idx="0">
                  <c:v>Shin-etsu</c:v>
                </c:pt>
              </c:strCache>
            </c:strRef>
          </c:tx>
          <c:spPr>
            <a:ln w="15594">
              <a:solidFill>
                <a:srgbClr val="00CCFF"/>
              </a:solidFill>
              <a:prstDash val="solid"/>
            </a:ln>
          </c:spPr>
          <c:marker>
            <c:symbol val="dash"/>
            <c:size val="2"/>
            <c:spPr>
              <a:noFill/>
              <a:ln>
                <a:solidFill>
                  <a:srgbClr val="00CC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Sheet1!$B$9:$Y$9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215</c:v>
                </c:pt>
                <c:pt idx="7">
                  <c:v>217</c:v>
                </c:pt>
                <c:pt idx="8">
                  <c:v>229</c:v>
                </c:pt>
                <c:pt idx="9" formatCode="_(* #,##0_);_(* \(#,##0\);_(* &quot;-&quot;??_);_(@_)">
                  <c:v>233</c:v>
                </c:pt>
                <c:pt idx="10">
                  <c:v>225</c:v>
                </c:pt>
                <c:pt idx="11" formatCode="_(* #,##0_);_(* \(#,##0\);_(* &quot;-&quot;??_);_(@_)">
                  <c:v>243</c:v>
                </c:pt>
                <c:pt idx="12" formatCode="_(* #,##0_);_(* \(#,##0\);_(* &quot;-&quot;??_);_(@_)">
                  <c:v>248</c:v>
                </c:pt>
                <c:pt idx="13" formatCode="_(* #,##0_);_(* \(#,##0\);_(* &quot;-&quot;??_);_(@_)">
                  <c:v>262</c:v>
                </c:pt>
                <c:pt idx="14">
                  <c:v>252</c:v>
                </c:pt>
                <c:pt idx="15" formatCode="_(* #,##0_);_(* \(#,##0\);_(* &quot;-&quot;??_);_(@_)">
                  <c:v>259</c:v>
                </c:pt>
                <c:pt idx="16" formatCode="_(* #,##0_);_(* \(#,##0\);_(* &quot;-&quot;??_);_(@_)">
                  <c:v>242</c:v>
                </c:pt>
                <c:pt idx="17" formatCode="_(* #,##0_);_(* \(#,##0\);_(* &quot;-&quot;??_);_(@_)">
                  <c:v>252</c:v>
                </c:pt>
                <c:pt idx="18" formatCode="_(* #,##0_);_(* \(#,##0\);_(* &quot;-&quot;??_);_(@_)">
                  <c:v>248</c:v>
                </c:pt>
                <c:pt idx="19" formatCode="_(* #,##0_);_(* \(#,##0\);_(* &quot;-&quot;??_);_(@_)">
                  <c:v>234</c:v>
                </c:pt>
                <c:pt idx="20" formatCode="_(* #,##0_);_(* \(#,##0\);_(* &quot;-&quot;??_);_(@_)">
                  <c:v>221</c:v>
                </c:pt>
                <c:pt idx="21" formatCode="_(* #,##0_);_(* \(#,##0\);_(* &quot;-&quot;??_);_(@_)">
                  <c:v>225</c:v>
                </c:pt>
                <c:pt idx="22" formatCode="_(* #,##0_);_(* \(#,##0\);_(* &quot;-&quot;??_);_(@_)">
                  <c:v>217</c:v>
                </c:pt>
                <c:pt idx="23" formatCode="_(* #,##0_);_(* \(#,##0\);_(* &quot;-&quot;??_);_(@_)">
                  <c:v>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7D3-454A-8209-2B004C5939AA}"/>
            </c:ext>
          </c:extLst>
        </c:ser>
        <c:ser>
          <c:idx val="9"/>
          <c:order val="8"/>
          <c:tx>
            <c:strRef>
              <c:f>Sheet1!$A$10</c:f>
              <c:strCache>
                <c:ptCount val="1"/>
                <c:pt idx="0">
                  <c:v>Tokyo</c:v>
                </c:pt>
              </c:strCache>
            </c:strRef>
          </c:tx>
          <c:spPr>
            <a:ln w="15594">
              <a:solidFill>
                <a:srgbClr val="FF66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66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Sheet1!$B$10:$Y$10</c:f>
              <c:numCache>
                <c:formatCode>#,##0</c:formatCode>
                <c:ptCount val="24"/>
                <c:pt idx="0">
                  <c:v>6961</c:v>
                </c:pt>
                <c:pt idx="1">
                  <c:v>7200</c:v>
                </c:pt>
                <c:pt idx="2">
                  <c:v>7299</c:v>
                </c:pt>
                <c:pt idx="3">
                  <c:v>7318</c:v>
                </c:pt>
                <c:pt idx="4">
                  <c:v>7471</c:v>
                </c:pt>
                <c:pt idx="5">
                  <c:v>7708</c:v>
                </c:pt>
                <c:pt idx="6">
                  <c:v>7580</c:v>
                </c:pt>
                <c:pt idx="7">
                  <c:v>7560</c:v>
                </c:pt>
                <c:pt idx="8" formatCode="General">
                  <c:v>7630</c:v>
                </c:pt>
                <c:pt idx="9" formatCode="_(* #,##0_);_(* \(#,##0\);_(* &quot;-&quot;??_);_(@_)">
                  <c:v>7814</c:v>
                </c:pt>
                <c:pt idx="10">
                  <c:v>7865</c:v>
                </c:pt>
                <c:pt idx="11" formatCode="_(* #,##0_);_(* \(#,##0\);_(* &quot;-&quot;??_);_(@_)">
                  <c:v>7763</c:v>
                </c:pt>
                <c:pt idx="12" formatCode="_(* #,##0_);_(* \(#,##0\);_(* &quot;-&quot;??_);_(@_)">
                  <c:v>7987</c:v>
                </c:pt>
                <c:pt idx="13" formatCode="_(* #,##0_);_(* \(#,##0\);_(* &quot;-&quot;??_);_(@_)">
                  <c:v>7911</c:v>
                </c:pt>
                <c:pt idx="14" formatCode="General">
                  <c:v>7849</c:v>
                </c:pt>
                <c:pt idx="15" formatCode="_(* #,##0_);_(* \(#,##0\);_(* &quot;-&quot;??_);_(@_)">
                  <c:v>7892</c:v>
                </c:pt>
                <c:pt idx="16" formatCode="_(* #,##0_);_(* \(#,##0\);_(* &quot;-&quot;??_);_(@_)">
                  <c:v>7835</c:v>
                </c:pt>
                <c:pt idx="17" formatCode="_(* #,##0_);_(* \(#,##0\);_(* &quot;-&quot;??_);_(@_)">
                  <c:v>7798</c:v>
                </c:pt>
                <c:pt idx="18" formatCode="_(* #,##0_);_(* \(#,##0\);_(* &quot;-&quot;??_);_(@_)">
                  <c:v>7850</c:v>
                </c:pt>
                <c:pt idx="19" formatCode="_(* #,##0_);_(* \(#,##0\);_(* &quot;-&quot;??_);_(@_)">
                  <c:v>7761</c:v>
                </c:pt>
                <c:pt idx="20" formatCode="_(* #,##0_);_(* \(#,##0\);_(* &quot;-&quot;??_);_(@_)">
                  <c:v>7601</c:v>
                </c:pt>
                <c:pt idx="21" formatCode="_(* #,##0_);_(* \(#,##0\);_(* &quot;-&quot;??_);_(@_)">
                  <c:v>7531</c:v>
                </c:pt>
                <c:pt idx="22" formatCode="_(* #,##0_);_(* \(#,##0\);_(* &quot;-&quot;??_);_(@_)">
                  <c:v>7558</c:v>
                </c:pt>
                <c:pt idx="23" formatCode="_(* #,##0_);_(* \(#,##0\);_(* &quot;-&quot;??_);_(@_)">
                  <c:v>7803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7D3-454A-8209-2B004C593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3477311"/>
        <c:axId val="1"/>
      </c:lineChart>
      <c:dateAx>
        <c:axId val="1643477311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  <c:max val="80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643477311"/>
        <c:crosses val="autoZero"/>
        <c:crossBetween val="midCat"/>
        <c:majorUnit val="500"/>
        <c:minorUnit val="250"/>
      </c:valAx>
      <c:spPr>
        <a:solidFill>
          <a:schemeClr val="bg1">
            <a:lumMod val="75000"/>
          </a:schemeClr>
        </a:solidFill>
        <a:ln w="1559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695215237132791"/>
          <c:y val="5.633799823605045E-2"/>
          <c:w val="0.16372703412073486"/>
          <c:h val="0.86921525497571916"/>
        </c:manualLayout>
      </c:layout>
      <c:overlay val="0"/>
      <c:spPr>
        <a:noFill/>
        <a:ln w="3901">
          <a:solidFill>
            <a:schemeClr val="tx1"/>
          </a:solidFill>
          <a:prstDash val="solid"/>
        </a:ln>
      </c:spPr>
      <c:txPr>
        <a:bodyPr/>
        <a:lstStyle/>
        <a:p>
          <a:pPr>
            <a:defRPr sz="1036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3779764016E-2"/>
          <c:y val="2.1255848453725894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8692274952117458E-2"/>
                  <c:y val="-4.0344440640572105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53-4E8F-A697-C195AE354AC0}"/>
                </c:ext>
              </c:extLst>
            </c:dLbl>
            <c:dLbl>
              <c:idx val="1"/>
              <c:layout>
                <c:manualLayout>
                  <c:x val="-4.5454545454545484E-2"/>
                  <c:y val="-4.0248590507037142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53-4E8F-A697-C195AE354AC0}"/>
                </c:ext>
              </c:extLst>
            </c:dLbl>
            <c:dLbl>
              <c:idx val="2"/>
              <c:layout>
                <c:manualLayout>
                  <c:x val="-1.818193748508709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53-4E8F-A697-C195AE354AC0}"/>
                </c:ext>
              </c:extLst>
            </c:dLbl>
            <c:dLbl>
              <c:idx val="3"/>
              <c:layout>
                <c:manualLayout>
                  <c:x val="-1.8181818181818181E-2"/>
                  <c:y val="-2.6043392044574336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53-4E8F-A697-C195AE354AC0}"/>
                </c:ext>
              </c:extLst>
            </c:dLbl>
            <c:dLbl>
              <c:idx val="4"/>
              <c:layout>
                <c:manualLayout>
                  <c:x val="2.7573242533872454E-3"/>
                  <c:y val="-2.1116436532389975E-2"/>
                </c:manualLayout>
              </c:layout>
              <c:spPr/>
              <c:txPr>
                <a:bodyPr/>
                <a:lstStyle/>
                <a:p>
                  <a:pPr>
                    <a:defRPr sz="990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53-4E8F-A697-C195AE354AC0}"/>
                </c:ext>
              </c:extLst>
            </c:dLbl>
            <c:dLbl>
              <c:idx val="5"/>
              <c:layout>
                <c:manualLayout>
                  <c:x val="-1.8018018018018129E-2"/>
                  <c:y val="2.4154589371980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53-4E8F-A697-C195AE354AC0}"/>
                </c:ext>
              </c:extLst>
            </c:dLbl>
            <c:dLbl>
              <c:idx val="8"/>
              <c:layout>
                <c:manualLayout>
                  <c:x val="3.0030030030028928E-3"/>
                  <c:y val="4.83091787439613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153-4E8F-A697-C195AE354AC0}"/>
                </c:ext>
              </c:extLst>
            </c:dLbl>
            <c:spPr>
              <a:noFill/>
              <a:ln w="25183">
                <a:noFill/>
              </a:ln>
            </c:spPr>
            <c:txPr>
              <a:bodyPr/>
              <a:lstStyle/>
              <a:p>
                <a:pPr>
                  <a:defRPr sz="990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18</c:v>
                </c:pt>
                <c:pt idx="1">
                  <c:v>35</c:v>
                </c:pt>
                <c:pt idx="2">
                  <c:v>17</c:v>
                </c:pt>
                <c:pt idx="3">
                  <c:v>15</c:v>
                </c:pt>
                <c:pt idx="4">
                  <c:v>22</c:v>
                </c:pt>
                <c:pt idx="5">
                  <c:v>11</c:v>
                </c:pt>
                <c:pt idx="6">
                  <c:v>13</c:v>
                </c:pt>
                <c:pt idx="7">
                  <c:v>19</c:v>
                </c:pt>
                <c:pt idx="8">
                  <c:v>18</c:v>
                </c:pt>
                <c:pt idx="9">
                  <c:v>16</c:v>
                </c:pt>
                <c:pt idx="10">
                  <c:v>16</c:v>
                </c:pt>
                <c:pt idx="11">
                  <c:v>15</c:v>
                </c:pt>
                <c:pt idx="12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153-4E8F-A697-C195AE354A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53-4E8F-A697-C195AE354AC0}"/>
                </c:ext>
              </c:extLst>
            </c:dLbl>
            <c:dLbl>
              <c:idx val="1"/>
              <c:layout>
                <c:manualLayout>
                  <c:x val="-1.3554420562294578E-2"/>
                  <c:y val="-3.5513522766175878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153-4E8F-A697-C195AE354AC0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53-4E8F-A697-C195AE354AC0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53-4E8F-A697-C195AE354AC0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153-4E8F-A697-C195AE354AC0}"/>
                </c:ext>
              </c:extLst>
            </c:dLbl>
            <c:spPr>
              <a:noFill/>
              <a:ln w="25183">
                <a:noFill/>
              </a:ln>
            </c:spPr>
            <c:txPr>
              <a:bodyPr/>
              <a:lstStyle/>
              <a:p>
                <a:pPr>
                  <a:defRPr sz="99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27</c:v>
                </c:pt>
                <c:pt idx="1">
                  <c:v>49</c:v>
                </c:pt>
                <c:pt idx="2">
                  <c:v>65</c:v>
                </c:pt>
                <c:pt idx="3">
                  <c:v>52</c:v>
                </c:pt>
                <c:pt idx="4">
                  <c:v>49</c:v>
                </c:pt>
                <c:pt idx="5">
                  <c:v>59</c:v>
                </c:pt>
                <c:pt idx="6">
                  <c:v>46</c:v>
                </c:pt>
                <c:pt idx="7">
                  <c:v>59</c:v>
                </c:pt>
                <c:pt idx="8">
                  <c:v>73</c:v>
                </c:pt>
                <c:pt idx="9">
                  <c:v>58</c:v>
                </c:pt>
                <c:pt idx="10">
                  <c:v>70</c:v>
                </c:pt>
                <c:pt idx="11">
                  <c:v>57</c:v>
                </c:pt>
                <c:pt idx="12">
                  <c:v>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F153-4E8F-A697-C195AE354A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153-4E8F-A697-C195AE354AC0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153-4E8F-A697-C195AE354AC0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153-4E8F-A697-C195AE354AC0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153-4E8F-A697-C195AE354AC0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153-4E8F-A697-C195AE354AC0}"/>
                </c:ext>
              </c:extLst>
            </c:dLbl>
            <c:spPr>
              <a:noFill/>
              <a:ln w="25183">
                <a:noFill/>
              </a:ln>
            </c:spPr>
            <c:txPr>
              <a:bodyPr/>
              <a:lstStyle/>
              <a:p>
                <a:pPr>
                  <a:defRPr sz="99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349</c:v>
                </c:pt>
                <c:pt idx="1">
                  <c:v>379</c:v>
                </c:pt>
                <c:pt idx="2">
                  <c:v>403</c:v>
                </c:pt>
                <c:pt idx="3">
                  <c:v>402</c:v>
                </c:pt>
                <c:pt idx="4">
                  <c:v>406</c:v>
                </c:pt>
                <c:pt idx="5">
                  <c:v>405</c:v>
                </c:pt>
                <c:pt idx="6">
                  <c:v>405</c:v>
                </c:pt>
                <c:pt idx="7">
                  <c:v>387</c:v>
                </c:pt>
                <c:pt idx="8">
                  <c:v>377</c:v>
                </c:pt>
                <c:pt idx="9">
                  <c:v>380</c:v>
                </c:pt>
                <c:pt idx="10">
                  <c:v>379</c:v>
                </c:pt>
                <c:pt idx="11">
                  <c:v>379</c:v>
                </c:pt>
                <c:pt idx="12">
                  <c:v>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F153-4E8F-A697-C195AE354AC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1.1698115438272918E-2"/>
                  <c:y val="2.8554528510023203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153-4E8F-A697-C195AE354AC0}"/>
                </c:ext>
              </c:extLst>
            </c:dLbl>
            <c:dLbl>
              <c:idx val="1"/>
              <c:layout>
                <c:manualLayout>
                  <c:x val="-6.1015346054716134E-3"/>
                  <c:y val="2.1403819087831413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153-4E8F-A697-C195AE354AC0}"/>
                </c:ext>
              </c:extLst>
            </c:dLbl>
            <c:dLbl>
              <c:idx val="2"/>
              <c:layout>
                <c:manualLayout>
                  <c:x val="-1.3527228015416991E-2"/>
                  <c:y val="3.3289588801399823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153-4E8F-A697-C195AE354AC0}"/>
                </c:ext>
              </c:extLst>
            </c:dLbl>
            <c:dLbl>
              <c:idx val="3"/>
              <c:layout>
                <c:manualLayout>
                  <c:x val="-6.0333167813482773E-3"/>
                  <c:y val="2.618680817071779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153-4E8F-A697-C195AE354AC0}"/>
                </c:ext>
              </c:extLst>
            </c:dLbl>
            <c:dLbl>
              <c:idx val="4"/>
              <c:layout>
                <c:manualLayout>
                  <c:x val="-9.1864699345014303E-3"/>
                  <c:y val="9.1349994294191491E-3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153-4E8F-A697-C195AE354AC0}"/>
                </c:ext>
              </c:extLst>
            </c:dLbl>
            <c:dLbl>
              <c:idx val="5"/>
              <c:layout>
                <c:manualLayout>
                  <c:x val="-1.8018018018018018E-2"/>
                  <c:y val="-1.6908212560386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153-4E8F-A697-C195AE354AC0}"/>
                </c:ext>
              </c:extLst>
            </c:dLbl>
            <c:spPr>
              <a:noFill/>
              <a:ln w="25183">
                <a:noFill/>
              </a:ln>
            </c:spPr>
            <c:txPr>
              <a:bodyPr/>
              <a:lstStyle/>
              <a:p>
                <a:pPr>
                  <a:defRPr sz="99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19</c:v>
                </c:pt>
                <c:pt idx="1">
                  <c:v>21</c:v>
                </c:pt>
                <c:pt idx="2">
                  <c:v>20</c:v>
                </c:pt>
                <c:pt idx="3">
                  <c:v>20</c:v>
                </c:pt>
                <c:pt idx="4">
                  <c:v>21</c:v>
                </c:pt>
                <c:pt idx="5">
                  <c:v>22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28</c:v>
                </c:pt>
                <c:pt idx="10">
                  <c:v>29</c:v>
                </c:pt>
                <c:pt idx="11">
                  <c:v>33</c:v>
                </c:pt>
                <c:pt idx="12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F153-4E8F-A697-C195AE354AC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153-4E8F-A697-C195AE354AC0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153-4E8F-A697-C195AE354AC0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153-4E8F-A697-C195AE354AC0}"/>
                </c:ext>
              </c:extLst>
            </c:dLbl>
            <c:dLbl>
              <c:idx val="3"/>
              <c:layout>
                <c:manualLayout>
                  <c:x val="-2.8787878787878789E-2"/>
                  <c:y val="5.4453975391873834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153-4E8F-A697-C195AE354AC0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F153-4E8F-A697-C195AE354AC0}"/>
                </c:ext>
              </c:extLst>
            </c:dLbl>
            <c:spPr>
              <a:noFill/>
              <a:ln w="25183">
                <a:noFill/>
              </a:ln>
            </c:spPr>
            <c:txPr>
              <a:bodyPr/>
              <a:lstStyle/>
              <a:p>
                <a:pPr>
                  <a:defRPr sz="99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426</c:v>
                </c:pt>
                <c:pt idx="1">
                  <c:v>478</c:v>
                </c:pt>
                <c:pt idx="2">
                  <c:v>513</c:v>
                </c:pt>
                <c:pt idx="3">
                  <c:v>495</c:v>
                </c:pt>
                <c:pt idx="4">
                  <c:v>497</c:v>
                </c:pt>
                <c:pt idx="5">
                  <c:v>508</c:v>
                </c:pt>
                <c:pt idx="6">
                  <c:v>496</c:v>
                </c:pt>
                <c:pt idx="7">
                  <c:v>492</c:v>
                </c:pt>
                <c:pt idx="8">
                  <c:v>496</c:v>
                </c:pt>
                <c:pt idx="9">
                  <c:v>478</c:v>
                </c:pt>
                <c:pt idx="10">
                  <c:v>489</c:v>
                </c:pt>
                <c:pt idx="11">
                  <c:v>480</c:v>
                </c:pt>
                <c:pt idx="12">
                  <c:v>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F153-4E8F-A697-C195AE354A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9745456"/>
        <c:axId val="1"/>
      </c:lineChart>
      <c:catAx>
        <c:axId val="669745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669745456"/>
        <c:crosses val="autoZero"/>
        <c:crossBetween val="between"/>
      </c:valAx>
      <c:spPr>
        <a:noFill/>
        <a:ln w="25345">
          <a:noFill/>
        </a:ln>
      </c:spPr>
    </c:plotArea>
    <c:legend>
      <c:legendPos val="r"/>
      <c:overlay val="0"/>
      <c:txPr>
        <a:bodyPr/>
        <a:lstStyle/>
        <a:p>
          <a:pPr>
            <a:defRPr sz="99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87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57570033880693"/>
          <c:y val="0.26227898212410738"/>
          <c:w val="0.24848484848484925"/>
          <c:h val="0.3840749414519921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Hiroshima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058D-48B6-9B0C-9576AFDCEAB9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58D-48B6-9B0C-9576AFDCEAB9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58D-48B6-9B0C-9576AFDCEAB9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58D-48B6-9B0C-9576AFDCEAB9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058D-48B6-9B0C-9576AFDCEAB9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58D-48B6-9B0C-9576AFDCEAB9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058D-48B6-9B0C-9576AFDCEAB9}"/>
              </c:ext>
            </c:extLst>
          </c:dPt>
          <c:dLbls>
            <c:dLbl>
              <c:idx val="0"/>
              <c:layout>
                <c:manualLayout>
                  <c:x val="1.4895229550579038E-2"/>
                  <c:y val="-0.12476205944218255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8D-48B6-9B0C-9576AFDCEAB9}"/>
                </c:ext>
              </c:extLst>
            </c:dLbl>
            <c:dLbl>
              <c:idx val="1"/>
              <c:layout>
                <c:manualLayout>
                  <c:x val="8.6978125110673266E-2"/>
                  <c:y val="-7.151352918287871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8D-48B6-9B0C-9576AFDCEAB9}"/>
                </c:ext>
              </c:extLst>
            </c:dLbl>
            <c:dLbl>
              <c:idx val="2"/>
              <c:layout>
                <c:manualLayout>
                  <c:x val="6.4969710728495805E-2"/>
                  <c:y val="4.12446209986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8D-48B6-9B0C-9576AFDCEAB9}"/>
                </c:ext>
              </c:extLst>
            </c:dLbl>
            <c:dLbl>
              <c:idx val="3"/>
              <c:layout>
                <c:manualLayout>
                  <c:x val="-1.5487138320603481E-2"/>
                  <c:y val="4.627105297512380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8D-48B6-9B0C-9576AFDCEAB9}"/>
                </c:ext>
              </c:extLst>
            </c:dLbl>
            <c:dLbl>
              <c:idx val="4"/>
              <c:layout>
                <c:manualLayout>
                  <c:x val="-4.659481677081715E-2"/>
                  <c:y val="3.364443263098810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8D-48B6-9B0C-9576AFDCEAB9}"/>
                </c:ext>
              </c:extLst>
            </c:dLbl>
            <c:dLbl>
              <c:idx val="5"/>
              <c:layout>
                <c:manualLayout>
                  <c:x val="-8.0578214829593084E-2"/>
                  <c:y val="-7.6924985057704193E-3"/>
                </c:manualLayout>
              </c:layout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8D-48B6-9B0C-9576AFDCEAB9}"/>
                </c:ext>
              </c:extLst>
            </c:dLbl>
            <c:dLbl>
              <c:idx val="6"/>
              <c:layout>
                <c:manualLayout>
                  <c:x val="-5.8805321748574557E-2"/>
                  <c:y val="-8.905028922237234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8D-48B6-9B0C-9576AFDCEAB9}"/>
                </c:ext>
              </c:extLst>
            </c:dLbl>
            <c:numFmt formatCode="0%" sourceLinked="0"/>
            <c:spPr>
              <a:noFill/>
              <a:ln w="2530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38</c:v>
                </c:pt>
                <c:pt idx="3">
                  <c:v>372</c:v>
                </c:pt>
                <c:pt idx="4">
                  <c:v>73</c:v>
                </c:pt>
                <c:pt idx="5">
                  <c:v>8</c:v>
                </c:pt>
                <c:pt idx="6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58D-48B6-9B0C-9576AFDCEAB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058D-48B6-9B0C-9576AFDCEAB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058D-48B6-9B0C-9576AFDCEAB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058D-48B6-9B0C-9576AFDCEAB9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058D-48B6-9B0C-9576AFDCEAB9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058D-48B6-9B0C-9576AFDCEAB9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058D-48B6-9B0C-9576AFDCEAB9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058D-48B6-9B0C-9576AFDCEAB9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0.95785440613026818</c:v>
                </c:pt>
                <c:pt idx="2">
                  <c:v>7.2796934865900385</c:v>
                </c:pt>
                <c:pt idx="3">
                  <c:v>71.264367816091962</c:v>
                </c:pt>
                <c:pt idx="4">
                  <c:v>13.984674329501914</c:v>
                </c:pt>
                <c:pt idx="5">
                  <c:v>1.5325670498084289</c:v>
                </c:pt>
                <c:pt idx="6">
                  <c:v>4.980842911877394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58D-48B6-9B0C-9576AFDCEA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7">
          <a:noFill/>
        </a:ln>
      </c:spPr>
    </c:plotArea>
    <c:legend>
      <c:legendPos val="r"/>
      <c:layout>
        <c:manualLayout>
          <c:xMode val="edge"/>
          <c:yMode val="edge"/>
          <c:x val="0.73014022895025443"/>
          <c:y val="0.14285716944956348"/>
          <c:w val="0.15027306445849198"/>
          <c:h val="0.29968206101896833"/>
        </c:manualLayout>
      </c:layout>
      <c:overlay val="0"/>
      <c:spPr>
        <a:noFill/>
        <a:ln w="4177">
          <a:solidFill>
            <a:schemeClr val="tx1"/>
          </a:solidFill>
          <a:prstDash val="solid"/>
        </a:ln>
      </c:spPr>
      <c:txPr>
        <a:bodyPr/>
        <a:lstStyle/>
        <a:p>
          <a:pPr>
            <a:defRPr sz="1091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44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735070726778619E-2"/>
          <c:y val="1.5819252759812252E-3"/>
          <c:w val="0.91076498734118416"/>
          <c:h val="0.8600062483783340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Kansai</c:v>
                </c:pt>
              </c:strCache>
            </c:strRef>
          </c:tx>
          <c:spPr>
            <a:solidFill>
              <a:schemeClr val="folHlink"/>
            </a:solidFill>
            <a:ln w="15501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00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7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1615</c:v>
                </c:pt>
                <c:pt idx="1">
                  <c:v>1700</c:v>
                </c:pt>
                <c:pt idx="2">
                  <c:v>1788</c:v>
                </c:pt>
                <c:pt idx="3">
                  <c:v>1850</c:v>
                </c:pt>
                <c:pt idx="4">
                  <c:v>1952</c:v>
                </c:pt>
                <c:pt idx="5">
                  <c:v>2031</c:v>
                </c:pt>
                <c:pt idx="6">
                  <c:v>2043</c:v>
                </c:pt>
                <c:pt idx="7">
                  <c:v>2099</c:v>
                </c:pt>
                <c:pt idx="8" formatCode="General">
                  <c:v>2110</c:v>
                </c:pt>
                <c:pt idx="9">
                  <c:v>2187</c:v>
                </c:pt>
                <c:pt idx="10">
                  <c:v>2196</c:v>
                </c:pt>
                <c:pt idx="11">
                  <c:v>2277</c:v>
                </c:pt>
                <c:pt idx="12">
                  <c:v>2311</c:v>
                </c:pt>
                <c:pt idx="13">
                  <c:v>2347</c:v>
                </c:pt>
                <c:pt idx="14">
                  <c:v>2287</c:v>
                </c:pt>
                <c:pt idx="15">
                  <c:v>2245</c:v>
                </c:pt>
                <c:pt idx="16">
                  <c:v>2244</c:v>
                </c:pt>
                <c:pt idx="17">
                  <c:v>2222</c:v>
                </c:pt>
                <c:pt idx="18">
                  <c:v>2253</c:v>
                </c:pt>
                <c:pt idx="19">
                  <c:v>2232</c:v>
                </c:pt>
                <c:pt idx="20">
                  <c:v>2155</c:v>
                </c:pt>
                <c:pt idx="21">
                  <c:v>2136</c:v>
                </c:pt>
                <c:pt idx="22">
                  <c:v>2120</c:v>
                </c:pt>
                <c:pt idx="23">
                  <c:v>2217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D-4AC6-8237-F07C65668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5526719"/>
        <c:axId val="1"/>
      </c:barChart>
      <c:dateAx>
        <c:axId val="1265526719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12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8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12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65526719"/>
        <c:crosses val="autoZero"/>
        <c:crossBetween val="between"/>
      </c:valAx>
      <c:spPr>
        <a:noFill/>
        <a:ln w="1550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595559809167501"/>
          <c:y val="0.7683822012520809"/>
          <c:w val="6.5829671843505744E-2"/>
          <c:h val="4.6150106723040984E-2"/>
        </c:manualLayout>
      </c:layout>
      <c:overlay val="0"/>
      <c:spPr>
        <a:noFill/>
        <a:ln w="3876">
          <a:solidFill>
            <a:schemeClr val="tx1"/>
          </a:solidFill>
          <a:prstDash val="solid"/>
        </a:ln>
      </c:spPr>
      <c:txPr>
        <a:bodyPr/>
        <a:lstStyle/>
        <a:p>
          <a:pPr>
            <a:defRPr sz="1031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9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B10-47C9-95FA-626E7E29870D}"/>
              </c:ext>
            </c:extLst>
          </c:dPt>
          <c:dLbls>
            <c:dLbl>
              <c:idx val="6"/>
              <c:layout>
                <c:manualLayout>
                  <c:x val="-6.6666666666666671E-3"/>
                  <c:y val="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10-47C9-95FA-626E7E29870D}"/>
                </c:ext>
              </c:extLst>
            </c:dLbl>
            <c:dLbl>
              <c:idx val="11"/>
              <c:layout>
                <c:manualLayout>
                  <c:x val="-2.6666666666666666E-3"/>
                  <c:y val="-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D7-42AD-8D26-E74817253A9A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144</c:v>
                </c:pt>
                <c:pt idx="1">
                  <c:v>70</c:v>
                </c:pt>
                <c:pt idx="2">
                  <c:v>122</c:v>
                </c:pt>
                <c:pt idx="3">
                  <c:v>98</c:v>
                </c:pt>
                <c:pt idx="4">
                  <c:v>87</c:v>
                </c:pt>
                <c:pt idx="5">
                  <c:v>72</c:v>
                </c:pt>
                <c:pt idx="6">
                  <c:v>48</c:v>
                </c:pt>
                <c:pt idx="7">
                  <c:v>67</c:v>
                </c:pt>
                <c:pt idx="8">
                  <c:v>69</c:v>
                </c:pt>
                <c:pt idx="9">
                  <c:v>56</c:v>
                </c:pt>
                <c:pt idx="10">
                  <c:v>67</c:v>
                </c:pt>
                <c:pt idx="11">
                  <c:v>64</c:v>
                </c:pt>
                <c:pt idx="12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10-47C9-95FA-626E7E2987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11"/>
              <c:layout>
                <c:manualLayout>
                  <c:x val="0"/>
                  <c:y val="-1.7777777777777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D7-42AD-8D26-E74817253A9A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221</c:v>
                </c:pt>
                <c:pt idx="1">
                  <c:v>310</c:v>
                </c:pt>
                <c:pt idx="2">
                  <c:v>280</c:v>
                </c:pt>
                <c:pt idx="3">
                  <c:v>265</c:v>
                </c:pt>
                <c:pt idx="4">
                  <c:v>247</c:v>
                </c:pt>
                <c:pt idx="5">
                  <c:v>250</c:v>
                </c:pt>
                <c:pt idx="6">
                  <c:v>285</c:v>
                </c:pt>
                <c:pt idx="7">
                  <c:v>278</c:v>
                </c:pt>
                <c:pt idx="8">
                  <c:v>291</c:v>
                </c:pt>
                <c:pt idx="9">
                  <c:v>241</c:v>
                </c:pt>
                <c:pt idx="10">
                  <c:v>235</c:v>
                </c:pt>
                <c:pt idx="11">
                  <c:v>224</c:v>
                </c:pt>
                <c:pt idx="12">
                  <c:v>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10-47C9-95FA-626E7E2987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1600</c:v>
                </c:pt>
                <c:pt idx="1">
                  <c:v>1636</c:v>
                </c:pt>
                <c:pt idx="2">
                  <c:v>1674</c:v>
                </c:pt>
                <c:pt idx="3">
                  <c:v>1652</c:v>
                </c:pt>
                <c:pt idx="4">
                  <c:v>1632</c:v>
                </c:pt>
                <c:pt idx="5">
                  <c:v>1634</c:v>
                </c:pt>
                <c:pt idx="6">
                  <c:v>1602</c:v>
                </c:pt>
                <c:pt idx="7">
                  <c:v>1630</c:v>
                </c:pt>
                <c:pt idx="8">
                  <c:v>1587</c:v>
                </c:pt>
                <c:pt idx="9">
                  <c:v>1566</c:v>
                </c:pt>
                <c:pt idx="10">
                  <c:v>1535</c:v>
                </c:pt>
                <c:pt idx="11">
                  <c:v>1521</c:v>
                </c:pt>
                <c:pt idx="12">
                  <c:v>1541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10-47C9-95FA-626E7E2987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10-47C9-95FA-626E7E29870D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10-47C9-95FA-626E7E29870D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10-47C9-95FA-626E7E29870D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10-47C9-95FA-626E7E29870D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10-47C9-95FA-626E7E29870D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121</c:v>
                </c:pt>
                <c:pt idx="1">
                  <c:v>129</c:v>
                </c:pt>
                <c:pt idx="2">
                  <c:v>130</c:v>
                </c:pt>
                <c:pt idx="3">
                  <c:v>137</c:v>
                </c:pt>
                <c:pt idx="4">
                  <c:v>148</c:v>
                </c:pt>
                <c:pt idx="5">
                  <c:v>151</c:v>
                </c:pt>
                <c:pt idx="6">
                  <c:v>151</c:v>
                </c:pt>
                <c:pt idx="7">
                  <c:v>151</c:v>
                </c:pt>
                <c:pt idx="8">
                  <c:v>164</c:v>
                </c:pt>
                <c:pt idx="9">
                  <c:v>175</c:v>
                </c:pt>
                <c:pt idx="10">
                  <c:v>191</c:v>
                </c:pt>
                <c:pt idx="11">
                  <c:v>200</c:v>
                </c:pt>
                <c:pt idx="12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10-47C9-95FA-626E7E29870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2133</c:v>
                </c:pt>
                <c:pt idx="1">
                  <c:v>2241</c:v>
                </c:pt>
                <c:pt idx="2">
                  <c:v>2225</c:v>
                </c:pt>
                <c:pt idx="3">
                  <c:v>2189</c:v>
                </c:pt>
                <c:pt idx="4">
                  <c:v>2158</c:v>
                </c:pt>
                <c:pt idx="5">
                  <c:v>2172</c:v>
                </c:pt>
                <c:pt idx="6">
                  <c:v>2174</c:v>
                </c:pt>
                <c:pt idx="7">
                  <c:v>2186</c:v>
                </c:pt>
                <c:pt idx="8">
                  <c:v>2163</c:v>
                </c:pt>
                <c:pt idx="9">
                  <c:v>2099</c:v>
                </c:pt>
                <c:pt idx="10">
                  <c:v>2069</c:v>
                </c:pt>
                <c:pt idx="11">
                  <c:v>2056</c:v>
                </c:pt>
                <c:pt idx="12">
                  <c:v>2138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B10-47C9-95FA-626E7E298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09048528"/>
        <c:axId val="1"/>
      </c:barChart>
      <c:catAx>
        <c:axId val="190904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909048528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172164290274525E-2"/>
          <c:y val="6.83529232758948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9713295973138477E-2"/>
                  <c:y val="-1.6970976454030204E-3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7E-4057-9A11-0B18158EC8C6}"/>
                </c:ext>
              </c:extLst>
            </c:dLbl>
            <c:dLbl>
              <c:idx val="1"/>
              <c:layout>
                <c:manualLayout>
                  <c:x val="-3.3442576434702422E-2"/>
                  <c:y val="2.9799726121191372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7E-4057-9A11-0B18158EC8C6}"/>
                </c:ext>
              </c:extLst>
            </c:dLbl>
            <c:dLbl>
              <c:idx val="2"/>
              <c:layout>
                <c:manualLayout>
                  <c:x val="-2.1184885673074593E-2"/>
                  <c:y val="2.2218037962645973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7E-4057-9A11-0B18158EC8C6}"/>
                </c:ext>
              </c:extLst>
            </c:dLbl>
            <c:dLbl>
              <c:idx val="3"/>
              <c:layout>
                <c:manualLayout>
                  <c:x val="-9.1727554325979517E-3"/>
                  <c:y val="2.4681235497736695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7E-4057-9A11-0B18158EC8C6}"/>
                </c:ext>
              </c:extLst>
            </c:dLbl>
            <c:dLbl>
              <c:idx val="4"/>
              <c:layout>
                <c:manualLayout>
                  <c:x val="-3.3278711782648789E-2"/>
                  <c:y val="2.2361824337175245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7E-4057-9A11-0B18158EC8C6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144</c:v>
                </c:pt>
                <c:pt idx="1">
                  <c:v>70</c:v>
                </c:pt>
                <c:pt idx="2">
                  <c:v>122</c:v>
                </c:pt>
                <c:pt idx="3">
                  <c:v>98</c:v>
                </c:pt>
                <c:pt idx="4">
                  <c:v>87</c:v>
                </c:pt>
                <c:pt idx="5">
                  <c:v>72</c:v>
                </c:pt>
                <c:pt idx="6">
                  <c:v>48</c:v>
                </c:pt>
                <c:pt idx="7">
                  <c:v>67</c:v>
                </c:pt>
                <c:pt idx="8">
                  <c:v>69</c:v>
                </c:pt>
                <c:pt idx="9">
                  <c:v>56</c:v>
                </c:pt>
                <c:pt idx="10">
                  <c:v>67</c:v>
                </c:pt>
                <c:pt idx="11">
                  <c:v>64</c:v>
                </c:pt>
                <c:pt idx="12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67E-4057-9A11-0B18158EC8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2.2522522522522521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7E-4057-9A11-0B18158EC8C6}"/>
                </c:ext>
              </c:extLst>
            </c:dLbl>
            <c:dLbl>
              <c:idx val="1"/>
              <c:layout>
                <c:manualLayout>
                  <c:x val="-1.3554420562294578E-2"/>
                  <c:y val="-3.5513522766175878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7E-4057-9A11-0B18158EC8C6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7E-4057-9A11-0B18158EC8C6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7E-4057-9A11-0B18158EC8C6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67E-4057-9A11-0B18158EC8C6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221</c:v>
                </c:pt>
                <c:pt idx="1">
                  <c:v>310</c:v>
                </c:pt>
                <c:pt idx="2">
                  <c:v>280</c:v>
                </c:pt>
                <c:pt idx="3">
                  <c:v>265</c:v>
                </c:pt>
                <c:pt idx="4">
                  <c:v>247</c:v>
                </c:pt>
                <c:pt idx="5">
                  <c:v>250</c:v>
                </c:pt>
                <c:pt idx="6">
                  <c:v>285</c:v>
                </c:pt>
                <c:pt idx="7">
                  <c:v>278</c:v>
                </c:pt>
                <c:pt idx="8">
                  <c:v>291</c:v>
                </c:pt>
                <c:pt idx="9">
                  <c:v>241</c:v>
                </c:pt>
                <c:pt idx="10">
                  <c:v>235</c:v>
                </c:pt>
                <c:pt idx="11">
                  <c:v>224</c:v>
                </c:pt>
                <c:pt idx="12">
                  <c:v>274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67E-4057-9A11-0B18158EC8C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67E-4057-9A11-0B18158EC8C6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67E-4057-9A11-0B18158EC8C6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67E-4057-9A11-0B18158EC8C6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67E-4057-9A11-0B18158EC8C6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67E-4057-9A11-0B18158EC8C6}"/>
                </c:ext>
              </c:extLst>
            </c:dLbl>
            <c:dLbl>
              <c:idx val="5"/>
              <c:layout>
                <c:manualLayout>
                  <c:x val="-3.7537537537537538E-2"/>
                  <c:y val="-2.6570048309178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67E-4057-9A11-0B18158EC8C6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1600</c:v>
                </c:pt>
                <c:pt idx="1">
                  <c:v>1636</c:v>
                </c:pt>
                <c:pt idx="2">
                  <c:v>1674</c:v>
                </c:pt>
                <c:pt idx="3">
                  <c:v>1652</c:v>
                </c:pt>
                <c:pt idx="4">
                  <c:v>1632</c:v>
                </c:pt>
                <c:pt idx="5">
                  <c:v>1634</c:v>
                </c:pt>
                <c:pt idx="6">
                  <c:v>1602</c:v>
                </c:pt>
                <c:pt idx="7">
                  <c:v>1630</c:v>
                </c:pt>
                <c:pt idx="8">
                  <c:v>1587</c:v>
                </c:pt>
                <c:pt idx="9">
                  <c:v>1566</c:v>
                </c:pt>
                <c:pt idx="10">
                  <c:v>1535</c:v>
                </c:pt>
                <c:pt idx="11">
                  <c:v>1521</c:v>
                </c:pt>
                <c:pt idx="12">
                  <c:v>1541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867E-4057-9A11-0B18158EC8C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2.3710127450284932E-2"/>
                  <c:y val="2.1308151698429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67E-4057-9A11-0B18158EC8C6}"/>
                </c:ext>
              </c:extLst>
            </c:dLbl>
            <c:dLbl>
              <c:idx val="1"/>
              <c:layout>
                <c:manualLayout>
                  <c:x val="-7.6030361069731149E-3"/>
                  <c:y val="-2.2074441781733806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67E-4057-9A11-0B18158EC8C6}"/>
                </c:ext>
              </c:extLst>
            </c:dLbl>
            <c:dLbl>
              <c:idx val="2"/>
              <c:layout>
                <c:manualLayout>
                  <c:x val="-2.2536237024426E-2"/>
                  <c:y val="-1.9850507816957665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67E-4057-9A11-0B18158EC8C6}"/>
                </c:ext>
              </c:extLst>
            </c:dLbl>
            <c:dLbl>
              <c:idx val="3"/>
              <c:layout>
                <c:manualLayout>
                  <c:x val="-2.7054337802369297E-2"/>
                  <c:y val="-1.7291452698847427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67E-4057-9A11-0B18158EC8C6}"/>
                </c:ext>
              </c:extLst>
            </c:dLbl>
            <c:dLbl>
              <c:idx val="4"/>
              <c:layout>
                <c:manualLayout>
                  <c:x val="-9.1864699345014303E-3"/>
                  <c:y val="-5.2683631937312184E-4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67E-4057-9A11-0B18158EC8C6}"/>
                </c:ext>
              </c:extLst>
            </c:dLbl>
            <c:dLbl>
              <c:idx val="11"/>
              <c:layout>
                <c:manualLayout>
                  <c:x val="0"/>
                  <c:y val="1.6908212560386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6E-4AB4-A1C2-0E06F5D5DC87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121</c:v>
                </c:pt>
                <c:pt idx="1">
                  <c:v>129</c:v>
                </c:pt>
                <c:pt idx="2">
                  <c:v>130</c:v>
                </c:pt>
                <c:pt idx="3">
                  <c:v>137</c:v>
                </c:pt>
                <c:pt idx="4">
                  <c:v>148</c:v>
                </c:pt>
                <c:pt idx="5">
                  <c:v>151</c:v>
                </c:pt>
                <c:pt idx="6">
                  <c:v>151</c:v>
                </c:pt>
                <c:pt idx="7">
                  <c:v>151</c:v>
                </c:pt>
                <c:pt idx="8">
                  <c:v>164</c:v>
                </c:pt>
                <c:pt idx="9">
                  <c:v>175</c:v>
                </c:pt>
                <c:pt idx="10">
                  <c:v>191</c:v>
                </c:pt>
                <c:pt idx="11">
                  <c:v>200</c:v>
                </c:pt>
                <c:pt idx="12">
                  <c:v>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867E-4057-9A11-0B18158EC8C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67E-4057-9A11-0B18158EC8C6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67E-4057-9A11-0B18158EC8C6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67E-4057-9A11-0B18158EC8C6}"/>
                </c:ext>
              </c:extLst>
            </c:dLbl>
            <c:dLbl>
              <c:idx val="3"/>
              <c:layout>
                <c:manualLayout>
                  <c:x val="-2.8787878787878789E-2"/>
                  <c:y val="5.4453975391873834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67E-4057-9A11-0B18158EC8C6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67E-4057-9A11-0B18158EC8C6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2133</c:v>
                </c:pt>
                <c:pt idx="1">
                  <c:v>2241</c:v>
                </c:pt>
                <c:pt idx="2">
                  <c:v>2225</c:v>
                </c:pt>
                <c:pt idx="3">
                  <c:v>2189</c:v>
                </c:pt>
                <c:pt idx="4">
                  <c:v>2158</c:v>
                </c:pt>
                <c:pt idx="5">
                  <c:v>2172</c:v>
                </c:pt>
                <c:pt idx="6">
                  <c:v>2174</c:v>
                </c:pt>
                <c:pt idx="7">
                  <c:v>2186</c:v>
                </c:pt>
                <c:pt idx="8">
                  <c:v>2163</c:v>
                </c:pt>
                <c:pt idx="9">
                  <c:v>2099</c:v>
                </c:pt>
                <c:pt idx="10">
                  <c:v>2069</c:v>
                </c:pt>
                <c:pt idx="11">
                  <c:v>2056</c:v>
                </c:pt>
                <c:pt idx="12">
                  <c:v>2138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867E-4057-9A11-0B18158EC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4957311"/>
        <c:axId val="1"/>
      </c:lineChart>
      <c:catAx>
        <c:axId val="153495731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534957311"/>
        <c:crosses val="autoZero"/>
        <c:crossBetween val="between"/>
      </c:valAx>
      <c:spPr>
        <a:noFill/>
        <a:ln w="25345">
          <a:noFill/>
        </a:ln>
      </c:spPr>
    </c:plotArea>
    <c:legend>
      <c:legendPos val="r"/>
      <c:layout>
        <c:manualLayout>
          <c:xMode val="edge"/>
          <c:yMode val="edge"/>
          <c:x val="0.80093814286727671"/>
          <c:y val="0.47005249343832023"/>
          <c:w val="0.19305585112671728"/>
          <c:h val="0.20482235916162653"/>
        </c:manualLayout>
      </c:layout>
      <c:overlay val="0"/>
      <c:txPr>
        <a:bodyPr/>
        <a:lstStyle/>
        <a:p>
          <a:pPr>
            <a:defRPr sz="99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88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63888819891204"/>
          <c:y val="0.2710164872441424"/>
          <c:w val="0.24761904761904771"/>
          <c:h val="0.374100719424463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Kansai</c:v>
                </c:pt>
              </c:strCache>
            </c:strRef>
          </c:tx>
          <c:spPr>
            <a:solidFill>
              <a:srgbClr val="BBE0E3"/>
            </a:solidFill>
            <a:ln w="3174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B41F-4602-8D57-1ADAB1106E4D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41F-4602-8D57-1ADAB1106E4D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B41F-4602-8D57-1ADAB1106E4D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41F-4602-8D57-1ADAB1106E4D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B41F-4602-8D57-1ADAB1106E4D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41F-4602-8D57-1ADAB1106E4D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B41F-4602-8D57-1ADAB1106E4D}"/>
              </c:ext>
            </c:extLst>
          </c:dPt>
          <c:dLbls>
            <c:dLbl>
              <c:idx val="0"/>
              <c:layout>
                <c:manualLayout>
                  <c:x val="6.0994314608437523E-2"/>
                  <c:y val="-0.14403389790691867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1F-4602-8D57-1ADAB1106E4D}"/>
                </c:ext>
              </c:extLst>
            </c:dLbl>
            <c:dLbl>
              <c:idx val="1"/>
              <c:layout>
                <c:manualLayout>
                  <c:x val="7.0422127745213961E-2"/>
                  <c:y val="-2.405768524703709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1F-4602-8D57-1ADAB1106E4D}"/>
                </c:ext>
              </c:extLst>
            </c:dLbl>
            <c:dLbl>
              <c:idx val="2"/>
              <c:layout>
                <c:manualLayout>
                  <c:x val="8.4793462331404654E-2"/>
                  <c:y val="5.730275511065181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1F-4602-8D57-1ADAB1106E4D}"/>
                </c:ext>
              </c:extLst>
            </c:dLbl>
            <c:dLbl>
              <c:idx val="3"/>
              <c:layout>
                <c:manualLayout>
                  <c:x val="4.6430611788668384E-2"/>
                  <c:y val="3.9479275053447602E-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1F-4602-8D57-1ADAB1106E4D}"/>
                </c:ext>
              </c:extLst>
            </c:dLbl>
            <c:dLbl>
              <c:idx val="4"/>
              <c:layout>
                <c:manualLayout>
                  <c:x val="-5.2767100198737142E-2"/>
                  <c:y val="1.970260899152367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1F-4602-8D57-1ADAB1106E4D}"/>
                </c:ext>
              </c:extLst>
            </c:dLbl>
            <c:dLbl>
              <c:idx val="5"/>
              <c:layout>
                <c:manualLayout>
                  <c:x val="-7.5576020268759786E-2"/>
                  <c:y val="-6.5648235198338834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1F-4602-8D57-1ADAB1106E4D}"/>
                </c:ext>
              </c:extLst>
            </c:dLbl>
            <c:dLbl>
              <c:idx val="6"/>
              <c:layout>
                <c:manualLayout>
                  <c:x val="-7.6150662876405636E-2"/>
                  <c:y val="-7.325708855536429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1F-4602-8D57-1ADAB1106E4D}"/>
                </c:ext>
              </c:extLst>
            </c:dLbl>
            <c:numFmt formatCode="0%" sourceLinked="0"/>
            <c:spPr>
              <a:noFill/>
              <a:ln w="2536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</c:v>
                </c:pt>
                <c:pt idx="1">
                  <c:v>67</c:v>
                </c:pt>
                <c:pt idx="2">
                  <c:v>212</c:v>
                </c:pt>
                <c:pt idx="3" formatCode="#,##0">
                  <c:v>1541</c:v>
                </c:pt>
                <c:pt idx="4">
                  <c:v>274</c:v>
                </c:pt>
                <c:pt idx="5">
                  <c:v>43</c:v>
                </c:pt>
                <c:pt idx="6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41F-4602-8D57-1ADAB1106E4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B41F-4602-8D57-1ADAB1106E4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B41F-4602-8D57-1ADAB1106E4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B41F-4602-8D57-1ADAB1106E4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B41F-4602-8D57-1ADAB1106E4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B41F-4602-8D57-1ADAB1106E4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B41F-4602-8D57-1ADAB1106E4D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B41F-4602-8D57-1ADAB1106E4D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4.5105999097880017E-2</c:v>
                </c:pt>
                <c:pt idx="1">
                  <c:v>3.0221019395579614</c:v>
                </c:pt>
                <c:pt idx="2">
                  <c:v>9.5624718087505638</c:v>
                </c:pt>
                <c:pt idx="3">
                  <c:v>69.508344609833102</c:v>
                </c:pt>
                <c:pt idx="4">
                  <c:v>12.359043752819126</c:v>
                </c:pt>
                <c:pt idx="5">
                  <c:v>1.9395579612088407</c:v>
                </c:pt>
                <c:pt idx="6">
                  <c:v>3.5633739287325215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41F-4602-8D57-1ADAB1106E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2">
          <a:noFill/>
        </a:ln>
      </c:spPr>
    </c:plotArea>
    <c:legend>
      <c:legendPos val="r"/>
      <c:layout>
        <c:manualLayout>
          <c:xMode val="edge"/>
          <c:yMode val="edge"/>
          <c:x val="0.70904641219601849"/>
          <c:y val="0.11293267500611784"/>
          <c:w val="0.18167862923768441"/>
          <c:h val="0.34346312743813789"/>
        </c:manualLayout>
      </c:layout>
      <c:overlay val="0"/>
      <c:spPr>
        <a:noFill/>
        <a:ln w="4154">
          <a:solidFill>
            <a:schemeClr val="tx1"/>
          </a:solidFill>
          <a:prstDash val="solid"/>
        </a:ln>
      </c:spPr>
      <c:txPr>
        <a:bodyPr/>
        <a:lstStyle/>
        <a:p>
          <a:pPr>
            <a:defRPr sz="1274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59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62674995591236"/>
          <c:y val="1.6341803004109992E-2"/>
          <c:w val="0.85025084527019823"/>
          <c:h val="0.84924623115578213"/>
        </c:manualLayout>
      </c:layout>
      <c:barChart>
        <c:barDir val="bar"/>
        <c:grouping val="cluster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Nagoya</c:v>
                </c:pt>
              </c:strCache>
            </c:strRef>
          </c:tx>
          <c:spPr>
            <a:solidFill>
              <a:schemeClr val="bg2"/>
            </a:solidFill>
            <a:ln w="1545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9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8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767</c:v>
                </c:pt>
                <c:pt idx="1">
                  <c:v>812</c:v>
                </c:pt>
                <c:pt idx="2">
                  <c:v>826</c:v>
                </c:pt>
                <c:pt idx="3">
                  <c:v>845</c:v>
                </c:pt>
                <c:pt idx="4">
                  <c:v>900</c:v>
                </c:pt>
                <c:pt idx="5">
                  <c:v>961</c:v>
                </c:pt>
                <c:pt idx="6">
                  <c:v>982</c:v>
                </c:pt>
                <c:pt idx="7" formatCode="#,##0">
                  <c:v>1002</c:v>
                </c:pt>
                <c:pt idx="8">
                  <c:v>1072</c:v>
                </c:pt>
                <c:pt idx="9">
                  <c:v>1120</c:v>
                </c:pt>
                <c:pt idx="10">
                  <c:v>1122</c:v>
                </c:pt>
                <c:pt idx="11">
                  <c:v>1170</c:v>
                </c:pt>
                <c:pt idx="12">
                  <c:v>1233</c:v>
                </c:pt>
                <c:pt idx="13">
                  <c:v>1237</c:v>
                </c:pt>
                <c:pt idx="14">
                  <c:v>1240</c:v>
                </c:pt>
                <c:pt idx="15">
                  <c:v>1308</c:v>
                </c:pt>
                <c:pt idx="16">
                  <c:v>1307</c:v>
                </c:pt>
                <c:pt idx="17">
                  <c:v>1324</c:v>
                </c:pt>
                <c:pt idx="18">
                  <c:v>1352</c:v>
                </c:pt>
                <c:pt idx="19">
                  <c:v>1328</c:v>
                </c:pt>
                <c:pt idx="20">
                  <c:v>1277</c:v>
                </c:pt>
                <c:pt idx="21">
                  <c:v>1315</c:v>
                </c:pt>
                <c:pt idx="22">
                  <c:v>1348</c:v>
                </c:pt>
                <c:pt idx="23">
                  <c:v>1389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7-424F-B36D-A482E9F5DD2B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</c:strCache>
            </c:strRef>
          </c:tx>
          <c:invertIfNegative val="0"/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</c:numCache>
            </c:numRef>
          </c:val>
          <c:extLst>
            <c:ext xmlns:c16="http://schemas.microsoft.com/office/drawing/2014/chart" uri="{C3380CC4-5D6E-409C-BE32-E72D297353CC}">
              <c16:uniqueId val="{00000001-A42D-4F09-9AAE-A8EA565E9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9440479"/>
        <c:axId val="1"/>
      </c:barChart>
      <c:dateAx>
        <c:axId val="539440479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  <c:max val="160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539440479"/>
        <c:crosses val="autoZero"/>
        <c:crossBetween val="between"/>
      </c:valAx>
      <c:spPr>
        <a:noFill/>
        <a:ln w="1545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167008744759988"/>
          <c:y val="0.78139066601049867"/>
          <c:w val="7.4209723315100756E-2"/>
          <c:h val="9.1881821279423959E-2"/>
        </c:manualLayout>
      </c:layout>
      <c:overlay val="0"/>
      <c:spPr>
        <a:noFill/>
        <a:ln w="3869">
          <a:solidFill>
            <a:schemeClr val="tx1"/>
          </a:solidFill>
          <a:prstDash val="solid"/>
        </a:ln>
      </c:spPr>
      <c:txPr>
        <a:bodyPr/>
        <a:lstStyle/>
        <a:p>
          <a:pPr>
            <a:defRPr sz="1026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9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F72C-449D-BE25-A60E758CA06D}"/>
              </c:ext>
            </c:extLst>
          </c:dPt>
          <c:dLbls>
            <c:dLbl>
              <c:idx val="11"/>
              <c:layout>
                <c:manualLayout>
                  <c:x val="-2.6666666666666666E-3"/>
                  <c:y val="-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DC-4595-AA9D-1453CEAE1484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56</c:v>
                </c:pt>
                <c:pt idx="1">
                  <c:v>37</c:v>
                </c:pt>
                <c:pt idx="2">
                  <c:v>51</c:v>
                </c:pt>
                <c:pt idx="3">
                  <c:v>35</c:v>
                </c:pt>
                <c:pt idx="4">
                  <c:v>70</c:v>
                </c:pt>
                <c:pt idx="5">
                  <c:v>55</c:v>
                </c:pt>
                <c:pt idx="6">
                  <c:v>55</c:v>
                </c:pt>
                <c:pt idx="7">
                  <c:v>45</c:v>
                </c:pt>
                <c:pt idx="8">
                  <c:v>43</c:v>
                </c:pt>
                <c:pt idx="9">
                  <c:v>21</c:v>
                </c:pt>
                <c:pt idx="10">
                  <c:v>40</c:v>
                </c:pt>
                <c:pt idx="11">
                  <c:v>58</c:v>
                </c:pt>
                <c:pt idx="12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2C-449D-BE25-A60E758CA0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103</c:v>
                </c:pt>
                <c:pt idx="1">
                  <c:v>125</c:v>
                </c:pt>
                <c:pt idx="2">
                  <c:v>116</c:v>
                </c:pt>
                <c:pt idx="3">
                  <c:v>111</c:v>
                </c:pt>
                <c:pt idx="4">
                  <c:v>134</c:v>
                </c:pt>
                <c:pt idx="5">
                  <c:v>134</c:v>
                </c:pt>
                <c:pt idx="6">
                  <c:v>132</c:v>
                </c:pt>
                <c:pt idx="7">
                  <c:v>152</c:v>
                </c:pt>
                <c:pt idx="8">
                  <c:v>159</c:v>
                </c:pt>
                <c:pt idx="9">
                  <c:v>129</c:v>
                </c:pt>
                <c:pt idx="10">
                  <c:v>155</c:v>
                </c:pt>
                <c:pt idx="11">
                  <c:v>160</c:v>
                </c:pt>
                <c:pt idx="12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2C-449D-BE25-A60E758CA06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860</c:v>
                </c:pt>
                <c:pt idx="1">
                  <c:v>919</c:v>
                </c:pt>
                <c:pt idx="2">
                  <c:v>935</c:v>
                </c:pt>
                <c:pt idx="3">
                  <c:v>959</c:v>
                </c:pt>
                <c:pt idx="4">
                  <c:v>962</c:v>
                </c:pt>
                <c:pt idx="5">
                  <c:v>978</c:v>
                </c:pt>
                <c:pt idx="6">
                  <c:v>988</c:v>
                </c:pt>
                <c:pt idx="7">
                  <c:v>1002</c:v>
                </c:pt>
                <c:pt idx="8">
                  <c:v>972</c:v>
                </c:pt>
                <c:pt idx="9">
                  <c:v>963</c:v>
                </c:pt>
                <c:pt idx="10">
                  <c:v>965</c:v>
                </c:pt>
                <c:pt idx="11">
                  <c:v>968</c:v>
                </c:pt>
                <c:pt idx="12">
                  <c:v>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2C-449D-BE25-A60E758CA06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2C-449D-BE25-A60E758CA06D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2C-449D-BE25-A60E758CA06D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72C-449D-BE25-A60E758CA06D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72C-449D-BE25-A60E758CA06D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72C-449D-BE25-A60E758CA06D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58</c:v>
                </c:pt>
                <c:pt idx="1">
                  <c:v>67</c:v>
                </c:pt>
                <c:pt idx="2">
                  <c:v>69</c:v>
                </c:pt>
                <c:pt idx="3">
                  <c:v>68</c:v>
                </c:pt>
                <c:pt idx="4">
                  <c:v>70</c:v>
                </c:pt>
                <c:pt idx="5">
                  <c:v>74</c:v>
                </c:pt>
                <c:pt idx="6">
                  <c:v>81</c:v>
                </c:pt>
                <c:pt idx="7">
                  <c:v>87</c:v>
                </c:pt>
                <c:pt idx="8">
                  <c:v>96</c:v>
                </c:pt>
                <c:pt idx="9">
                  <c:v>108</c:v>
                </c:pt>
                <c:pt idx="10">
                  <c:v>109</c:v>
                </c:pt>
                <c:pt idx="11">
                  <c:v>113</c:v>
                </c:pt>
                <c:pt idx="12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72C-449D-BE25-A60E758CA06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1114</c:v>
                </c:pt>
                <c:pt idx="1">
                  <c:v>1196</c:v>
                </c:pt>
                <c:pt idx="2">
                  <c:v>1186</c:v>
                </c:pt>
                <c:pt idx="3">
                  <c:v>1205</c:v>
                </c:pt>
                <c:pt idx="4">
                  <c:v>1238</c:v>
                </c:pt>
                <c:pt idx="5">
                  <c:v>1252</c:v>
                </c:pt>
                <c:pt idx="6">
                  <c:v>1269</c:v>
                </c:pt>
                <c:pt idx="7">
                  <c:v>1307</c:v>
                </c:pt>
                <c:pt idx="8">
                  <c:v>1285</c:v>
                </c:pt>
                <c:pt idx="9">
                  <c:v>1256</c:v>
                </c:pt>
                <c:pt idx="10">
                  <c:v>1275</c:v>
                </c:pt>
                <c:pt idx="11">
                  <c:v>1290</c:v>
                </c:pt>
                <c:pt idx="12">
                  <c:v>1325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72C-449D-BE25-A60E758CA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590351"/>
        <c:axId val="1"/>
      </c:barChart>
      <c:catAx>
        <c:axId val="1735903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73590351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1184767444609964E-2"/>
                  <c:y val="2.970386853817185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D4-4CC5-B963-A35D291A4C49}"/>
                </c:ext>
              </c:extLst>
            </c:dLbl>
            <c:dLbl>
              <c:idx val="1"/>
              <c:layout>
                <c:manualLayout>
                  <c:x val="-2.1430564422690406E-2"/>
                  <c:y val="1.772243143520103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D4-4CC5-B963-A35D291A4C49}"/>
                </c:ext>
              </c:extLst>
            </c:dLbl>
            <c:dLbl>
              <c:idx val="2"/>
              <c:layout>
                <c:manualLayout>
                  <c:x val="-2.1184885673074593E-2"/>
                  <c:y val="2.221803796264597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D4-4CC5-B963-A35D291A4C49}"/>
                </c:ext>
              </c:extLst>
            </c:dLbl>
            <c:dLbl>
              <c:idx val="3"/>
              <c:layout>
                <c:manualLayout>
                  <c:x val="-6.1697524295949496E-3"/>
                  <c:y val="1.501939974894442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D4-4CC5-B963-A35D291A4C49}"/>
                </c:ext>
              </c:extLst>
            </c:dLbl>
            <c:dLbl>
              <c:idx val="4"/>
              <c:layout>
                <c:manualLayout>
                  <c:x val="-2.5771204275141284E-2"/>
                  <c:y val="2.236182433717524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D4-4CC5-B963-A35D291A4C49}"/>
                </c:ext>
              </c:extLst>
            </c:dLbl>
            <c:dLbl>
              <c:idx val="5"/>
              <c:layout>
                <c:manualLayout>
                  <c:x val="-3.003003003003003E-3"/>
                  <c:y val="1.2077294685990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D4-4CC5-B963-A35D291A4C49}"/>
                </c:ext>
              </c:extLst>
            </c:dLbl>
            <c:dLbl>
              <c:idx val="6"/>
              <c:layout>
                <c:manualLayout>
                  <c:x val="-4.5045045045045045E-3"/>
                  <c:y val="4.830917874395958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D4-4CC5-B963-A35D291A4C49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56</c:v>
                </c:pt>
                <c:pt idx="1">
                  <c:v>37</c:v>
                </c:pt>
                <c:pt idx="2">
                  <c:v>51</c:v>
                </c:pt>
                <c:pt idx="3">
                  <c:v>35</c:v>
                </c:pt>
                <c:pt idx="4">
                  <c:v>70</c:v>
                </c:pt>
                <c:pt idx="5">
                  <c:v>55</c:v>
                </c:pt>
                <c:pt idx="6">
                  <c:v>55</c:v>
                </c:pt>
                <c:pt idx="7">
                  <c:v>45</c:v>
                </c:pt>
                <c:pt idx="8">
                  <c:v>43</c:v>
                </c:pt>
                <c:pt idx="9">
                  <c:v>21</c:v>
                </c:pt>
                <c:pt idx="10">
                  <c:v>40</c:v>
                </c:pt>
                <c:pt idx="11">
                  <c:v>58</c:v>
                </c:pt>
                <c:pt idx="12">
                  <c:v>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CD4-4CC5-B963-A35D291A4C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2.2522522522522521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D4-4CC5-B963-A35D291A4C49}"/>
                </c:ext>
              </c:extLst>
            </c:dLbl>
            <c:dLbl>
              <c:idx val="1"/>
              <c:layout>
                <c:manualLayout>
                  <c:x val="-1.3554420562294578E-2"/>
                  <c:y val="-3.551352276617587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D4-4CC5-B963-A35D291A4C49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CD4-4CC5-B963-A35D291A4C49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CD4-4CC5-B963-A35D291A4C49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CD4-4CC5-B963-A35D291A4C49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103</c:v>
                </c:pt>
                <c:pt idx="1">
                  <c:v>125</c:v>
                </c:pt>
                <c:pt idx="2">
                  <c:v>116</c:v>
                </c:pt>
                <c:pt idx="3">
                  <c:v>111</c:v>
                </c:pt>
                <c:pt idx="4">
                  <c:v>134</c:v>
                </c:pt>
                <c:pt idx="5">
                  <c:v>134</c:v>
                </c:pt>
                <c:pt idx="6">
                  <c:v>132</c:v>
                </c:pt>
                <c:pt idx="7">
                  <c:v>152</c:v>
                </c:pt>
                <c:pt idx="8">
                  <c:v>159</c:v>
                </c:pt>
                <c:pt idx="9">
                  <c:v>129</c:v>
                </c:pt>
                <c:pt idx="10">
                  <c:v>155</c:v>
                </c:pt>
                <c:pt idx="11">
                  <c:v>160</c:v>
                </c:pt>
                <c:pt idx="12">
                  <c:v>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CD4-4CC5-B963-A35D291A4C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CD4-4CC5-B963-A35D291A4C49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CD4-4CC5-B963-A35D291A4C49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CD4-4CC5-B963-A35D291A4C49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CD4-4CC5-B963-A35D291A4C49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CD4-4CC5-B963-A35D291A4C49}"/>
                </c:ext>
              </c:extLst>
            </c:dLbl>
            <c:dLbl>
              <c:idx val="5"/>
              <c:layout>
                <c:manualLayout>
                  <c:x val="-2.7027027027027029E-2"/>
                  <c:y val="-2.1739130434782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CD4-4CC5-B963-A35D291A4C49}"/>
                </c:ext>
              </c:extLst>
            </c:dLbl>
            <c:dLbl>
              <c:idx val="11"/>
              <c:layout>
                <c:manualLayout>
                  <c:x val="0"/>
                  <c:y val="4.8309178743961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F1-4698-8190-1389DBB73AA3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860</c:v>
                </c:pt>
                <c:pt idx="1">
                  <c:v>919</c:v>
                </c:pt>
                <c:pt idx="2">
                  <c:v>935</c:v>
                </c:pt>
                <c:pt idx="3">
                  <c:v>959</c:v>
                </c:pt>
                <c:pt idx="4">
                  <c:v>962</c:v>
                </c:pt>
                <c:pt idx="5">
                  <c:v>978</c:v>
                </c:pt>
                <c:pt idx="6">
                  <c:v>988</c:v>
                </c:pt>
                <c:pt idx="7">
                  <c:v>1002</c:v>
                </c:pt>
                <c:pt idx="8">
                  <c:v>972</c:v>
                </c:pt>
                <c:pt idx="9">
                  <c:v>963</c:v>
                </c:pt>
                <c:pt idx="10">
                  <c:v>965</c:v>
                </c:pt>
                <c:pt idx="11">
                  <c:v>968</c:v>
                </c:pt>
                <c:pt idx="12">
                  <c:v>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2CD4-4CC5-B963-A35D291A4C4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4.0226643966801444E-2"/>
                  <c:y val="-4.3097873635360796E-4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CD4-4CC5-B963-A35D291A4C49}"/>
                </c:ext>
              </c:extLst>
            </c:dLbl>
            <c:dLbl>
              <c:idx val="1"/>
              <c:layout>
                <c:manualLayout>
                  <c:x val="-7.6030361069731149E-3"/>
                  <c:y val="-2.207444178173380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CD4-4CC5-B963-A35D291A4C49}"/>
                </c:ext>
              </c:extLst>
            </c:dLbl>
            <c:dLbl>
              <c:idx val="2"/>
              <c:layout>
                <c:manualLayout>
                  <c:x val="-6.0197205079094845E-3"/>
                  <c:y val="-1.01886720681653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CD4-4CC5-B963-A35D291A4C49}"/>
                </c:ext>
              </c:extLst>
            </c:dLbl>
            <c:dLbl>
              <c:idx val="3"/>
              <c:layout>
                <c:manualLayout>
                  <c:x val="-3.3060343808375303E-2"/>
                  <c:y val="-1.004507588725322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CD4-4CC5-B963-A35D291A4C49}"/>
                </c:ext>
              </c:extLst>
            </c:dLbl>
            <c:dLbl>
              <c:idx val="4"/>
              <c:layout>
                <c:manualLayout>
                  <c:x val="-7.6849684329999288E-3"/>
                  <c:y val="-5.3577541937692569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CD4-4CC5-B963-A35D291A4C49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58</c:v>
                </c:pt>
                <c:pt idx="1">
                  <c:v>67</c:v>
                </c:pt>
                <c:pt idx="2">
                  <c:v>69</c:v>
                </c:pt>
                <c:pt idx="3">
                  <c:v>68</c:v>
                </c:pt>
                <c:pt idx="4">
                  <c:v>70</c:v>
                </c:pt>
                <c:pt idx="5">
                  <c:v>74</c:v>
                </c:pt>
                <c:pt idx="6">
                  <c:v>81</c:v>
                </c:pt>
                <c:pt idx="7">
                  <c:v>87</c:v>
                </c:pt>
                <c:pt idx="8">
                  <c:v>96</c:v>
                </c:pt>
                <c:pt idx="9">
                  <c:v>108</c:v>
                </c:pt>
                <c:pt idx="10">
                  <c:v>109</c:v>
                </c:pt>
                <c:pt idx="11">
                  <c:v>113</c:v>
                </c:pt>
                <c:pt idx="12">
                  <c:v>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2CD4-4CC5-B963-A35D291A4C4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CD4-4CC5-B963-A35D291A4C49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CD4-4CC5-B963-A35D291A4C49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CD4-4CC5-B963-A35D291A4C49}"/>
                </c:ext>
              </c:extLst>
            </c:dLbl>
            <c:dLbl>
              <c:idx val="3"/>
              <c:layout>
                <c:manualLayout>
                  <c:x val="-2.8787878787878789E-2"/>
                  <c:y val="5.445397539187383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CD4-4CC5-B963-A35D291A4C49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CD4-4CC5-B963-A35D291A4C49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1114</c:v>
                </c:pt>
                <c:pt idx="1">
                  <c:v>1196</c:v>
                </c:pt>
                <c:pt idx="2">
                  <c:v>1186</c:v>
                </c:pt>
                <c:pt idx="3">
                  <c:v>1205</c:v>
                </c:pt>
                <c:pt idx="4">
                  <c:v>1238</c:v>
                </c:pt>
                <c:pt idx="5">
                  <c:v>1252</c:v>
                </c:pt>
                <c:pt idx="6">
                  <c:v>1269</c:v>
                </c:pt>
                <c:pt idx="7">
                  <c:v>1307</c:v>
                </c:pt>
                <c:pt idx="8">
                  <c:v>1285</c:v>
                </c:pt>
                <c:pt idx="9">
                  <c:v>1256</c:v>
                </c:pt>
                <c:pt idx="10">
                  <c:v>1275</c:v>
                </c:pt>
                <c:pt idx="11">
                  <c:v>1290</c:v>
                </c:pt>
                <c:pt idx="12">
                  <c:v>1325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2CD4-4CC5-B963-A35D291A4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6166208"/>
        <c:axId val="1"/>
      </c:lineChart>
      <c:catAx>
        <c:axId val="157616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576166208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02911724199104"/>
          <c:y val="0.27105291821358884"/>
          <c:w val="0.24761904761904771"/>
          <c:h val="0.374100719424463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Nagoya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C1C2-4B81-9034-EA379449F04C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1C2-4B81-9034-EA379449F04C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C1C2-4B81-9034-EA379449F04C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1C2-4B81-9034-EA379449F04C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C1C2-4B81-9034-EA379449F04C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1C2-4B81-9034-EA379449F04C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C1C2-4B81-9034-EA379449F04C}"/>
              </c:ext>
            </c:extLst>
          </c:dPt>
          <c:dLbls>
            <c:dLbl>
              <c:idx val="0"/>
              <c:layout>
                <c:manualLayout>
                  <c:x val="1.4396599758976818E-2"/>
                  <c:y val="-0.1886671776764262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C2-4B81-9034-EA379449F04C}"/>
                </c:ext>
              </c:extLst>
            </c:dLbl>
            <c:dLbl>
              <c:idx val="1"/>
              <c:layout>
                <c:manualLayout>
                  <c:x val="7.1341880652637135E-2"/>
                  <c:y val="-0.10148816752228595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C2-4B81-9034-EA379449F04C}"/>
                </c:ext>
              </c:extLst>
            </c:dLbl>
            <c:dLbl>
              <c:idx val="2"/>
              <c:layout>
                <c:manualLayout>
                  <c:x val="3.3853705042628253E-2"/>
                  <c:y val="-1.982726708166315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C2-4B81-9034-EA379449F04C}"/>
                </c:ext>
              </c:extLst>
            </c:dLbl>
            <c:dLbl>
              <c:idx val="3"/>
              <c:layout>
                <c:manualLayout>
                  <c:x val="4.7279370123498574E-2"/>
                  <c:y val="2.807898382873875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C2-4B81-9034-EA379449F04C}"/>
                </c:ext>
              </c:extLst>
            </c:dLbl>
            <c:dLbl>
              <c:idx val="4"/>
              <c:layout>
                <c:manualLayout>
                  <c:x val="-4.7208362012341021E-2"/>
                  <c:y val="2.731414103945148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C2-4B81-9034-EA379449F04C}"/>
                </c:ext>
              </c:extLst>
            </c:dLbl>
            <c:dLbl>
              <c:idx val="5"/>
              <c:layout>
                <c:manualLayout>
                  <c:x val="-3.662223837039242E-2"/>
                  <c:y val="1.8037533073231133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C2-4B81-9034-EA379449F04C}"/>
                </c:ext>
              </c:extLst>
            </c:dLbl>
            <c:dLbl>
              <c:idx val="6"/>
              <c:layout>
                <c:manualLayout>
                  <c:x val="-6.2026433337851121E-2"/>
                  <c:y val="-5.501615416099291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C2-4B81-9034-EA379449F04C}"/>
                </c:ext>
              </c:extLst>
            </c:dLbl>
            <c:numFmt formatCode="0%" sourceLinked="0"/>
            <c:spPr>
              <a:noFill/>
              <a:ln w="2523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28</c:v>
                </c:pt>
                <c:pt idx="2">
                  <c:v>106</c:v>
                </c:pt>
                <c:pt idx="3">
                  <c:v>982</c:v>
                </c:pt>
                <c:pt idx="4">
                  <c:v>181</c:v>
                </c:pt>
                <c:pt idx="5">
                  <c:v>28</c:v>
                </c:pt>
                <c:pt idx="6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1C2-4B81-9034-EA379449F04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C1C2-4B81-9034-EA379449F04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C1C2-4B81-9034-EA379449F04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C1C2-4B81-9034-EA379449F04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C1C2-4B81-9034-EA379449F04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C1C2-4B81-9034-EA379449F04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C1C2-4B81-9034-EA379449F04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C1C2-4B81-9034-EA379449F04C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2.0158387329013676</c:v>
                </c:pt>
                <c:pt idx="2">
                  <c:v>7.6313894888408926</c:v>
                </c:pt>
                <c:pt idx="3">
                  <c:v>70.698344132469401</c:v>
                </c:pt>
                <c:pt idx="4">
                  <c:v>13.030957523398129</c:v>
                </c:pt>
                <c:pt idx="5">
                  <c:v>2.0158387329013676</c:v>
                </c:pt>
                <c:pt idx="6">
                  <c:v>4.6076313894888408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1C2-4B81-9034-EA379449F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70904641219601849"/>
          <c:y val="0.12750454639239564"/>
          <c:w val="0.15627580336241753"/>
          <c:h val="0.30783898813379595"/>
        </c:manualLayout>
      </c:layout>
      <c:overlay val="0"/>
      <c:spPr>
        <a:noFill/>
        <a:ln w="4130">
          <a:solidFill>
            <a:schemeClr val="tx1"/>
          </a:solidFill>
          <a:prstDash val="solid"/>
        </a:ln>
      </c:spPr>
      <c:txPr>
        <a:bodyPr/>
        <a:lstStyle/>
        <a:p>
          <a:pPr>
            <a:defRPr sz="1082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4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127303182580292E-2"/>
          <c:y val="5.0251256281406975E-2"/>
          <c:w val="0.76738675810684953"/>
          <c:h val="0.849246231155782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Japan Council</c:v>
                </c:pt>
              </c:strCache>
            </c:strRef>
          </c:tx>
          <c:spPr>
            <a:solidFill>
              <a:schemeClr val="accent1"/>
            </a:solidFill>
            <a:ln w="1557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9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10867</c:v>
                </c:pt>
                <c:pt idx="1">
                  <c:v>11380</c:v>
                </c:pt>
                <c:pt idx="2">
                  <c:v>11699</c:v>
                </c:pt>
                <c:pt idx="3">
                  <c:v>11853</c:v>
                </c:pt>
                <c:pt idx="4">
                  <c:v>12253</c:v>
                </c:pt>
                <c:pt idx="5">
                  <c:v>12703</c:v>
                </c:pt>
                <c:pt idx="6">
                  <c:v>12960</c:v>
                </c:pt>
                <c:pt idx="7">
                  <c:v>13133</c:v>
                </c:pt>
                <c:pt idx="8">
                  <c:v>13346</c:v>
                </c:pt>
                <c:pt idx="9">
                  <c:v>13674</c:v>
                </c:pt>
                <c:pt idx="10">
                  <c:v>13770</c:v>
                </c:pt>
                <c:pt idx="11">
                  <c:v>13872</c:v>
                </c:pt>
                <c:pt idx="12" formatCode="_(* #,##0_);_(* \(#,##0\);_(* &quot;-&quot;??_);_(@_)">
                  <c:v>14298</c:v>
                </c:pt>
                <c:pt idx="13">
                  <c:v>14384</c:v>
                </c:pt>
                <c:pt idx="14">
                  <c:v>14231</c:v>
                </c:pt>
                <c:pt idx="15">
                  <c:v>14326</c:v>
                </c:pt>
                <c:pt idx="16">
                  <c:v>14266</c:v>
                </c:pt>
                <c:pt idx="17">
                  <c:v>14214</c:v>
                </c:pt>
                <c:pt idx="18">
                  <c:v>14368</c:v>
                </c:pt>
                <c:pt idx="19">
                  <c:v>14232</c:v>
                </c:pt>
                <c:pt idx="20">
                  <c:v>13798</c:v>
                </c:pt>
                <c:pt idx="21">
                  <c:v>13753</c:v>
                </c:pt>
                <c:pt idx="22">
                  <c:v>13845</c:v>
                </c:pt>
                <c:pt idx="23">
                  <c:v>14293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22-42E8-9437-F95C85C0C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2329184"/>
        <c:axId val="1"/>
      </c:barChart>
      <c:dateAx>
        <c:axId val="1182329184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8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182329184"/>
        <c:crosses val="autoZero"/>
        <c:crossBetween val="between"/>
      </c:valAx>
      <c:spPr>
        <a:noFill/>
        <a:ln w="1557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815594456745881"/>
          <c:y val="0.29573400490930535"/>
          <c:w val="0.12475552157493552"/>
          <c:h val="7.7680725132030559E-2"/>
        </c:manualLayout>
      </c:layout>
      <c:overlay val="0"/>
      <c:spPr>
        <a:noFill/>
        <a:ln w="3897">
          <a:solidFill>
            <a:schemeClr val="tx1"/>
          </a:solidFill>
          <a:prstDash val="solid"/>
        </a:ln>
      </c:spPr>
      <c:txPr>
        <a:bodyPr/>
        <a:lstStyle/>
        <a:p>
          <a:pPr>
            <a:defRPr sz="1035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24E-2"/>
          <c:y val="5.0251256281406975E-2"/>
          <c:w val="0.69179229480737015"/>
          <c:h val="0.84924623115578213"/>
        </c:manualLayout>
      </c:layout>
      <c:barChart>
        <c:barDir val="bar"/>
        <c:grouping val="clustere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Sapporo</c:v>
                </c:pt>
              </c:strCache>
            </c:strRef>
          </c:tx>
          <c:spPr>
            <a:solidFill>
              <a:srgbClr val="FF99CC"/>
            </a:solidFill>
            <a:ln w="1553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07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8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Sheet1!$C$2:$Y$2</c:f>
              <c:numCache>
                <c:formatCode>General</c:formatCode>
                <c:ptCount val="23"/>
                <c:pt idx="0">
                  <c:v>200</c:v>
                </c:pt>
                <c:pt idx="1">
                  <c:v>213</c:v>
                </c:pt>
                <c:pt idx="2">
                  <c:v>205</c:v>
                </c:pt>
                <c:pt idx="3">
                  <c:v>216</c:v>
                </c:pt>
                <c:pt idx="4">
                  <c:v>218</c:v>
                </c:pt>
                <c:pt idx="5">
                  <c:v>211</c:v>
                </c:pt>
                <c:pt idx="6">
                  <c:v>219</c:v>
                </c:pt>
                <c:pt idx="7">
                  <c:v>241</c:v>
                </c:pt>
                <c:pt idx="8">
                  <c:v>228</c:v>
                </c:pt>
                <c:pt idx="9">
                  <c:v>229</c:v>
                </c:pt>
                <c:pt idx="10">
                  <c:v>246</c:v>
                </c:pt>
                <c:pt idx="11">
                  <c:v>256</c:v>
                </c:pt>
                <c:pt idx="12">
                  <c:v>266</c:v>
                </c:pt>
                <c:pt idx="13">
                  <c:v>264</c:v>
                </c:pt>
                <c:pt idx="14">
                  <c:v>271</c:v>
                </c:pt>
                <c:pt idx="15">
                  <c:v>278</c:v>
                </c:pt>
                <c:pt idx="16">
                  <c:v>270</c:v>
                </c:pt>
                <c:pt idx="17">
                  <c:v>284</c:v>
                </c:pt>
                <c:pt idx="18">
                  <c:v>324</c:v>
                </c:pt>
                <c:pt idx="19">
                  <c:v>301</c:v>
                </c:pt>
                <c:pt idx="20">
                  <c:v>310</c:v>
                </c:pt>
                <c:pt idx="21">
                  <c:v>320</c:v>
                </c:pt>
                <c:pt idx="22">
                  <c:v>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33-46E6-9FEF-97114E960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3324304"/>
        <c:axId val="1"/>
      </c:barChart>
      <c:dateAx>
        <c:axId val="1573324304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573324304"/>
        <c:crosses val="autoZero"/>
        <c:crossBetween val="between"/>
      </c:valAx>
      <c:spPr>
        <a:noFill/>
        <a:ln w="1553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266440020059524"/>
          <c:y val="0.41642860072178478"/>
          <c:w val="8.4555727060172114E-2"/>
          <c:h val="4.621227034120734E-2"/>
        </c:manualLayout>
      </c:layout>
      <c:overlay val="0"/>
      <c:spPr>
        <a:noFill/>
        <a:ln w="3890">
          <a:solidFill>
            <a:schemeClr val="tx1"/>
          </a:solidFill>
          <a:prstDash val="solid"/>
        </a:ln>
      </c:spPr>
      <c:txPr>
        <a:bodyPr/>
        <a:lstStyle/>
        <a:p>
          <a:pPr>
            <a:defRPr sz="1031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241-4994-8B74-CF30789D552C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16</c:v>
                </c:pt>
                <c:pt idx="1">
                  <c:v>5</c:v>
                </c:pt>
                <c:pt idx="2">
                  <c:v>12</c:v>
                </c:pt>
                <c:pt idx="3">
                  <c:v>11</c:v>
                </c:pt>
                <c:pt idx="4">
                  <c:v>12</c:v>
                </c:pt>
                <c:pt idx="5">
                  <c:v>12</c:v>
                </c:pt>
                <c:pt idx="6">
                  <c:v>11</c:v>
                </c:pt>
                <c:pt idx="7">
                  <c:v>16</c:v>
                </c:pt>
                <c:pt idx="8">
                  <c:v>18</c:v>
                </c:pt>
                <c:pt idx="9">
                  <c:v>19</c:v>
                </c:pt>
                <c:pt idx="10">
                  <c:v>27</c:v>
                </c:pt>
                <c:pt idx="11">
                  <c:v>15</c:v>
                </c:pt>
                <c:pt idx="1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41-4994-8B74-CF30789D55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31</c:v>
                </c:pt>
                <c:pt idx="1">
                  <c:v>41</c:v>
                </c:pt>
                <c:pt idx="2">
                  <c:v>49</c:v>
                </c:pt>
                <c:pt idx="3">
                  <c:v>38</c:v>
                </c:pt>
                <c:pt idx="4">
                  <c:v>49</c:v>
                </c:pt>
                <c:pt idx="5">
                  <c:v>41</c:v>
                </c:pt>
                <c:pt idx="6">
                  <c:v>37</c:v>
                </c:pt>
                <c:pt idx="7">
                  <c:v>57</c:v>
                </c:pt>
                <c:pt idx="8">
                  <c:v>82</c:v>
                </c:pt>
                <c:pt idx="9">
                  <c:v>68</c:v>
                </c:pt>
                <c:pt idx="10">
                  <c:v>54</c:v>
                </c:pt>
                <c:pt idx="11">
                  <c:v>81</c:v>
                </c:pt>
                <c:pt idx="12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41-4994-8B74-CF30789D552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168</c:v>
                </c:pt>
                <c:pt idx="1">
                  <c:v>178</c:v>
                </c:pt>
                <c:pt idx="2">
                  <c:v>176</c:v>
                </c:pt>
                <c:pt idx="3">
                  <c:v>185</c:v>
                </c:pt>
                <c:pt idx="4">
                  <c:v>180</c:v>
                </c:pt>
                <c:pt idx="5">
                  <c:v>199</c:v>
                </c:pt>
                <c:pt idx="6">
                  <c:v>190</c:v>
                </c:pt>
                <c:pt idx="7">
                  <c:v>180</c:v>
                </c:pt>
                <c:pt idx="8">
                  <c:v>189</c:v>
                </c:pt>
                <c:pt idx="9">
                  <c:v>179</c:v>
                </c:pt>
                <c:pt idx="10">
                  <c:v>195</c:v>
                </c:pt>
                <c:pt idx="11">
                  <c:v>185</c:v>
                </c:pt>
                <c:pt idx="12">
                  <c:v>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41-4994-8B74-CF30789D552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41-4994-8B74-CF30789D552C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41-4994-8B74-CF30789D552C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41-4994-8B74-CF30789D552C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41-4994-8B74-CF30789D552C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41-4994-8B74-CF30789D552C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17</c:v>
                </c:pt>
                <c:pt idx="1">
                  <c:v>19</c:v>
                </c:pt>
                <c:pt idx="2">
                  <c:v>19</c:v>
                </c:pt>
                <c:pt idx="3">
                  <c:v>20</c:v>
                </c:pt>
                <c:pt idx="4">
                  <c:v>20</c:v>
                </c:pt>
                <c:pt idx="5">
                  <c:v>18</c:v>
                </c:pt>
                <c:pt idx="6">
                  <c:v>21</c:v>
                </c:pt>
                <c:pt idx="7">
                  <c:v>24</c:v>
                </c:pt>
                <c:pt idx="8">
                  <c:v>26</c:v>
                </c:pt>
                <c:pt idx="9">
                  <c:v>27</c:v>
                </c:pt>
                <c:pt idx="10">
                  <c:v>26</c:v>
                </c:pt>
                <c:pt idx="11">
                  <c:v>31</c:v>
                </c:pt>
                <c:pt idx="1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241-4994-8B74-CF30789D552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230</c:v>
                </c:pt>
                <c:pt idx="1">
                  <c:v>251</c:v>
                </c:pt>
                <c:pt idx="2">
                  <c:v>254</c:v>
                </c:pt>
                <c:pt idx="3">
                  <c:v>253</c:v>
                </c:pt>
                <c:pt idx="4">
                  <c:v>259</c:v>
                </c:pt>
                <c:pt idx="5">
                  <c:v>266</c:v>
                </c:pt>
                <c:pt idx="6">
                  <c:v>259</c:v>
                </c:pt>
                <c:pt idx="7">
                  <c:v>268</c:v>
                </c:pt>
                <c:pt idx="8">
                  <c:v>306</c:v>
                </c:pt>
                <c:pt idx="9">
                  <c:v>282</c:v>
                </c:pt>
                <c:pt idx="10">
                  <c:v>283</c:v>
                </c:pt>
                <c:pt idx="11">
                  <c:v>305</c:v>
                </c:pt>
                <c:pt idx="12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241-4994-8B74-CF30789D55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3643695"/>
        <c:axId val="1"/>
      </c:barChart>
      <c:catAx>
        <c:axId val="17736436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773643695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1184767444609964E-2"/>
                  <c:y val="2.970386853817185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9B-4C4D-85DE-CD7D9541F8B4}"/>
                </c:ext>
              </c:extLst>
            </c:dLbl>
            <c:dLbl>
              <c:idx val="1"/>
              <c:layout>
                <c:manualLayout>
                  <c:x val="-2.1430564422690406E-2"/>
                  <c:y val="1.772243143520103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9B-4C4D-85DE-CD7D9541F8B4}"/>
                </c:ext>
              </c:extLst>
            </c:dLbl>
            <c:dLbl>
              <c:idx val="2"/>
              <c:layout>
                <c:manualLayout>
                  <c:x val="-2.1184885673074593E-2"/>
                  <c:y val="2.221803796264597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9B-4C4D-85DE-CD7D9541F8B4}"/>
                </c:ext>
              </c:extLst>
            </c:dLbl>
            <c:dLbl>
              <c:idx val="3"/>
              <c:layout>
                <c:manualLayout>
                  <c:x val="-6.1697524295949496E-3"/>
                  <c:y val="1.501939974894442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9B-4C4D-85DE-CD7D9541F8B4}"/>
                </c:ext>
              </c:extLst>
            </c:dLbl>
            <c:dLbl>
              <c:idx val="4"/>
              <c:layout>
                <c:manualLayout>
                  <c:x val="-2.5771204275141284E-2"/>
                  <c:y val="2.236182433717524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9B-4C4D-85DE-CD7D9541F8B4}"/>
                </c:ext>
              </c:extLst>
            </c:dLbl>
            <c:dLbl>
              <c:idx val="5"/>
              <c:layout>
                <c:manualLayout>
                  <c:x val="-1.8018018018018018E-2"/>
                  <c:y val="1.69082125603862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9B-4C4D-85DE-CD7D9541F8B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16</c:v>
                </c:pt>
                <c:pt idx="1">
                  <c:v>5</c:v>
                </c:pt>
                <c:pt idx="2">
                  <c:v>12</c:v>
                </c:pt>
                <c:pt idx="3">
                  <c:v>11</c:v>
                </c:pt>
                <c:pt idx="4">
                  <c:v>12</c:v>
                </c:pt>
                <c:pt idx="5">
                  <c:v>12</c:v>
                </c:pt>
                <c:pt idx="6">
                  <c:v>11</c:v>
                </c:pt>
                <c:pt idx="7">
                  <c:v>16</c:v>
                </c:pt>
                <c:pt idx="8">
                  <c:v>18</c:v>
                </c:pt>
                <c:pt idx="9">
                  <c:v>19</c:v>
                </c:pt>
                <c:pt idx="10">
                  <c:v>27</c:v>
                </c:pt>
                <c:pt idx="11">
                  <c:v>15</c:v>
                </c:pt>
                <c:pt idx="12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F9B-4C4D-85DE-CD7D9541F8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2.2522522522522521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9B-4C4D-85DE-CD7D9541F8B4}"/>
                </c:ext>
              </c:extLst>
            </c:dLbl>
            <c:dLbl>
              <c:idx val="1"/>
              <c:layout>
                <c:manualLayout>
                  <c:x val="-1.3554420562294578E-2"/>
                  <c:y val="-3.551352276617587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9B-4C4D-85DE-CD7D9541F8B4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9B-4C4D-85DE-CD7D9541F8B4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9B-4C4D-85DE-CD7D9541F8B4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9B-4C4D-85DE-CD7D9541F8B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31</c:v>
                </c:pt>
                <c:pt idx="1">
                  <c:v>41</c:v>
                </c:pt>
                <c:pt idx="2">
                  <c:v>49</c:v>
                </c:pt>
                <c:pt idx="3">
                  <c:v>38</c:v>
                </c:pt>
                <c:pt idx="4">
                  <c:v>49</c:v>
                </c:pt>
                <c:pt idx="5">
                  <c:v>41</c:v>
                </c:pt>
                <c:pt idx="6">
                  <c:v>37</c:v>
                </c:pt>
                <c:pt idx="7">
                  <c:v>57</c:v>
                </c:pt>
                <c:pt idx="8">
                  <c:v>82</c:v>
                </c:pt>
                <c:pt idx="9">
                  <c:v>68</c:v>
                </c:pt>
                <c:pt idx="10">
                  <c:v>54</c:v>
                </c:pt>
                <c:pt idx="11">
                  <c:v>81</c:v>
                </c:pt>
                <c:pt idx="12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8F9B-4C4D-85DE-CD7D9541F8B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F9B-4C4D-85DE-CD7D9541F8B4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F9B-4C4D-85DE-CD7D9541F8B4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F9B-4C4D-85DE-CD7D9541F8B4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F9B-4C4D-85DE-CD7D9541F8B4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F9B-4C4D-85DE-CD7D9541F8B4}"/>
                </c:ext>
              </c:extLst>
            </c:dLbl>
            <c:dLbl>
              <c:idx val="5"/>
              <c:layout>
                <c:manualLayout>
                  <c:x val="-2.7027027027027029E-2"/>
                  <c:y val="-1.20772946859903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F9B-4C4D-85DE-CD7D9541F8B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168</c:v>
                </c:pt>
                <c:pt idx="1">
                  <c:v>178</c:v>
                </c:pt>
                <c:pt idx="2">
                  <c:v>176</c:v>
                </c:pt>
                <c:pt idx="3">
                  <c:v>185</c:v>
                </c:pt>
                <c:pt idx="4">
                  <c:v>180</c:v>
                </c:pt>
                <c:pt idx="5">
                  <c:v>199</c:v>
                </c:pt>
                <c:pt idx="6">
                  <c:v>190</c:v>
                </c:pt>
                <c:pt idx="7">
                  <c:v>180</c:v>
                </c:pt>
                <c:pt idx="8">
                  <c:v>189</c:v>
                </c:pt>
                <c:pt idx="9">
                  <c:v>179</c:v>
                </c:pt>
                <c:pt idx="10">
                  <c:v>195</c:v>
                </c:pt>
                <c:pt idx="11">
                  <c:v>185</c:v>
                </c:pt>
                <c:pt idx="12">
                  <c:v>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8F9B-4C4D-85DE-CD7D9541F8B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4.0226643966801444E-2"/>
                  <c:y val="-4.3097873635360796E-4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F9B-4C4D-85DE-CD7D9541F8B4}"/>
                </c:ext>
              </c:extLst>
            </c:dLbl>
            <c:dLbl>
              <c:idx val="1"/>
              <c:layout>
                <c:manualLayout>
                  <c:x val="-7.6030361069731149E-3"/>
                  <c:y val="-2.2074441781733806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F9B-4C4D-85DE-CD7D9541F8B4}"/>
                </c:ext>
              </c:extLst>
            </c:dLbl>
            <c:dLbl>
              <c:idx val="2"/>
              <c:layout>
                <c:manualLayout>
                  <c:x val="-6.0197205079094845E-3"/>
                  <c:y val="-1.01886720681653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F9B-4C4D-85DE-CD7D9541F8B4}"/>
                </c:ext>
              </c:extLst>
            </c:dLbl>
            <c:dLbl>
              <c:idx val="3"/>
              <c:layout>
                <c:manualLayout>
                  <c:x val="-3.3060343808375303E-2"/>
                  <c:y val="-1.004507588725322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F9B-4C4D-85DE-CD7D9541F8B4}"/>
                </c:ext>
              </c:extLst>
            </c:dLbl>
            <c:dLbl>
              <c:idx val="4"/>
              <c:layout>
                <c:manualLayout>
                  <c:x val="-7.6849684329999288E-3"/>
                  <c:y val="-5.3577541937692569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F9B-4C4D-85DE-CD7D9541F8B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17</c:v>
                </c:pt>
                <c:pt idx="1">
                  <c:v>19</c:v>
                </c:pt>
                <c:pt idx="2">
                  <c:v>19</c:v>
                </c:pt>
                <c:pt idx="3">
                  <c:v>20</c:v>
                </c:pt>
                <c:pt idx="4">
                  <c:v>20</c:v>
                </c:pt>
                <c:pt idx="5">
                  <c:v>18</c:v>
                </c:pt>
                <c:pt idx="6">
                  <c:v>21</c:v>
                </c:pt>
                <c:pt idx="7">
                  <c:v>24</c:v>
                </c:pt>
                <c:pt idx="8">
                  <c:v>26</c:v>
                </c:pt>
                <c:pt idx="9">
                  <c:v>27</c:v>
                </c:pt>
                <c:pt idx="10">
                  <c:v>26</c:v>
                </c:pt>
                <c:pt idx="11">
                  <c:v>31</c:v>
                </c:pt>
                <c:pt idx="12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8F9B-4C4D-85DE-CD7D9541F8B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F9B-4C4D-85DE-CD7D9541F8B4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F9B-4C4D-85DE-CD7D9541F8B4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F9B-4C4D-85DE-CD7D9541F8B4}"/>
                </c:ext>
              </c:extLst>
            </c:dLbl>
            <c:dLbl>
              <c:idx val="3"/>
              <c:layout>
                <c:manualLayout>
                  <c:x val="-2.8787878787878789E-2"/>
                  <c:y val="5.445397539187383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F9B-4C4D-85DE-CD7D9541F8B4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F9B-4C4D-85DE-CD7D9541F8B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230</c:v>
                </c:pt>
                <c:pt idx="1">
                  <c:v>251</c:v>
                </c:pt>
                <c:pt idx="2">
                  <c:v>254</c:v>
                </c:pt>
                <c:pt idx="3">
                  <c:v>253</c:v>
                </c:pt>
                <c:pt idx="4">
                  <c:v>259</c:v>
                </c:pt>
                <c:pt idx="5">
                  <c:v>266</c:v>
                </c:pt>
                <c:pt idx="6">
                  <c:v>259</c:v>
                </c:pt>
                <c:pt idx="7">
                  <c:v>268</c:v>
                </c:pt>
                <c:pt idx="8">
                  <c:v>306</c:v>
                </c:pt>
                <c:pt idx="9">
                  <c:v>282</c:v>
                </c:pt>
                <c:pt idx="10">
                  <c:v>283</c:v>
                </c:pt>
                <c:pt idx="11">
                  <c:v>305</c:v>
                </c:pt>
                <c:pt idx="12">
                  <c:v>320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8F9B-4C4D-85DE-CD7D9541F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5247743"/>
        <c:axId val="1"/>
      </c:lineChart>
      <c:catAx>
        <c:axId val="87524774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875247743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02911724199104"/>
          <c:y val="0.27105291821358884"/>
          <c:w val="0.24761904761904771"/>
          <c:h val="0.374100719424463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Sapporo</c:v>
                </c:pt>
              </c:strCache>
            </c:strRef>
          </c:tx>
          <c:spPr>
            <a:solidFill>
              <a:srgbClr val="BBE0E3"/>
            </a:solidFill>
            <a:ln w="3169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BAE-489A-B904-C034D15EB067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BAE-489A-B904-C034D15EB067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BAE-489A-B904-C034D15EB067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BAE-489A-B904-C034D15EB067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BAE-489A-B904-C034D15EB067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BAE-489A-B904-C034D15EB067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BAE-489A-B904-C034D15EB067}"/>
              </c:ext>
            </c:extLst>
          </c:dPt>
          <c:dLbls>
            <c:dLbl>
              <c:idx val="0"/>
              <c:layout>
                <c:manualLayout>
                  <c:x val="-6.0112374322413235E-3"/>
                  <c:y val="-0.14563152963054601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AE-489A-B904-C034D15EB067}"/>
                </c:ext>
              </c:extLst>
            </c:dLbl>
            <c:dLbl>
              <c:idx val="1"/>
              <c:layout>
                <c:manualLayout>
                  <c:x val="6.6195951419448909E-2"/>
                  <c:y val="-6.026726088285966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AE-489A-B904-C034D15EB067}"/>
                </c:ext>
              </c:extLst>
            </c:dLbl>
            <c:dLbl>
              <c:idx val="2"/>
              <c:layout>
                <c:manualLayout>
                  <c:x val="5.5397086258948632E-2"/>
                  <c:y val="-1.570464595776250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AE-489A-B904-C034D15EB067}"/>
                </c:ext>
              </c:extLst>
            </c:dLbl>
            <c:dLbl>
              <c:idx val="3"/>
              <c:layout>
                <c:manualLayout>
                  <c:x val="3.8102097422764002E-3"/>
                  <c:y val="4.300452896429356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AE-489A-B904-C034D15EB067}"/>
                </c:ext>
              </c:extLst>
            </c:dLbl>
            <c:dLbl>
              <c:idx val="4"/>
              <c:layout>
                <c:manualLayout>
                  <c:x val="-6.234773286861494E-2"/>
                  <c:y val="2.95471880128174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AE-489A-B904-C034D15EB067}"/>
                </c:ext>
              </c:extLst>
            </c:dLbl>
            <c:dLbl>
              <c:idx val="5"/>
              <c:layout>
                <c:manualLayout>
                  <c:x val="-6.723751678437484E-2"/>
                  <c:y val="-2.890248971381306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AE-489A-B904-C034D15EB067}"/>
                </c:ext>
              </c:extLst>
            </c:dLbl>
            <c:dLbl>
              <c:idx val="6"/>
              <c:layout>
                <c:manualLayout>
                  <c:x val="-7.0350809351255691E-2"/>
                  <c:y val="-6.156294806839655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AE-489A-B904-C034D15EB067}"/>
                </c:ext>
              </c:extLst>
            </c:dLbl>
            <c:numFmt formatCode="0%" sourceLinked="0"/>
            <c:spPr>
              <a:noFill/>
              <a:ln w="2522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31</c:v>
                </c:pt>
                <c:pt idx="3">
                  <c:v>198</c:v>
                </c:pt>
                <c:pt idx="4">
                  <c:v>82</c:v>
                </c:pt>
                <c:pt idx="5">
                  <c:v>6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AE-489A-B904-C034D15EB06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BAE-489A-B904-C034D15EB06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BAE-489A-B904-C034D15EB06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BAE-489A-B904-C034D15EB06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BAE-489A-B904-C034D15EB06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BAE-489A-B904-C034D15EB06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BAE-489A-B904-C034D15EB06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BAE-489A-B904-C034D15EB067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0.90090090090090091</c:v>
                </c:pt>
                <c:pt idx="2">
                  <c:v>9.3093093093093096</c:v>
                </c:pt>
                <c:pt idx="3">
                  <c:v>59.45945945945946</c:v>
                </c:pt>
                <c:pt idx="4">
                  <c:v>24.624624624624623</c:v>
                </c:pt>
                <c:pt idx="5">
                  <c:v>1.8018018018018018</c:v>
                </c:pt>
                <c:pt idx="6">
                  <c:v>3.9039039039039038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BAE-489A-B904-C034D15EB0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5">
          <a:noFill/>
        </a:ln>
      </c:spPr>
    </c:plotArea>
    <c:legend>
      <c:legendPos val="r"/>
      <c:layout>
        <c:manualLayout>
          <c:xMode val="edge"/>
          <c:yMode val="edge"/>
          <c:x val="0.72004888209612616"/>
          <c:y val="0.19672122337541445"/>
          <c:w val="0.18127467481798187"/>
          <c:h val="0.34297561982083136"/>
        </c:manualLayout>
      </c:layout>
      <c:overlay val="0"/>
      <c:spPr>
        <a:noFill/>
        <a:ln w="4131">
          <a:solidFill>
            <a:schemeClr val="tx1"/>
          </a:solidFill>
          <a:prstDash val="solid"/>
        </a:ln>
      </c:spPr>
      <c:txPr>
        <a:bodyPr/>
        <a:lstStyle/>
        <a:p>
          <a:pPr>
            <a:defRPr sz="1267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4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151427819117662E-2"/>
          <c:y val="5.0251256281407038E-2"/>
          <c:w val="0.71378042930158236"/>
          <c:h val="0.84924623115578213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Sheet1!$A$2</c:f>
              <c:strCache>
                <c:ptCount val="1"/>
                <c:pt idx="0">
                  <c:v>Sendai</c:v>
                </c:pt>
              </c:strCache>
            </c:strRef>
          </c:tx>
          <c:spPr>
            <a:solidFill>
              <a:srgbClr val="0066CC"/>
            </a:solidFill>
            <a:ln w="1556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3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466</c:v>
                </c:pt>
                <c:pt idx="1">
                  <c:v>487</c:v>
                </c:pt>
                <c:pt idx="2">
                  <c:v>510</c:v>
                </c:pt>
                <c:pt idx="3">
                  <c:v>537</c:v>
                </c:pt>
                <c:pt idx="4">
                  <c:v>558</c:v>
                </c:pt>
                <c:pt idx="5">
                  <c:v>579</c:v>
                </c:pt>
                <c:pt idx="6">
                  <c:v>604</c:v>
                </c:pt>
                <c:pt idx="7">
                  <c:v>616</c:v>
                </c:pt>
                <c:pt idx="8">
                  <c:v>650</c:v>
                </c:pt>
                <c:pt idx="9">
                  <c:v>653</c:v>
                </c:pt>
                <c:pt idx="10">
                  <c:v>682</c:v>
                </c:pt>
                <c:pt idx="11">
                  <c:v>675</c:v>
                </c:pt>
                <c:pt idx="12">
                  <c:v>692</c:v>
                </c:pt>
                <c:pt idx="13">
                  <c:v>704</c:v>
                </c:pt>
                <c:pt idx="14">
                  <c:v>701</c:v>
                </c:pt>
                <c:pt idx="15">
                  <c:v>695</c:v>
                </c:pt>
                <c:pt idx="16">
                  <c:v>711</c:v>
                </c:pt>
                <c:pt idx="17">
                  <c:v>708</c:v>
                </c:pt>
                <c:pt idx="18">
                  <c:v>705</c:v>
                </c:pt>
                <c:pt idx="19">
                  <c:v>711</c:v>
                </c:pt>
                <c:pt idx="20">
                  <c:v>669</c:v>
                </c:pt>
                <c:pt idx="21">
                  <c:v>646</c:v>
                </c:pt>
                <c:pt idx="22">
                  <c:v>704</c:v>
                </c:pt>
                <c:pt idx="23">
                  <c:v>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1B-4F11-A37F-AB6CE660D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6555808"/>
        <c:axId val="1"/>
      </c:barChart>
      <c:dateAx>
        <c:axId val="1686555808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686555808"/>
        <c:crosses val="autoZero"/>
        <c:crossBetween val="between"/>
      </c:valAx>
      <c:spPr>
        <a:noFill/>
        <a:ln w="1556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492717256496785"/>
          <c:y val="0.37810088516263402"/>
          <c:w val="8.9031034582215729E-2"/>
          <c:h val="6.141413497401893E-2"/>
        </c:manualLayout>
      </c:layout>
      <c:overlay val="0"/>
      <c:spPr>
        <a:noFill/>
        <a:ln w="3892">
          <a:solidFill>
            <a:schemeClr val="tx1"/>
          </a:solidFill>
          <a:prstDash val="solid"/>
        </a:ln>
      </c:spPr>
      <c:txPr>
        <a:bodyPr/>
        <a:lstStyle/>
        <a:p>
          <a:pPr>
            <a:defRPr sz="1034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960F-4FAD-B2D5-24117182E676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20</c:v>
                </c:pt>
                <c:pt idx="1">
                  <c:v>12</c:v>
                </c:pt>
                <c:pt idx="2">
                  <c:v>30</c:v>
                </c:pt>
                <c:pt idx="3">
                  <c:v>16</c:v>
                </c:pt>
                <c:pt idx="4">
                  <c:v>10</c:v>
                </c:pt>
                <c:pt idx="5">
                  <c:v>7</c:v>
                </c:pt>
                <c:pt idx="6">
                  <c:v>13</c:v>
                </c:pt>
                <c:pt idx="7">
                  <c:v>7</c:v>
                </c:pt>
                <c:pt idx="8">
                  <c:v>13</c:v>
                </c:pt>
                <c:pt idx="9">
                  <c:v>6</c:v>
                </c:pt>
                <c:pt idx="10">
                  <c:v>8</c:v>
                </c:pt>
                <c:pt idx="11">
                  <c:v>15</c:v>
                </c:pt>
                <c:pt idx="1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0F-4FAD-B2D5-24117182E6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78</c:v>
                </c:pt>
                <c:pt idx="1">
                  <c:v>94</c:v>
                </c:pt>
                <c:pt idx="2">
                  <c:v>89</c:v>
                </c:pt>
                <c:pt idx="3">
                  <c:v>95</c:v>
                </c:pt>
                <c:pt idx="4">
                  <c:v>99</c:v>
                </c:pt>
                <c:pt idx="5">
                  <c:v>105</c:v>
                </c:pt>
                <c:pt idx="6">
                  <c:v>98</c:v>
                </c:pt>
                <c:pt idx="7">
                  <c:v>107</c:v>
                </c:pt>
                <c:pt idx="8">
                  <c:v>116</c:v>
                </c:pt>
                <c:pt idx="9">
                  <c:v>102</c:v>
                </c:pt>
                <c:pt idx="10">
                  <c:v>83</c:v>
                </c:pt>
                <c:pt idx="11">
                  <c:v>121</c:v>
                </c:pt>
                <c:pt idx="12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0F-4FAD-B2D5-24117182E6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452</c:v>
                </c:pt>
                <c:pt idx="1">
                  <c:v>461</c:v>
                </c:pt>
                <c:pt idx="2">
                  <c:v>466</c:v>
                </c:pt>
                <c:pt idx="3">
                  <c:v>468</c:v>
                </c:pt>
                <c:pt idx="4">
                  <c:v>467</c:v>
                </c:pt>
                <c:pt idx="5">
                  <c:v>484</c:v>
                </c:pt>
                <c:pt idx="6">
                  <c:v>481</c:v>
                </c:pt>
                <c:pt idx="7">
                  <c:v>477</c:v>
                </c:pt>
                <c:pt idx="8">
                  <c:v>464</c:v>
                </c:pt>
                <c:pt idx="9">
                  <c:v>439</c:v>
                </c:pt>
                <c:pt idx="10">
                  <c:v>440</c:v>
                </c:pt>
                <c:pt idx="11">
                  <c:v>457</c:v>
                </c:pt>
                <c:pt idx="12">
                  <c:v>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0F-4FAD-B2D5-24117182E67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0F-4FAD-B2D5-24117182E676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0F-4FAD-B2D5-24117182E676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0F-4FAD-B2D5-24117182E676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0F-4FAD-B2D5-24117182E676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60F-4FAD-B2D5-24117182E676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54</c:v>
                </c:pt>
                <c:pt idx="1">
                  <c:v>64</c:v>
                </c:pt>
                <c:pt idx="2">
                  <c:v>69</c:v>
                </c:pt>
                <c:pt idx="3">
                  <c:v>71</c:v>
                </c:pt>
                <c:pt idx="4">
                  <c:v>71</c:v>
                </c:pt>
                <c:pt idx="5">
                  <c:v>69</c:v>
                </c:pt>
                <c:pt idx="6">
                  <c:v>72</c:v>
                </c:pt>
                <c:pt idx="7">
                  <c:v>66</c:v>
                </c:pt>
                <c:pt idx="8">
                  <c:v>71</c:v>
                </c:pt>
                <c:pt idx="9">
                  <c:v>77</c:v>
                </c:pt>
                <c:pt idx="10">
                  <c:v>78</c:v>
                </c:pt>
                <c:pt idx="11">
                  <c:v>79</c:v>
                </c:pt>
                <c:pt idx="12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60F-4FAD-B2D5-24117182E67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655</c:v>
                </c:pt>
                <c:pt idx="1">
                  <c:v>680</c:v>
                </c:pt>
                <c:pt idx="2">
                  <c:v>674</c:v>
                </c:pt>
                <c:pt idx="3">
                  <c:v>685</c:v>
                </c:pt>
                <c:pt idx="4">
                  <c:v>685</c:v>
                </c:pt>
                <c:pt idx="5">
                  <c:v>704</c:v>
                </c:pt>
                <c:pt idx="6">
                  <c:v>695</c:v>
                </c:pt>
                <c:pt idx="7">
                  <c:v>698</c:v>
                </c:pt>
                <c:pt idx="8">
                  <c:v>698</c:v>
                </c:pt>
                <c:pt idx="9">
                  <c:v>663</c:v>
                </c:pt>
                <c:pt idx="10">
                  <c:v>638</c:v>
                </c:pt>
                <c:pt idx="11">
                  <c:v>689</c:v>
                </c:pt>
                <c:pt idx="12">
                  <c:v>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60F-4FAD-B2D5-24117182E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210144"/>
        <c:axId val="1"/>
      </c:barChart>
      <c:catAx>
        <c:axId val="35621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356210144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3.7701283961126465E-2"/>
                  <c:y val="1.521111491498345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BB-4AF9-A14F-F792693B16E8}"/>
                </c:ext>
              </c:extLst>
            </c:dLbl>
            <c:dLbl>
              <c:idx val="1"/>
              <c:layout>
                <c:manualLayout>
                  <c:x val="-2.1430564422690406E-2"/>
                  <c:y val="1.772243143520103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BB-4AF9-A14F-F792693B16E8}"/>
                </c:ext>
              </c:extLst>
            </c:dLbl>
            <c:dLbl>
              <c:idx val="2"/>
              <c:layout>
                <c:manualLayout>
                  <c:x val="-2.1184885673074593E-2"/>
                  <c:y val="2.221803796264597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BB-4AF9-A14F-F792693B16E8}"/>
                </c:ext>
              </c:extLst>
            </c:dLbl>
            <c:dLbl>
              <c:idx val="3"/>
              <c:layout>
                <c:manualLayout>
                  <c:x val="-6.1697524295949496E-3"/>
                  <c:y val="1.501939974894442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BB-4AF9-A14F-F792693B16E8}"/>
                </c:ext>
              </c:extLst>
            </c:dLbl>
            <c:dLbl>
              <c:idx val="4"/>
              <c:layout>
                <c:manualLayout>
                  <c:x val="-1.3759192263129272E-2"/>
                  <c:y val="-1.870097759519190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BB-4AF9-A14F-F792693B16E8}"/>
                </c:ext>
              </c:extLst>
            </c:dLbl>
            <c:dLbl>
              <c:idx val="5"/>
              <c:layout>
                <c:manualLayout>
                  <c:x val="-1.8018018018018018E-2"/>
                  <c:y val="-2.1739130434782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BB-4AF9-A14F-F792693B16E8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20</c:v>
                </c:pt>
                <c:pt idx="1">
                  <c:v>12</c:v>
                </c:pt>
                <c:pt idx="2">
                  <c:v>30</c:v>
                </c:pt>
                <c:pt idx="3">
                  <c:v>16</c:v>
                </c:pt>
                <c:pt idx="4">
                  <c:v>10</c:v>
                </c:pt>
                <c:pt idx="5">
                  <c:v>7</c:v>
                </c:pt>
                <c:pt idx="6">
                  <c:v>13</c:v>
                </c:pt>
                <c:pt idx="7">
                  <c:v>7</c:v>
                </c:pt>
                <c:pt idx="8">
                  <c:v>13</c:v>
                </c:pt>
                <c:pt idx="9">
                  <c:v>6</c:v>
                </c:pt>
                <c:pt idx="10">
                  <c:v>8</c:v>
                </c:pt>
                <c:pt idx="11">
                  <c:v>15</c:v>
                </c:pt>
                <c:pt idx="12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0BB-4AF9-A14F-F792693B16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2.2522522522522521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0BB-4AF9-A14F-F792693B16E8}"/>
                </c:ext>
              </c:extLst>
            </c:dLbl>
            <c:dLbl>
              <c:idx val="1"/>
              <c:layout>
                <c:manualLayout>
                  <c:x val="-1.3554420562294578E-2"/>
                  <c:y val="-3.551352276617587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0BB-4AF9-A14F-F792693B16E8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0BB-4AF9-A14F-F792693B16E8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0BB-4AF9-A14F-F792693B16E8}"/>
                </c:ext>
              </c:extLst>
            </c:dLbl>
            <c:dLbl>
              <c:idx val="4"/>
              <c:layout>
                <c:manualLayout>
                  <c:x val="-1.8195478943510441E-2"/>
                  <c:y val="-3.063467610027007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0BB-4AF9-A14F-F792693B16E8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78</c:v>
                </c:pt>
                <c:pt idx="1">
                  <c:v>94</c:v>
                </c:pt>
                <c:pt idx="2">
                  <c:v>89</c:v>
                </c:pt>
                <c:pt idx="3">
                  <c:v>95</c:v>
                </c:pt>
                <c:pt idx="4">
                  <c:v>99</c:v>
                </c:pt>
                <c:pt idx="5">
                  <c:v>105</c:v>
                </c:pt>
                <c:pt idx="6">
                  <c:v>98</c:v>
                </c:pt>
                <c:pt idx="7">
                  <c:v>107</c:v>
                </c:pt>
                <c:pt idx="8">
                  <c:v>116</c:v>
                </c:pt>
                <c:pt idx="9">
                  <c:v>102</c:v>
                </c:pt>
                <c:pt idx="10">
                  <c:v>83</c:v>
                </c:pt>
                <c:pt idx="11">
                  <c:v>121</c:v>
                </c:pt>
                <c:pt idx="12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0BB-4AF9-A14F-F792693B16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0BB-4AF9-A14F-F792693B16E8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0BB-4AF9-A14F-F792693B16E8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0BB-4AF9-A14F-F792693B16E8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0BB-4AF9-A14F-F792693B16E8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0BB-4AF9-A14F-F792693B16E8}"/>
                </c:ext>
              </c:extLst>
            </c:dLbl>
            <c:dLbl>
              <c:idx val="5"/>
              <c:layout>
                <c:manualLayout>
                  <c:x val="-2.7027027027027029E-2"/>
                  <c:y val="-2.1739130434782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0BB-4AF9-A14F-F792693B16E8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452</c:v>
                </c:pt>
                <c:pt idx="1">
                  <c:v>461</c:v>
                </c:pt>
                <c:pt idx="2">
                  <c:v>466</c:v>
                </c:pt>
                <c:pt idx="3">
                  <c:v>468</c:v>
                </c:pt>
                <c:pt idx="4">
                  <c:v>467</c:v>
                </c:pt>
                <c:pt idx="5">
                  <c:v>484</c:v>
                </c:pt>
                <c:pt idx="6">
                  <c:v>481</c:v>
                </c:pt>
                <c:pt idx="7">
                  <c:v>477</c:v>
                </c:pt>
                <c:pt idx="8">
                  <c:v>464</c:v>
                </c:pt>
                <c:pt idx="9">
                  <c:v>439</c:v>
                </c:pt>
                <c:pt idx="10">
                  <c:v>440</c:v>
                </c:pt>
                <c:pt idx="11">
                  <c:v>457</c:v>
                </c:pt>
                <c:pt idx="12">
                  <c:v>455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D0BB-4AF9-A14F-F792693B16E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4.0226643966801444E-2"/>
                  <c:y val="-4.3097873635360796E-4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0BB-4AF9-A14F-F792693B16E8}"/>
                </c:ext>
              </c:extLst>
            </c:dLbl>
            <c:dLbl>
              <c:idx val="1"/>
              <c:layout>
                <c:manualLayout>
                  <c:x val="-6.1015346054716134E-3"/>
                  <c:y val="1.89883601506333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0BB-4AF9-A14F-F792693B16E8}"/>
                </c:ext>
              </c:extLst>
            </c:dLbl>
            <c:dLbl>
              <c:idx val="2"/>
              <c:layout>
                <c:manualLayout>
                  <c:x val="2.9892885010995248E-3"/>
                  <c:y val="1.155045836661721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0BB-4AF9-A14F-F792693B16E8}"/>
                </c:ext>
              </c:extLst>
            </c:dLbl>
            <c:dLbl>
              <c:idx val="3"/>
              <c:layout>
                <c:manualLayout>
                  <c:x val="1.4741907261592302E-3"/>
                  <c:y val="1.169405454752938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0BB-4AF9-A14F-F792693B16E8}"/>
                </c:ext>
              </c:extLst>
            </c:dLbl>
            <c:dLbl>
              <c:idx val="4"/>
              <c:layout>
                <c:manualLayout>
                  <c:x val="-1.6693977442008939E-2"/>
                  <c:y val="2.604321198980562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0BB-4AF9-A14F-F792693B16E8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54</c:v>
                </c:pt>
                <c:pt idx="1">
                  <c:v>64</c:v>
                </c:pt>
                <c:pt idx="2">
                  <c:v>69</c:v>
                </c:pt>
                <c:pt idx="3">
                  <c:v>71</c:v>
                </c:pt>
                <c:pt idx="4">
                  <c:v>71</c:v>
                </c:pt>
                <c:pt idx="5">
                  <c:v>69</c:v>
                </c:pt>
                <c:pt idx="6">
                  <c:v>72</c:v>
                </c:pt>
                <c:pt idx="7">
                  <c:v>66</c:v>
                </c:pt>
                <c:pt idx="8">
                  <c:v>71</c:v>
                </c:pt>
                <c:pt idx="9">
                  <c:v>77</c:v>
                </c:pt>
                <c:pt idx="10">
                  <c:v>78</c:v>
                </c:pt>
                <c:pt idx="11">
                  <c:v>79</c:v>
                </c:pt>
                <c:pt idx="12">
                  <c:v>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D0BB-4AF9-A14F-F792693B16E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0BB-4AF9-A14F-F792693B16E8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0BB-4AF9-A14F-F792693B16E8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0BB-4AF9-A14F-F792693B16E8}"/>
                </c:ext>
              </c:extLst>
            </c:dLbl>
            <c:dLbl>
              <c:idx val="3"/>
              <c:layout>
                <c:manualLayout>
                  <c:x val="-1.6775909768035752E-2"/>
                  <c:y val="3.513028262771501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0BB-4AF9-A14F-F792693B16E8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0BB-4AF9-A14F-F792693B16E8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655</c:v>
                </c:pt>
                <c:pt idx="1">
                  <c:v>680</c:v>
                </c:pt>
                <c:pt idx="2">
                  <c:v>674</c:v>
                </c:pt>
                <c:pt idx="3">
                  <c:v>685</c:v>
                </c:pt>
                <c:pt idx="4">
                  <c:v>685</c:v>
                </c:pt>
                <c:pt idx="5">
                  <c:v>704</c:v>
                </c:pt>
                <c:pt idx="6">
                  <c:v>695</c:v>
                </c:pt>
                <c:pt idx="7">
                  <c:v>698</c:v>
                </c:pt>
                <c:pt idx="8">
                  <c:v>698</c:v>
                </c:pt>
                <c:pt idx="9">
                  <c:v>663</c:v>
                </c:pt>
                <c:pt idx="10">
                  <c:v>638</c:v>
                </c:pt>
                <c:pt idx="11">
                  <c:v>689</c:v>
                </c:pt>
                <c:pt idx="12">
                  <c:v>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D0BB-4AF9-A14F-F792693B16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621551"/>
        <c:axId val="1"/>
      </c:lineChart>
      <c:catAx>
        <c:axId val="4626215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462621551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5635291886065"/>
          <c:y val="0.24215814089045476"/>
          <c:w val="0.24761904761904771"/>
          <c:h val="0.374100719424463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Sendai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C8D-4F69-A15E-03C33895D6B8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C8D-4F69-A15E-03C33895D6B8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C8D-4F69-A15E-03C33895D6B8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C8D-4F69-A15E-03C33895D6B8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C8D-4F69-A15E-03C33895D6B8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C8D-4F69-A15E-03C33895D6B8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C8D-4F69-A15E-03C33895D6B8}"/>
              </c:ext>
            </c:extLst>
          </c:dPt>
          <c:dLbls>
            <c:dLbl>
              <c:idx val="0"/>
              <c:layout>
                <c:manualLayout>
                  <c:x val="-3.0576403707162493E-3"/>
                  <c:y val="-0.1296074709980490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8D-4F69-A15E-03C33895D6B8}"/>
                </c:ext>
              </c:extLst>
            </c:dLbl>
            <c:dLbl>
              <c:idx val="1"/>
              <c:layout>
                <c:manualLayout>
                  <c:x val="2.7631109981074684E-2"/>
                  <c:y val="-2.2476156772135998E-2"/>
                </c:manualLayout>
              </c:layout>
              <c:numFmt formatCode="0%" sourceLinked="0"/>
              <c:spPr>
                <a:noFill/>
                <a:ln w="25346">
                  <a:noFill/>
                </a:ln>
              </c:spPr>
              <c:txPr>
                <a:bodyPr/>
                <a:lstStyle/>
                <a:p>
                  <a:pPr>
                    <a:defRPr sz="10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8D-4F69-A15E-03C33895D6B8}"/>
                </c:ext>
              </c:extLst>
            </c:dLbl>
            <c:dLbl>
              <c:idx val="2"/>
              <c:layout>
                <c:manualLayout>
                  <c:x val="6.9158606665087358E-2"/>
                  <c:y val="-1.055615316500828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8D-4F69-A15E-03C33895D6B8}"/>
                </c:ext>
              </c:extLst>
            </c:dLbl>
            <c:dLbl>
              <c:idx val="3"/>
              <c:layout>
                <c:manualLayout>
                  <c:x val="2.1127888168921742E-2"/>
                  <c:y val="3.554565971467117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8D-4F69-A15E-03C33895D6B8}"/>
                </c:ext>
              </c:extLst>
            </c:dLbl>
            <c:dLbl>
              <c:idx val="4"/>
              <c:layout>
                <c:manualLayout>
                  <c:x val="-5.6028139752180663E-2"/>
                  <c:y val="-4.8184709188589499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8D-4F69-A15E-03C33895D6B8}"/>
                </c:ext>
              </c:extLst>
            </c:dLbl>
            <c:dLbl>
              <c:idx val="5"/>
              <c:layout>
                <c:manualLayout>
                  <c:x val="-4.8490975721172988E-2"/>
                  <c:y val="-5.038327626468282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8D-4F69-A15E-03C33895D6B8}"/>
                </c:ext>
              </c:extLst>
            </c:dLbl>
            <c:dLbl>
              <c:idx val="6"/>
              <c:layout>
                <c:manualLayout>
                  <c:x val="-9.2430349358458064E-2"/>
                  <c:y val="-8.861015479816322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8D-4F69-A15E-03C33895D6B8}"/>
                </c:ext>
              </c:extLst>
            </c:dLbl>
            <c:numFmt formatCode="0%" sourceLinked="0"/>
            <c:spPr>
              <a:noFill/>
              <a:ln w="2531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1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25</c:v>
                </c:pt>
                <c:pt idx="2">
                  <c:v>76</c:v>
                </c:pt>
                <c:pt idx="3">
                  <c:v>455</c:v>
                </c:pt>
                <c:pt idx="4">
                  <c:v>119</c:v>
                </c:pt>
                <c:pt idx="5">
                  <c:v>8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C8D-4F69-A15E-03C33895D6B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1C8D-4F69-A15E-03C33895D6B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1C8D-4F69-A15E-03C33895D6B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1C8D-4F69-A15E-03C33895D6B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1C8D-4F69-A15E-03C33895D6B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1C8D-4F69-A15E-03C33895D6B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1C8D-4F69-A15E-03C33895D6B8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1C8D-4F69-A15E-03C33895D6B8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3.5971223021582732</c:v>
                </c:pt>
                <c:pt idx="2">
                  <c:v>10.935251798561151</c:v>
                </c:pt>
                <c:pt idx="3">
                  <c:v>65.467625899280577</c:v>
                </c:pt>
                <c:pt idx="4">
                  <c:v>17.122302158273381</c:v>
                </c:pt>
                <c:pt idx="5">
                  <c:v>1.1510791366906474</c:v>
                </c:pt>
                <c:pt idx="6">
                  <c:v>1.7266187050359711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C8D-4F69-A15E-03C33895D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0.6990290898536613"/>
          <c:y val="0.16575593826172799"/>
          <c:w val="0.17972180350226741"/>
          <c:h val="0.34005623628597237"/>
        </c:manualLayout>
      </c:layout>
      <c:overlay val="0"/>
      <c:spPr>
        <a:noFill/>
        <a:ln w="4248">
          <a:solidFill>
            <a:schemeClr val="tx1"/>
          </a:solidFill>
          <a:prstDash val="solid"/>
        </a:ln>
      </c:spPr>
      <c:txPr>
        <a:bodyPr/>
        <a:lstStyle/>
        <a:p>
          <a:pPr>
            <a:defRPr sz="1301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41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24E-2"/>
          <c:y val="5.0251256281406975E-2"/>
          <c:w val="0.71336909857222208"/>
          <c:h val="0.84924623115578213"/>
        </c:manualLayout>
      </c:layout>
      <c:barChart>
        <c:barDir val="bar"/>
        <c:grouping val="clustere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Shikoku</c:v>
                </c:pt>
              </c:strCache>
            </c:strRef>
          </c:tx>
          <c:spPr>
            <a:solidFill>
              <a:srgbClr val="CCCCFF"/>
            </a:solidFill>
            <a:ln w="1547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95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146</c:v>
                </c:pt>
                <c:pt idx="1">
                  <c:v>143</c:v>
                </c:pt>
                <c:pt idx="2">
                  <c:v>176</c:v>
                </c:pt>
                <c:pt idx="3">
                  <c:v>176</c:v>
                </c:pt>
                <c:pt idx="4">
                  <c:v>191</c:v>
                </c:pt>
                <c:pt idx="5">
                  <c:v>203</c:v>
                </c:pt>
                <c:pt idx="6">
                  <c:v>246</c:v>
                </c:pt>
                <c:pt idx="7">
                  <c:v>273</c:v>
                </c:pt>
                <c:pt idx="8">
                  <c:v>292</c:v>
                </c:pt>
                <c:pt idx="9">
                  <c:v>265</c:v>
                </c:pt>
                <c:pt idx="10">
                  <c:v>248</c:v>
                </c:pt>
                <c:pt idx="11">
                  <c:v>261</c:v>
                </c:pt>
                <c:pt idx="12">
                  <c:v>273</c:v>
                </c:pt>
                <c:pt idx="13">
                  <c:v>262</c:v>
                </c:pt>
                <c:pt idx="14">
                  <c:v>256</c:v>
                </c:pt>
                <c:pt idx="15">
                  <c:v>263</c:v>
                </c:pt>
                <c:pt idx="16">
                  <c:v>254</c:v>
                </c:pt>
                <c:pt idx="17">
                  <c:v>253</c:v>
                </c:pt>
                <c:pt idx="18">
                  <c:v>263</c:v>
                </c:pt>
                <c:pt idx="19">
                  <c:v>237</c:v>
                </c:pt>
                <c:pt idx="20">
                  <c:v>231</c:v>
                </c:pt>
                <c:pt idx="21">
                  <c:v>226</c:v>
                </c:pt>
                <c:pt idx="22">
                  <c:v>216</c:v>
                </c:pt>
                <c:pt idx="23">
                  <c:v>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F8-43DF-8F06-5E4780F5D3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3405968"/>
        <c:axId val="1"/>
      </c:barChart>
      <c:dateAx>
        <c:axId val="593405968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593405968"/>
        <c:crosses val="autoZero"/>
        <c:crossBetween val="between"/>
      </c:valAx>
      <c:spPr>
        <a:noFill/>
        <a:ln w="1547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455439338739375"/>
          <c:y val="0.41353378086718368"/>
          <c:w val="9.4255102440553129E-2"/>
          <c:h val="5.9908607832338534E-2"/>
        </c:manualLayout>
      </c:layout>
      <c:overlay val="0"/>
      <c:spPr>
        <a:noFill/>
        <a:ln w="3873">
          <a:solidFill>
            <a:schemeClr val="tx1"/>
          </a:solidFill>
          <a:prstDash val="solid"/>
        </a:ln>
      </c:spPr>
      <c:txPr>
        <a:bodyPr/>
        <a:lstStyle/>
        <a:p>
          <a:pPr>
            <a:defRPr sz="1030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9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D172-4525-8518-4A9DD69A622E}"/>
              </c:ext>
            </c:extLst>
          </c:dPt>
          <c:dLbls>
            <c:dLbl>
              <c:idx val="11"/>
              <c:layout>
                <c:manualLayout>
                  <c:x val="-2.6666666666666666E-3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98-4BD1-BBD6-26D836E60D6B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39</c:v>
                </c:pt>
                <c:pt idx="1">
                  <c:v>46</c:v>
                </c:pt>
                <c:pt idx="2">
                  <c:v>32</c:v>
                </c:pt>
                <c:pt idx="3">
                  <c:v>19</c:v>
                </c:pt>
                <c:pt idx="4">
                  <c:v>26</c:v>
                </c:pt>
                <c:pt idx="5">
                  <c:v>21</c:v>
                </c:pt>
                <c:pt idx="6">
                  <c:v>23</c:v>
                </c:pt>
                <c:pt idx="7">
                  <c:v>23</c:v>
                </c:pt>
                <c:pt idx="8">
                  <c:v>26</c:v>
                </c:pt>
                <c:pt idx="9">
                  <c:v>23</c:v>
                </c:pt>
                <c:pt idx="10">
                  <c:v>30</c:v>
                </c:pt>
                <c:pt idx="11">
                  <c:v>16</c:v>
                </c:pt>
                <c:pt idx="1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72-4525-8518-4A9DD69A62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57</c:v>
                </c:pt>
                <c:pt idx="4">
                  <c:v>59</c:v>
                </c:pt>
                <c:pt idx="5">
                  <c:v>52</c:v>
                </c:pt>
                <c:pt idx="6">
                  <c:v>51</c:v>
                </c:pt>
                <c:pt idx="7">
                  <c:v>46</c:v>
                </c:pt>
                <c:pt idx="8">
                  <c:v>42</c:v>
                </c:pt>
                <c:pt idx="9">
                  <c:v>47</c:v>
                </c:pt>
                <c:pt idx="10">
                  <c:v>34</c:v>
                </c:pt>
                <c:pt idx="11">
                  <c:v>45</c:v>
                </c:pt>
                <c:pt idx="1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72-4525-8518-4A9DD69A62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155</c:v>
                </c:pt>
                <c:pt idx="1">
                  <c:v>159</c:v>
                </c:pt>
                <c:pt idx="2">
                  <c:v>162</c:v>
                </c:pt>
                <c:pt idx="3">
                  <c:v>153</c:v>
                </c:pt>
                <c:pt idx="4">
                  <c:v>154</c:v>
                </c:pt>
                <c:pt idx="5">
                  <c:v>159</c:v>
                </c:pt>
                <c:pt idx="6">
                  <c:v>157</c:v>
                </c:pt>
                <c:pt idx="7">
                  <c:v>174</c:v>
                </c:pt>
                <c:pt idx="8">
                  <c:v>145</c:v>
                </c:pt>
                <c:pt idx="9">
                  <c:v>137</c:v>
                </c:pt>
                <c:pt idx="10">
                  <c:v>133</c:v>
                </c:pt>
                <c:pt idx="11">
                  <c:v>129</c:v>
                </c:pt>
                <c:pt idx="12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72-4525-8518-4A9DD69A62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72-4525-8518-4A9DD69A622E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72-4525-8518-4A9DD69A622E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72-4525-8518-4A9DD69A622E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72-4525-8518-4A9DD69A622E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72-4525-8518-4A9DD69A622E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15</c:v>
                </c:pt>
                <c:pt idx="1">
                  <c:v>17</c:v>
                </c:pt>
                <c:pt idx="2">
                  <c:v>16</c:v>
                </c:pt>
                <c:pt idx="3">
                  <c:v>16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17</c:v>
                </c:pt>
                <c:pt idx="9">
                  <c:v>16</c:v>
                </c:pt>
                <c:pt idx="10">
                  <c:v>22</c:v>
                </c:pt>
                <c:pt idx="11">
                  <c:v>20</c:v>
                </c:pt>
                <c:pt idx="1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172-4525-8518-4A9DD69A622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222</c:v>
                </c:pt>
                <c:pt idx="1">
                  <c:v>227</c:v>
                </c:pt>
                <c:pt idx="2">
                  <c:v>230</c:v>
                </c:pt>
                <c:pt idx="3">
                  <c:v>237</c:v>
                </c:pt>
                <c:pt idx="4">
                  <c:v>237</c:v>
                </c:pt>
                <c:pt idx="5">
                  <c:v>233</c:v>
                </c:pt>
                <c:pt idx="6">
                  <c:v>230</c:v>
                </c:pt>
                <c:pt idx="7">
                  <c:v>240</c:v>
                </c:pt>
                <c:pt idx="8">
                  <c:v>211</c:v>
                </c:pt>
                <c:pt idx="9">
                  <c:v>208</c:v>
                </c:pt>
                <c:pt idx="10">
                  <c:v>196</c:v>
                </c:pt>
                <c:pt idx="11">
                  <c:v>200</c:v>
                </c:pt>
                <c:pt idx="12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172-4525-8518-4A9DD69A62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8454319"/>
        <c:axId val="1"/>
      </c:barChart>
      <c:catAx>
        <c:axId val="176845431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768454319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59"/>
          <c:y val="0.31175059952038381"/>
          <c:w val="0.24761904761904771"/>
          <c:h val="0.374100719424463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Japan Council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AE4-41B3-89D8-C7FE1F5FFA96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AE4-41B3-89D8-C7FE1F5FFA96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AE4-41B3-89D8-C7FE1F5FFA96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AE4-41B3-89D8-C7FE1F5FFA96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AE4-41B3-89D8-C7FE1F5FFA96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AE4-41B3-89D8-C7FE1F5FFA96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AE4-41B3-89D8-C7FE1F5FFA96}"/>
              </c:ext>
            </c:extLst>
          </c:dPt>
          <c:dLbls>
            <c:dLbl>
              <c:idx val="0"/>
              <c:layout>
                <c:manualLayout>
                  <c:x val="3.2565218485069561E-2"/>
                  <c:y val="-0.14212992555752288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E4-41B3-89D8-C7FE1F5FFA96}"/>
                </c:ext>
              </c:extLst>
            </c:dLbl>
            <c:dLbl>
              <c:idx val="1"/>
              <c:layout>
                <c:manualLayout>
                  <c:x val="4.8032124977987978E-2"/>
                  <c:y val="-6.9176904228106878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E4-41B3-89D8-C7FE1F5FFA96}"/>
                </c:ext>
              </c:extLst>
            </c:dLbl>
            <c:dLbl>
              <c:idx val="2"/>
              <c:layout>
                <c:manualLayout>
                  <c:x val="7.0193580035722375E-2"/>
                  <c:y val="8.4987263277507483E-3"/>
                </c:manualLayout>
              </c:layout>
              <c:numFmt formatCode="General" sourceLinked="0"/>
              <c:spPr>
                <a:noFill/>
                <a:ln w="25289">
                  <a:noFill/>
                </a:ln>
              </c:spPr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E4-41B3-89D8-C7FE1F5FFA96}"/>
                </c:ext>
              </c:extLst>
            </c:dLbl>
            <c:dLbl>
              <c:idx val="3"/>
              <c:layout>
                <c:manualLayout>
                  <c:x val="-7.7505940700630035E-2"/>
                  <c:y val="8.1046886831515119E-2"/>
                </c:manualLayout>
              </c:layout>
              <c:numFmt formatCode="General" sourceLinked="0"/>
              <c:spPr>
                <a:noFill/>
                <a:ln w="25289">
                  <a:noFill/>
                </a:ln>
              </c:spPr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E4-41B3-89D8-C7FE1F5FFA96}"/>
                </c:ext>
              </c:extLst>
            </c:dLbl>
            <c:dLbl>
              <c:idx val="4"/>
              <c:layout>
                <c:manualLayout>
                  <c:x val="-1.3511483987824206E-2"/>
                  <c:y val="4.9150904112163487E-3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E4-41B3-89D8-C7FE1F5FFA96}"/>
                </c:ext>
              </c:extLst>
            </c:dLbl>
            <c:dLbl>
              <c:idx val="5"/>
              <c:layout>
                <c:manualLayout>
                  <c:x val="-3.9517496415184525E-2"/>
                  <c:y val="-8.4722033298487171E-3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E4-41B3-89D8-C7FE1F5FFA96}"/>
                </c:ext>
              </c:extLst>
            </c:dLbl>
            <c:dLbl>
              <c:idx val="6"/>
              <c:layout>
                <c:manualLayout>
                  <c:x val="-6.3043571230912435E-2"/>
                  <c:y val="-8.7405402886232636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E4-41B3-89D8-C7FE1F5FFA96}"/>
                </c:ext>
              </c:extLst>
            </c:dLbl>
            <c:numFmt formatCode="General" sourceLinked="0"/>
            <c:spPr>
              <a:noFill/>
              <a:ln w="252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_(* #,##0_);_(* \(#,##0\);_(* "-"??_);_(@_)</c:formatCode>
                <c:ptCount val="7"/>
                <c:pt idx="0">
                  <c:v>3</c:v>
                </c:pt>
                <c:pt idx="1">
                  <c:v>451</c:v>
                </c:pt>
                <c:pt idx="2">
                  <c:v>1199</c:v>
                </c:pt>
                <c:pt idx="3">
                  <c:v>10196</c:v>
                </c:pt>
                <c:pt idx="4">
                  <c:v>1694</c:v>
                </c:pt>
                <c:pt idx="5">
                  <c:v>262</c:v>
                </c:pt>
                <c:pt idx="6">
                  <c:v>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AE4-41B3-89D8-C7FE1F5FFA9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1AE4-41B3-89D8-C7FE1F5FFA9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1AE4-41B3-89D8-C7FE1F5FFA9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1AE4-41B3-89D8-C7FE1F5FFA9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1AE4-41B3-89D8-C7FE1F5FFA96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1AE4-41B3-89D8-C7FE1F5FFA96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1AE4-41B3-89D8-C7FE1F5FFA96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1AE4-41B3-89D8-C7FE1F5FFA96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2.098929545931575E-2</c:v>
                </c:pt>
                <c:pt idx="1">
                  <c:v>3.1553907507171344</c:v>
                </c:pt>
                <c:pt idx="2">
                  <c:v>8.3887217519065285</c:v>
                </c:pt>
                <c:pt idx="3">
                  <c:v>71.335618834394452</c:v>
                </c:pt>
                <c:pt idx="4">
                  <c:v>11.851955502693626</c:v>
                </c:pt>
                <c:pt idx="5">
                  <c:v>1.833065136780242</c:v>
                </c:pt>
                <c:pt idx="6">
                  <c:v>3.4142587280486949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AE4-41B3-89D8-C7FE1F5FFA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67986034532568673"/>
          <c:y val="0.18214935198913665"/>
          <c:w val="0.17330628753373045"/>
          <c:h val="0.34354796144083455"/>
        </c:manualLayout>
      </c:layout>
      <c:overlay val="0"/>
      <c:spPr>
        <a:noFill/>
        <a:ln w="4140">
          <a:solidFill>
            <a:schemeClr val="tx1"/>
          </a:solidFill>
          <a:prstDash val="solid"/>
        </a:ln>
      </c:spPr>
      <c:txPr>
        <a:bodyPr/>
        <a:lstStyle/>
        <a:p>
          <a:pPr>
            <a:defRPr sz="1271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3.7701283961126465E-2"/>
                  <c:y val="1.5211114914983453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5E-4DC7-8FC3-66FAA6FD1FBF}"/>
                </c:ext>
              </c:extLst>
            </c:dLbl>
            <c:dLbl>
              <c:idx val="1"/>
              <c:layout>
                <c:manualLayout>
                  <c:x val="-1.2421555413681397E-2"/>
                  <c:y val="-2.0924911559968049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5E-4DC7-8FC3-66FAA6FD1FBF}"/>
                </c:ext>
              </c:extLst>
            </c:dLbl>
            <c:dLbl>
              <c:idx val="2"/>
              <c:layout>
                <c:manualLayout>
                  <c:x val="-2.1184885673074593E-2"/>
                  <c:y val="2.2218037962645973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5E-4DC7-8FC3-66FAA6FD1FBF}"/>
                </c:ext>
              </c:extLst>
            </c:dLbl>
            <c:dLbl>
              <c:idx val="3"/>
              <c:layout>
                <c:manualLayout>
                  <c:x val="-2.2686268946111466E-2"/>
                  <c:y val="-2.8458861120620793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5E-4DC7-8FC3-66FAA6FD1FBF}"/>
                </c:ext>
              </c:extLst>
            </c:dLbl>
            <c:dLbl>
              <c:idx val="4"/>
              <c:layout>
                <c:manualLayout>
                  <c:x val="-2.2768201272138279E-2"/>
                  <c:y val="-2.3531895469588216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5E-4DC7-8FC3-66FAA6FD1FBF}"/>
                </c:ext>
              </c:extLst>
            </c:dLbl>
            <c:dLbl>
              <c:idx val="5"/>
              <c:layout>
                <c:manualLayout>
                  <c:x val="-2.7027027027027029E-2"/>
                  <c:y val="-2.6570048309178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5E-4DC7-8FC3-66FAA6FD1FBF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39</c:v>
                </c:pt>
                <c:pt idx="1">
                  <c:v>46</c:v>
                </c:pt>
                <c:pt idx="2">
                  <c:v>32</c:v>
                </c:pt>
                <c:pt idx="3">
                  <c:v>19</c:v>
                </c:pt>
                <c:pt idx="4">
                  <c:v>26</c:v>
                </c:pt>
                <c:pt idx="5">
                  <c:v>21</c:v>
                </c:pt>
                <c:pt idx="6">
                  <c:v>23</c:v>
                </c:pt>
                <c:pt idx="7">
                  <c:v>23</c:v>
                </c:pt>
                <c:pt idx="8">
                  <c:v>26</c:v>
                </c:pt>
                <c:pt idx="9">
                  <c:v>23</c:v>
                </c:pt>
                <c:pt idx="10">
                  <c:v>30</c:v>
                </c:pt>
                <c:pt idx="11">
                  <c:v>16</c:v>
                </c:pt>
                <c:pt idx="12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F5E-4DC7-8FC3-66FAA6FD1F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2.2522522522522521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5E-4DC7-8FC3-66FAA6FD1FBF}"/>
                </c:ext>
              </c:extLst>
            </c:dLbl>
            <c:dLbl>
              <c:idx val="1"/>
              <c:layout>
                <c:manualLayout>
                  <c:x val="-4.5454115532855693E-3"/>
                  <c:y val="1.7626383658564417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5E-4DC7-8FC3-66FAA6FD1FBF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5E-4DC7-8FC3-66FAA6FD1FBF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F5E-4DC7-8FC3-66FAA6FD1FBF}"/>
                </c:ext>
              </c:extLst>
            </c:dLbl>
            <c:dLbl>
              <c:idx val="4"/>
              <c:layout>
                <c:manualLayout>
                  <c:x val="-1.8195478943510441E-2"/>
                  <c:y val="-3.0634676100270077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F5E-4DC7-8FC3-66FAA6FD1FBF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57</c:v>
                </c:pt>
                <c:pt idx="4">
                  <c:v>59</c:v>
                </c:pt>
                <c:pt idx="5">
                  <c:v>52</c:v>
                </c:pt>
                <c:pt idx="6">
                  <c:v>51</c:v>
                </c:pt>
                <c:pt idx="7">
                  <c:v>46</c:v>
                </c:pt>
                <c:pt idx="8">
                  <c:v>42</c:v>
                </c:pt>
                <c:pt idx="9">
                  <c:v>47</c:v>
                </c:pt>
                <c:pt idx="10">
                  <c:v>34</c:v>
                </c:pt>
                <c:pt idx="11">
                  <c:v>45</c:v>
                </c:pt>
                <c:pt idx="12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F5E-4DC7-8FC3-66FAA6FD1FB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F5E-4DC7-8FC3-66FAA6FD1FBF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F5E-4DC7-8FC3-66FAA6FD1FBF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F5E-4DC7-8FC3-66FAA6FD1FBF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F5E-4DC7-8FC3-66FAA6FD1FBF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F5E-4DC7-8FC3-66FAA6FD1FBF}"/>
                </c:ext>
              </c:extLst>
            </c:dLbl>
            <c:dLbl>
              <c:idx val="5"/>
              <c:layout>
                <c:manualLayout>
                  <c:x val="-3.6036036036036147E-2"/>
                  <c:y val="-3.38164251207729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F5E-4DC7-8FC3-66FAA6FD1FBF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155</c:v>
                </c:pt>
                <c:pt idx="1">
                  <c:v>159</c:v>
                </c:pt>
                <c:pt idx="2">
                  <c:v>162</c:v>
                </c:pt>
                <c:pt idx="3">
                  <c:v>153</c:v>
                </c:pt>
                <c:pt idx="4">
                  <c:v>154</c:v>
                </c:pt>
                <c:pt idx="5">
                  <c:v>159</c:v>
                </c:pt>
                <c:pt idx="6">
                  <c:v>157</c:v>
                </c:pt>
                <c:pt idx="7">
                  <c:v>174</c:v>
                </c:pt>
                <c:pt idx="8">
                  <c:v>145</c:v>
                </c:pt>
                <c:pt idx="9">
                  <c:v>137</c:v>
                </c:pt>
                <c:pt idx="10">
                  <c:v>133</c:v>
                </c:pt>
                <c:pt idx="11">
                  <c:v>129</c:v>
                </c:pt>
                <c:pt idx="12">
                  <c:v>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CF5E-4DC7-8FC3-66FAA6FD1FB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4.0226643966801444E-2"/>
                  <c:y val="-4.3097873635360796E-4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F5E-4DC7-8FC3-66FAA6FD1FBF}"/>
                </c:ext>
              </c:extLst>
            </c:dLbl>
            <c:dLbl>
              <c:idx val="1"/>
              <c:layout>
                <c:manualLayout>
                  <c:x val="-6.1015346054716134E-3"/>
                  <c:y val="1.8988360150633345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F5E-4DC7-8FC3-66FAA6FD1FBF}"/>
                </c:ext>
              </c:extLst>
            </c:dLbl>
            <c:dLbl>
              <c:idx val="2"/>
              <c:layout>
                <c:manualLayout>
                  <c:x val="2.9892885010995248E-3"/>
                  <c:y val="1.1550458366617217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F5E-4DC7-8FC3-66FAA6FD1FBF}"/>
                </c:ext>
              </c:extLst>
            </c:dLbl>
            <c:dLbl>
              <c:idx val="3"/>
              <c:layout>
                <c:manualLayout>
                  <c:x val="1.4741907261592302E-3"/>
                  <c:y val="1.1694054547529385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F5E-4DC7-8FC3-66FAA6FD1FBF}"/>
                </c:ext>
              </c:extLst>
            </c:dLbl>
            <c:dLbl>
              <c:idx val="4"/>
              <c:layout>
                <c:manualLayout>
                  <c:x val="-1.7746092549242155E-4"/>
                  <c:y val="1.8886226178249459E-3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F5E-4DC7-8FC3-66FAA6FD1FBF}"/>
                </c:ext>
              </c:extLst>
            </c:dLbl>
            <c:dLbl>
              <c:idx val="11"/>
              <c:layout>
                <c:manualLayout>
                  <c:x val="-1.1010883812341616E-16"/>
                  <c:y val="-1.2077294685990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5F-4E56-BC17-8D4F6D6120D6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15</c:v>
                </c:pt>
                <c:pt idx="1">
                  <c:v>17</c:v>
                </c:pt>
                <c:pt idx="2">
                  <c:v>16</c:v>
                </c:pt>
                <c:pt idx="3">
                  <c:v>16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17</c:v>
                </c:pt>
                <c:pt idx="9">
                  <c:v>16</c:v>
                </c:pt>
                <c:pt idx="10">
                  <c:v>22</c:v>
                </c:pt>
                <c:pt idx="11">
                  <c:v>20</c:v>
                </c:pt>
                <c:pt idx="12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CF5E-4DC7-8FC3-66FAA6FD1FB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F5E-4DC7-8FC3-66FAA6FD1FBF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F5E-4DC7-8FC3-66FAA6FD1FBF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F5E-4DC7-8FC3-66FAA6FD1FBF}"/>
                </c:ext>
              </c:extLst>
            </c:dLbl>
            <c:dLbl>
              <c:idx val="3"/>
              <c:layout>
                <c:manualLayout>
                  <c:x val="-1.6775909768035752E-2"/>
                  <c:y val="3.5130282627715011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F5E-4DC7-8FC3-66FAA6FD1FBF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F5E-4DC7-8FC3-66FAA6FD1FBF}"/>
                </c:ext>
              </c:extLst>
            </c:dLbl>
            <c:dLbl>
              <c:idx val="5"/>
              <c:layout>
                <c:manualLayout>
                  <c:x val="-1.951951951951952E-2"/>
                  <c:y val="3.38164251207729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F5E-4DC7-8FC3-66FAA6FD1FBF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222</c:v>
                </c:pt>
                <c:pt idx="1">
                  <c:v>227</c:v>
                </c:pt>
                <c:pt idx="2">
                  <c:v>230</c:v>
                </c:pt>
                <c:pt idx="3">
                  <c:v>237</c:v>
                </c:pt>
                <c:pt idx="4">
                  <c:v>237</c:v>
                </c:pt>
                <c:pt idx="5">
                  <c:v>233</c:v>
                </c:pt>
                <c:pt idx="6">
                  <c:v>230</c:v>
                </c:pt>
                <c:pt idx="7">
                  <c:v>240</c:v>
                </c:pt>
                <c:pt idx="8">
                  <c:v>211</c:v>
                </c:pt>
                <c:pt idx="9">
                  <c:v>208</c:v>
                </c:pt>
                <c:pt idx="10">
                  <c:v>196</c:v>
                </c:pt>
                <c:pt idx="11">
                  <c:v>200</c:v>
                </c:pt>
                <c:pt idx="12">
                  <c:v>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CF5E-4DC7-8FC3-66FAA6FD1F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7938688"/>
        <c:axId val="1"/>
      </c:lineChart>
      <c:catAx>
        <c:axId val="99793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997938688"/>
        <c:crosses val="autoZero"/>
        <c:crossBetween val="between"/>
      </c:valAx>
      <c:spPr>
        <a:noFill/>
        <a:ln w="25345">
          <a:noFill/>
        </a:ln>
      </c:spPr>
    </c:plotArea>
    <c:legend>
      <c:legendPos val="r"/>
      <c:overlay val="0"/>
      <c:txPr>
        <a:bodyPr/>
        <a:lstStyle/>
        <a:p>
          <a:pPr>
            <a:defRPr sz="99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88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91710728647814"/>
          <c:y val="0.25688944947972492"/>
          <c:w val="0.24761904761904771"/>
          <c:h val="0.374100719424463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Shikoku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F9A-485E-BCB8-6FB7D5DDEC68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F9A-485E-BCB8-6FB7D5DDEC68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F9A-485E-BCB8-6FB7D5DDEC68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F9A-485E-BCB8-6FB7D5DDEC68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F9A-485E-BCB8-6FB7D5DDEC68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F9A-485E-BCB8-6FB7D5DDEC68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F9A-485E-BCB8-6FB7D5DDEC68}"/>
              </c:ext>
            </c:extLst>
          </c:dPt>
          <c:dLbls>
            <c:dLbl>
              <c:idx val="0"/>
              <c:layout>
                <c:manualLayout>
                  <c:x val="-3.8678320356016829E-2"/>
                  <c:y val="-0.1088655393887358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9A-485E-BCB8-6FB7D5DDEC68}"/>
                </c:ext>
              </c:extLst>
            </c:dLbl>
            <c:dLbl>
              <c:idx val="1"/>
              <c:layout>
                <c:manualLayout>
                  <c:x val="8.4962495972567789E-2"/>
                  <c:y val="-5.258127499082112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9A-485E-BCB8-6FB7D5DDEC68}"/>
                </c:ext>
              </c:extLst>
            </c:dLbl>
            <c:dLbl>
              <c:idx val="2"/>
              <c:layout>
                <c:manualLayout>
                  <c:x val="6.6101469526821846E-2"/>
                  <c:y val="5.5830910583774974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9A-485E-BCB8-6FB7D5DDEC68}"/>
                </c:ext>
              </c:extLst>
            </c:dLbl>
            <c:dLbl>
              <c:idx val="3"/>
              <c:layout>
                <c:manualLayout>
                  <c:x val="1.0214636556821534E-2"/>
                  <c:y val="4.75204821973376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9A-485E-BCB8-6FB7D5DDEC68}"/>
                </c:ext>
              </c:extLst>
            </c:dLbl>
            <c:dLbl>
              <c:idx val="4"/>
              <c:layout>
                <c:manualLayout>
                  <c:x val="-4.7483630162897604E-2"/>
                  <c:y val="-1.468957293805478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9A-485E-BCB8-6FB7D5DDEC68}"/>
                </c:ext>
              </c:extLst>
            </c:dLbl>
            <c:dLbl>
              <c:idx val="5"/>
              <c:layout>
                <c:manualLayout>
                  <c:x val="-7.0859864204835324E-2"/>
                  <c:y val="-1.382096226054034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9A-485E-BCB8-6FB7D5DDEC68}"/>
                </c:ext>
              </c:extLst>
            </c:dLbl>
            <c:dLbl>
              <c:idx val="6"/>
              <c:layout>
                <c:manualLayout>
                  <c:x val="-2.2370960867743629E-2"/>
                  <c:y val="-7.672157705949288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9A-485E-BCB8-6FB7D5DDEC68}"/>
                </c:ext>
              </c:extLst>
            </c:dLbl>
            <c:numFmt formatCode="0%" sourceLinked="0"/>
            <c:spPr>
              <a:noFill/>
              <a:ln w="252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21</c:v>
                </c:pt>
                <c:pt idx="3">
                  <c:v>139</c:v>
                </c:pt>
                <c:pt idx="4">
                  <c:v>37</c:v>
                </c:pt>
                <c:pt idx="5">
                  <c:v>2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9A-485E-BCB8-6FB7D5DDEC6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1F9A-485E-BCB8-6FB7D5DDEC6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1F9A-485E-BCB8-6FB7D5DDEC6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1F9A-485E-BCB8-6FB7D5DDEC6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1F9A-485E-BCB8-6FB7D5DDEC6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1F9A-485E-BCB8-6FB7D5DDEC6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1F9A-485E-BCB8-6FB7D5DDEC68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1F9A-485E-BCB8-6FB7D5DDEC68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0.86956521739130432</c:v>
                </c:pt>
                <c:pt idx="2">
                  <c:v>9.1304347826086953</c:v>
                </c:pt>
                <c:pt idx="3">
                  <c:v>60.434782608695649</c:v>
                </c:pt>
                <c:pt idx="4">
                  <c:v>16.086956521739129</c:v>
                </c:pt>
                <c:pt idx="5">
                  <c:v>0.86956521739130432</c:v>
                </c:pt>
                <c:pt idx="6">
                  <c:v>12.608695652173912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F9A-485E-BCB8-6FB7D5DDE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76528120102923258"/>
          <c:y val="0.20218572312830185"/>
          <c:w val="0.18114595626406649"/>
          <c:h val="0.34261785832529623"/>
        </c:manualLayout>
      </c:layout>
      <c:overlay val="0"/>
      <c:spPr>
        <a:noFill/>
        <a:ln w="4133">
          <a:solidFill>
            <a:schemeClr val="tx1"/>
          </a:solidFill>
          <a:prstDash val="solid"/>
        </a:ln>
      </c:spPr>
      <c:txPr>
        <a:bodyPr/>
        <a:lstStyle/>
        <a:p>
          <a:pPr>
            <a:defRPr sz="1266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24E-2"/>
          <c:y val="5.0251256281406975E-2"/>
          <c:w val="0.73003933870815951"/>
          <c:h val="0.84924623115578213"/>
        </c:manualLayout>
      </c:layout>
      <c:barChart>
        <c:barDir val="bar"/>
        <c:grouping val="clustered"/>
        <c:varyColors val="0"/>
        <c:ser>
          <c:idx val="8"/>
          <c:order val="0"/>
          <c:tx>
            <c:strRef>
              <c:f>Sheet1!$A$2</c:f>
              <c:strCache>
                <c:ptCount val="1"/>
                <c:pt idx="0">
                  <c:v>Shin-etsu</c:v>
                </c:pt>
              </c:strCache>
            </c:strRef>
          </c:tx>
          <c:spPr>
            <a:solidFill>
              <a:srgbClr val="FF0000"/>
            </a:solidFill>
            <a:ln w="1552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0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Sheet1!$B$2:$S$2</c:f>
              <c:numCache>
                <c:formatCode>General</c:formatCode>
                <c:ptCount val="18"/>
                <c:pt idx="0">
                  <c:v>215</c:v>
                </c:pt>
                <c:pt idx="1">
                  <c:v>217</c:v>
                </c:pt>
                <c:pt idx="2">
                  <c:v>229</c:v>
                </c:pt>
                <c:pt idx="3">
                  <c:v>233</c:v>
                </c:pt>
                <c:pt idx="4">
                  <c:v>225</c:v>
                </c:pt>
                <c:pt idx="5">
                  <c:v>243</c:v>
                </c:pt>
                <c:pt idx="6">
                  <c:v>248</c:v>
                </c:pt>
                <c:pt idx="7">
                  <c:v>262</c:v>
                </c:pt>
                <c:pt idx="8">
                  <c:v>252</c:v>
                </c:pt>
                <c:pt idx="9">
                  <c:v>259</c:v>
                </c:pt>
                <c:pt idx="10">
                  <c:v>242</c:v>
                </c:pt>
                <c:pt idx="11">
                  <c:v>252</c:v>
                </c:pt>
                <c:pt idx="12">
                  <c:v>248</c:v>
                </c:pt>
                <c:pt idx="13">
                  <c:v>234</c:v>
                </c:pt>
                <c:pt idx="14">
                  <c:v>221</c:v>
                </c:pt>
                <c:pt idx="15">
                  <c:v>225</c:v>
                </c:pt>
                <c:pt idx="16">
                  <c:v>217</c:v>
                </c:pt>
                <c:pt idx="17">
                  <c:v>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75-42DE-887E-A563421CA2EC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</c:strCache>
            </c:strRef>
          </c:tx>
          <c:invertIfNegative val="0"/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Sheet1!$B$3:$S$3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2-555A-499A-A894-081D8F053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36407263"/>
        <c:axId val="1"/>
      </c:barChart>
      <c:dateAx>
        <c:axId val="2036407263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036407263"/>
        <c:crosses val="autoZero"/>
        <c:crossBetween val="between"/>
      </c:valAx>
      <c:spPr>
        <a:noFill/>
        <a:ln w="1552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034865451507154"/>
          <c:y val="0.3845738982841278"/>
          <c:w val="8.4792299345953587E-2"/>
          <c:h val="0.10089808773903261"/>
        </c:manualLayout>
      </c:layout>
      <c:overlay val="0"/>
      <c:spPr>
        <a:noFill/>
        <a:ln w="3887">
          <a:solidFill>
            <a:schemeClr val="tx1"/>
          </a:solidFill>
          <a:prstDash val="solid"/>
        </a:ln>
      </c:spPr>
      <c:txPr>
        <a:bodyPr/>
        <a:lstStyle/>
        <a:p>
          <a:pPr>
            <a:defRPr sz="1030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EF76-46E4-97DC-31E35A65E207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13</c:v>
                </c:pt>
                <c:pt idx="1">
                  <c:v>6</c:v>
                </c:pt>
                <c:pt idx="2">
                  <c:v>21</c:v>
                </c:pt>
                <c:pt idx="3">
                  <c:v>15</c:v>
                </c:pt>
                <c:pt idx="4">
                  <c:v>18</c:v>
                </c:pt>
                <c:pt idx="5">
                  <c:v>12</c:v>
                </c:pt>
                <c:pt idx="6">
                  <c:v>11</c:v>
                </c:pt>
                <c:pt idx="7">
                  <c:v>14</c:v>
                </c:pt>
                <c:pt idx="8">
                  <c:v>13</c:v>
                </c:pt>
                <c:pt idx="9">
                  <c:v>4</c:v>
                </c:pt>
                <c:pt idx="10">
                  <c:v>10</c:v>
                </c:pt>
                <c:pt idx="11">
                  <c:v>8</c:v>
                </c:pt>
                <c:pt idx="1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76-46E4-97DC-31E35A65E2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22</c:v>
                </c:pt>
                <c:pt idx="1">
                  <c:v>24</c:v>
                </c:pt>
                <c:pt idx="2">
                  <c:v>24</c:v>
                </c:pt>
                <c:pt idx="3">
                  <c:v>19</c:v>
                </c:pt>
                <c:pt idx="4">
                  <c:v>29</c:v>
                </c:pt>
                <c:pt idx="5">
                  <c:v>23</c:v>
                </c:pt>
                <c:pt idx="6">
                  <c:v>40</c:v>
                </c:pt>
                <c:pt idx="7">
                  <c:v>45</c:v>
                </c:pt>
                <c:pt idx="8">
                  <c:v>21</c:v>
                </c:pt>
                <c:pt idx="9">
                  <c:v>24</c:v>
                </c:pt>
                <c:pt idx="10">
                  <c:v>27</c:v>
                </c:pt>
                <c:pt idx="11">
                  <c:v>21</c:v>
                </c:pt>
                <c:pt idx="1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76-46E4-97DC-31E35A65E2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173</c:v>
                </c:pt>
                <c:pt idx="1">
                  <c:v>184</c:v>
                </c:pt>
                <c:pt idx="2">
                  <c:v>185</c:v>
                </c:pt>
                <c:pt idx="3">
                  <c:v>186</c:v>
                </c:pt>
                <c:pt idx="4">
                  <c:v>181</c:v>
                </c:pt>
                <c:pt idx="5">
                  <c:v>179</c:v>
                </c:pt>
                <c:pt idx="6">
                  <c:v>172</c:v>
                </c:pt>
                <c:pt idx="7">
                  <c:v>164</c:v>
                </c:pt>
                <c:pt idx="8">
                  <c:v>172</c:v>
                </c:pt>
                <c:pt idx="9">
                  <c:v>170</c:v>
                </c:pt>
                <c:pt idx="10">
                  <c:v>164</c:v>
                </c:pt>
                <c:pt idx="11">
                  <c:v>166</c:v>
                </c:pt>
                <c:pt idx="12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76-46E4-97DC-31E35A65E2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76-46E4-97DC-31E35A65E207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76-46E4-97DC-31E35A65E207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76-46E4-97DC-31E35A65E207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76-46E4-97DC-31E35A65E207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76-46E4-97DC-31E35A65E207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14</c:v>
                </c:pt>
                <c:pt idx="1">
                  <c:v>14</c:v>
                </c:pt>
                <c:pt idx="2">
                  <c:v>14</c:v>
                </c:pt>
                <c:pt idx="3">
                  <c:v>13</c:v>
                </c:pt>
                <c:pt idx="4">
                  <c:v>12</c:v>
                </c:pt>
                <c:pt idx="5">
                  <c:v>13</c:v>
                </c:pt>
                <c:pt idx="6">
                  <c:v>12</c:v>
                </c:pt>
                <c:pt idx="7">
                  <c:v>10</c:v>
                </c:pt>
                <c:pt idx="8">
                  <c:v>14</c:v>
                </c:pt>
                <c:pt idx="9">
                  <c:v>14</c:v>
                </c:pt>
                <c:pt idx="10">
                  <c:v>17</c:v>
                </c:pt>
                <c:pt idx="11">
                  <c:v>15</c:v>
                </c:pt>
                <c:pt idx="1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76-46E4-97DC-31E35A65E20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230</c:v>
                </c:pt>
                <c:pt idx="1">
                  <c:v>242</c:v>
                </c:pt>
                <c:pt idx="2">
                  <c:v>241</c:v>
                </c:pt>
                <c:pt idx="3">
                  <c:v>237</c:v>
                </c:pt>
                <c:pt idx="4">
                  <c:v>241</c:v>
                </c:pt>
                <c:pt idx="5">
                  <c:v>230</c:v>
                </c:pt>
                <c:pt idx="6">
                  <c:v>241</c:v>
                </c:pt>
                <c:pt idx="7">
                  <c:v>234</c:v>
                </c:pt>
                <c:pt idx="8">
                  <c:v>221</c:v>
                </c:pt>
                <c:pt idx="9">
                  <c:v>217</c:v>
                </c:pt>
                <c:pt idx="10">
                  <c:v>215</c:v>
                </c:pt>
                <c:pt idx="11">
                  <c:v>209</c:v>
                </c:pt>
                <c:pt idx="12">
                  <c:v>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76-46E4-97DC-31E35A65E2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486848"/>
        <c:axId val="1"/>
      </c:barChart>
      <c:catAx>
        <c:axId val="109486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09486848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3779764016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1184767444609964E-2"/>
                  <c:y val="2.970386853817185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F9-4E3E-936E-CD9098C2EDB2}"/>
                </c:ext>
              </c:extLst>
            </c:dLbl>
            <c:dLbl>
              <c:idx val="1"/>
              <c:layout>
                <c:manualLayout>
                  <c:x val="-1.9110449031708875E-3"/>
                  <c:y val="1.047605462360683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F9-4E3E-936E-CD9098C2EDB2}"/>
                </c:ext>
              </c:extLst>
            </c:dLbl>
            <c:dLbl>
              <c:idx val="2"/>
              <c:layout>
                <c:manualLayout>
                  <c:x val="-4.6683691565580776E-3"/>
                  <c:y val="1.255620221385370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F9-4E3E-936E-CD9098C2EDB2}"/>
                </c:ext>
              </c:extLst>
            </c:dLbl>
            <c:dLbl>
              <c:idx val="3"/>
              <c:layout>
                <c:manualLayout>
                  <c:x val="-3.1695277955120477E-2"/>
                  <c:y val="1.985031762334055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F9-4E3E-936E-CD9098C2EDB2}"/>
                </c:ext>
              </c:extLst>
            </c:dLbl>
            <c:dLbl>
              <c:idx val="4"/>
              <c:layout>
                <c:manualLayout>
                  <c:x val="-6.2516847556217635E-3"/>
                  <c:y val="-9.0391418463996349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F9-4E3E-936E-CD9098C2EDB2}"/>
                </c:ext>
              </c:extLst>
            </c:dLbl>
            <c:dLbl>
              <c:idx val="5"/>
              <c:layout>
                <c:manualLayout>
                  <c:x val="-7.5075075075075074E-3"/>
                  <c:y val="2.6570048309178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F9-4E3E-936E-CD9098C2EDB2}"/>
                </c:ext>
              </c:extLst>
            </c:dLbl>
            <c:dLbl>
              <c:idx val="7"/>
              <c:layout>
                <c:manualLayout>
                  <c:x val="-6.0060060060061161E-3"/>
                  <c:y val="-1.932367149758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F9-4E3E-936E-CD9098C2EDB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13</c:v>
                </c:pt>
                <c:pt idx="1">
                  <c:v>6</c:v>
                </c:pt>
                <c:pt idx="2">
                  <c:v>21</c:v>
                </c:pt>
                <c:pt idx="3">
                  <c:v>15</c:v>
                </c:pt>
                <c:pt idx="4">
                  <c:v>18</c:v>
                </c:pt>
                <c:pt idx="5">
                  <c:v>12</c:v>
                </c:pt>
                <c:pt idx="6">
                  <c:v>11</c:v>
                </c:pt>
                <c:pt idx="7">
                  <c:v>14</c:v>
                </c:pt>
                <c:pt idx="8">
                  <c:v>13</c:v>
                </c:pt>
                <c:pt idx="9">
                  <c:v>4</c:v>
                </c:pt>
                <c:pt idx="10">
                  <c:v>10</c:v>
                </c:pt>
                <c:pt idx="11">
                  <c:v>8</c:v>
                </c:pt>
                <c:pt idx="12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BF9-4E3E-936E-CD9098C2ED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2.2522522522522521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F9-4E3E-936E-CD9098C2EDB2}"/>
                </c:ext>
              </c:extLst>
            </c:dLbl>
            <c:dLbl>
              <c:idx val="1"/>
              <c:layout>
                <c:manualLayout>
                  <c:x val="-4.5454115532855693E-3"/>
                  <c:y val="-2.585187721100079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F9-4E3E-936E-CD9098C2EDB2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BF9-4E3E-936E-CD9098C2EDB2}"/>
                </c:ext>
              </c:extLst>
            </c:dLbl>
            <c:dLbl>
              <c:idx val="3"/>
              <c:layout>
                <c:manualLayout>
                  <c:x val="-2.4160577900735381E-2"/>
                  <c:y val="-3.816843546730571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BF9-4E3E-936E-CD9098C2EDB2}"/>
                </c:ext>
              </c:extLst>
            </c:dLbl>
            <c:dLbl>
              <c:idx val="4"/>
              <c:layout>
                <c:manualLayout>
                  <c:x val="-1.8195478943510441E-2"/>
                  <c:y val="-3.063467610027007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BF9-4E3E-936E-CD9098C2EDB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22</c:v>
                </c:pt>
                <c:pt idx="1">
                  <c:v>24</c:v>
                </c:pt>
                <c:pt idx="2">
                  <c:v>24</c:v>
                </c:pt>
                <c:pt idx="3">
                  <c:v>19</c:v>
                </c:pt>
                <c:pt idx="4">
                  <c:v>29</c:v>
                </c:pt>
                <c:pt idx="5">
                  <c:v>23</c:v>
                </c:pt>
                <c:pt idx="6">
                  <c:v>40</c:v>
                </c:pt>
                <c:pt idx="7">
                  <c:v>45</c:v>
                </c:pt>
                <c:pt idx="8">
                  <c:v>21</c:v>
                </c:pt>
                <c:pt idx="9">
                  <c:v>24</c:v>
                </c:pt>
                <c:pt idx="10">
                  <c:v>27</c:v>
                </c:pt>
                <c:pt idx="11">
                  <c:v>21</c:v>
                </c:pt>
                <c:pt idx="1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BF9-4E3E-936E-CD9098C2ED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BF9-4E3E-936E-CD9098C2EDB2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BF9-4E3E-936E-CD9098C2EDB2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BF9-4E3E-936E-CD9098C2EDB2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BF9-4E3E-936E-CD9098C2EDB2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BF9-4E3E-936E-CD9098C2EDB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173</c:v>
                </c:pt>
                <c:pt idx="1">
                  <c:v>184</c:v>
                </c:pt>
                <c:pt idx="2">
                  <c:v>185</c:v>
                </c:pt>
                <c:pt idx="3">
                  <c:v>186</c:v>
                </c:pt>
                <c:pt idx="4">
                  <c:v>181</c:v>
                </c:pt>
                <c:pt idx="5">
                  <c:v>179</c:v>
                </c:pt>
                <c:pt idx="6">
                  <c:v>172</c:v>
                </c:pt>
                <c:pt idx="7">
                  <c:v>164</c:v>
                </c:pt>
                <c:pt idx="8">
                  <c:v>172</c:v>
                </c:pt>
                <c:pt idx="9">
                  <c:v>170</c:v>
                </c:pt>
                <c:pt idx="10">
                  <c:v>164</c:v>
                </c:pt>
                <c:pt idx="11">
                  <c:v>166</c:v>
                </c:pt>
                <c:pt idx="12">
                  <c:v>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7BF9-4E3E-936E-CD9098C2ED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4.0226643966801444E-2"/>
                  <c:y val="-4.3097873635360796E-4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BF9-4E3E-936E-CD9098C2EDB2}"/>
                </c:ext>
              </c:extLst>
            </c:dLbl>
            <c:dLbl>
              <c:idx val="1"/>
              <c:layout>
                <c:manualLayout>
                  <c:x val="-4.0636069140006149E-2"/>
                  <c:y val="-1.241260603294153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BF9-4E3E-936E-CD9098C2EDB2}"/>
                </c:ext>
              </c:extLst>
            </c:dLbl>
            <c:dLbl>
              <c:idx val="2"/>
              <c:layout>
                <c:manualLayout>
                  <c:x val="-4.0554255042444018E-2"/>
                  <c:y val="1.879683517821141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BF9-4E3E-936E-CD9098C2EDB2}"/>
                </c:ext>
              </c:extLst>
            </c:dLbl>
            <c:dLbl>
              <c:idx val="3"/>
              <c:layout>
                <c:manualLayout>
                  <c:x val="-6.0333167813482773E-3"/>
                  <c:y val="1.410951348472745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BF9-4E3E-936E-CD9098C2EDB2}"/>
                </c:ext>
              </c:extLst>
            </c:dLbl>
            <c:dLbl>
              <c:idx val="4"/>
              <c:layout>
                <c:manualLayout>
                  <c:x val="-7.6849684329999288E-3"/>
                  <c:y val="1.155045836661721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BF9-4E3E-936E-CD9098C2EDB2}"/>
                </c:ext>
              </c:extLst>
            </c:dLbl>
            <c:dLbl>
              <c:idx val="5"/>
              <c:layout>
                <c:manualLayout>
                  <c:x val="-9.0090090090090089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BF9-4E3E-936E-CD9098C2EDB2}"/>
                </c:ext>
              </c:extLst>
            </c:dLbl>
            <c:dLbl>
              <c:idx val="6"/>
              <c:layout>
                <c:manualLayout>
                  <c:x val="-2.4024024024024024E-2"/>
                  <c:y val="-2.4154589371980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BF9-4E3E-936E-CD9098C2EDB2}"/>
                </c:ext>
              </c:extLst>
            </c:dLbl>
            <c:dLbl>
              <c:idx val="7"/>
              <c:layout>
                <c:manualLayout>
                  <c:x val="-1.1010883812341616E-16"/>
                  <c:y val="9.66183574879227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BF9-4E3E-936E-CD9098C2EDB2}"/>
                </c:ext>
              </c:extLst>
            </c:dLbl>
            <c:dLbl>
              <c:idx val="8"/>
              <c:layout>
                <c:manualLayout>
                  <c:x val="-3.3033033033033142E-2"/>
                  <c:y val="9.66183574879227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BF9-4E3E-936E-CD9098C2EDB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14</c:v>
                </c:pt>
                <c:pt idx="1">
                  <c:v>14</c:v>
                </c:pt>
                <c:pt idx="2">
                  <c:v>14</c:v>
                </c:pt>
                <c:pt idx="3">
                  <c:v>13</c:v>
                </c:pt>
                <c:pt idx="4">
                  <c:v>12</c:v>
                </c:pt>
                <c:pt idx="5">
                  <c:v>13</c:v>
                </c:pt>
                <c:pt idx="6">
                  <c:v>12</c:v>
                </c:pt>
                <c:pt idx="7">
                  <c:v>10</c:v>
                </c:pt>
                <c:pt idx="8">
                  <c:v>14</c:v>
                </c:pt>
                <c:pt idx="9">
                  <c:v>14</c:v>
                </c:pt>
                <c:pt idx="10">
                  <c:v>17</c:v>
                </c:pt>
                <c:pt idx="11">
                  <c:v>15</c:v>
                </c:pt>
                <c:pt idx="12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7BF9-4E3E-936E-CD9098C2EDB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BF9-4E3E-936E-CD9098C2EDB2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7BF9-4E3E-936E-CD9098C2EDB2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7BF9-4E3E-936E-CD9098C2EDB2}"/>
                </c:ext>
              </c:extLst>
            </c:dLbl>
            <c:dLbl>
              <c:idx val="3"/>
              <c:layout>
                <c:manualLayout>
                  <c:x val="-1.6775909768035752E-2"/>
                  <c:y val="3.513028262771501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BF9-4E3E-936E-CD9098C2EDB2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7BF9-4E3E-936E-CD9098C2EDB2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230</c:v>
                </c:pt>
                <c:pt idx="1">
                  <c:v>242</c:v>
                </c:pt>
                <c:pt idx="2">
                  <c:v>241</c:v>
                </c:pt>
                <c:pt idx="3">
                  <c:v>237</c:v>
                </c:pt>
                <c:pt idx="4">
                  <c:v>241</c:v>
                </c:pt>
                <c:pt idx="5">
                  <c:v>230</c:v>
                </c:pt>
                <c:pt idx="6">
                  <c:v>241</c:v>
                </c:pt>
                <c:pt idx="7">
                  <c:v>234</c:v>
                </c:pt>
                <c:pt idx="8">
                  <c:v>221</c:v>
                </c:pt>
                <c:pt idx="9">
                  <c:v>217</c:v>
                </c:pt>
                <c:pt idx="10">
                  <c:v>215</c:v>
                </c:pt>
                <c:pt idx="11">
                  <c:v>209</c:v>
                </c:pt>
                <c:pt idx="12">
                  <c:v>210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7BF9-4E3E-936E-CD9098C2E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740128"/>
        <c:axId val="1"/>
      </c:lineChart>
      <c:catAx>
        <c:axId val="3457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345740128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91710728647869"/>
          <c:y val="0.29645143770359983"/>
          <c:w val="0.24761904761904771"/>
          <c:h val="0.374100719424463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Shin-etsu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96D7-4763-B39E-4E55DEA591E4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6D7-4763-B39E-4E55DEA591E4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96D7-4763-B39E-4E55DEA591E4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6D7-4763-B39E-4E55DEA591E4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96D7-4763-B39E-4E55DEA591E4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6D7-4763-B39E-4E55DEA591E4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96D7-4763-B39E-4E55DEA591E4}"/>
              </c:ext>
            </c:extLst>
          </c:dPt>
          <c:dLbls>
            <c:dLbl>
              <c:idx val="0"/>
              <c:layout>
                <c:manualLayout>
                  <c:x val="-1.2422404227068331E-2"/>
                  <c:y val="-0.1117202146155846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D7-4763-B39E-4E55DEA591E4}"/>
                </c:ext>
              </c:extLst>
            </c:dLbl>
            <c:dLbl>
              <c:idx val="1"/>
              <c:layout>
                <c:manualLayout>
                  <c:x val="6.3627633206723933E-2"/>
                  <c:y val="-7.011790623040209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D7-4763-B39E-4E55DEA591E4}"/>
                </c:ext>
              </c:extLst>
            </c:dLbl>
            <c:dLbl>
              <c:idx val="2"/>
              <c:layout>
                <c:manualLayout>
                  <c:x val="4.8059831318998672E-2"/>
                  <c:y val="-1.350702613159423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D7-4763-B39E-4E55DEA591E4}"/>
                </c:ext>
              </c:extLst>
            </c:dLbl>
            <c:dLbl>
              <c:idx val="3"/>
              <c:layout>
                <c:manualLayout>
                  <c:x val="9.6711726758037367E-2"/>
                  <c:y val="-3.934396002407430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D7-4763-B39E-4E55DEA591E4}"/>
                </c:ext>
              </c:extLst>
            </c:dLbl>
            <c:dLbl>
              <c:idx val="4"/>
              <c:layout>
                <c:manualLayout>
                  <c:x val="-4.6274991624324899E-2"/>
                  <c:y val="-1.262134745165141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D7-4763-B39E-4E55DEA591E4}"/>
                </c:ext>
              </c:extLst>
            </c:dLbl>
            <c:dLbl>
              <c:idx val="5"/>
              <c:layout>
                <c:manualLayout>
                  <c:x val="-2.0506344943451139E-2"/>
                  <c:y val="-1.627091196297086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D7-4763-B39E-4E55DEA591E4}"/>
                </c:ext>
              </c:extLst>
            </c:dLbl>
            <c:dLbl>
              <c:idx val="6"/>
              <c:layout>
                <c:manualLayout>
                  <c:x val="-0.10793366585455566"/>
                  <c:y val="-7.152570297830609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D7-4763-B39E-4E55DEA591E4}"/>
                </c:ext>
              </c:extLst>
            </c:dLbl>
            <c:numFmt formatCode="0%" sourceLinked="0"/>
            <c:spPr>
              <a:noFill/>
              <a:ln w="252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15</c:v>
                </c:pt>
                <c:pt idx="3">
                  <c:v>166</c:v>
                </c:pt>
                <c:pt idx="4">
                  <c:v>20</c:v>
                </c:pt>
                <c:pt idx="5">
                  <c:v>5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6D7-4763-B39E-4E55DEA591E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96D7-4763-B39E-4E55DEA591E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96D7-4763-B39E-4E55DEA591E4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96D7-4763-B39E-4E55DEA591E4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96D7-4763-B39E-4E55DEA591E4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96D7-4763-B39E-4E55DEA591E4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96D7-4763-B39E-4E55DEA591E4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96D7-4763-B39E-4E55DEA591E4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1.809954751131222</c:v>
                </c:pt>
                <c:pt idx="2">
                  <c:v>6.7873303167420813</c:v>
                </c:pt>
                <c:pt idx="3">
                  <c:v>75.113122171945705</c:v>
                </c:pt>
                <c:pt idx="4">
                  <c:v>9.0497737556561084</c:v>
                </c:pt>
                <c:pt idx="5">
                  <c:v>2.2624434389140271</c:v>
                </c:pt>
                <c:pt idx="6">
                  <c:v>4.9773755656108598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6D7-4763-B39E-4E55DEA59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70782397286334287"/>
          <c:y val="0.1985428512477988"/>
          <c:w val="0.18110881103007093"/>
          <c:h val="0.34261785832529623"/>
        </c:manualLayout>
      </c:layout>
      <c:overlay val="0"/>
      <c:spPr>
        <a:noFill/>
        <a:ln w="4133">
          <a:solidFill>
            <a:schemeClr val="tx1"/>
          </a:solidFill>
          <a:prstDash val="solid"/>
        </a:ln>
      </c:spPr>
      <c:txPr>
        <a:bodyPr/>
        <a:lstStyle/>
        <a:p>
          <a:pPr>
            <a:defRPr sz="1266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902750382655068E-2"/>
          <c:y val="4.4136089457787693E-2"/>
          <c:w val="0.76454780426995728"/>
          <c:h val="0.84924623115578213"/>
        </c:manualLayout>
      </c:layout>
      <c:barChart>
        <c:barDir val="bar"/>
        <c:grouping val="cluster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Tokyo</c:v>
                </c:pt>
              </c:strCache>
            </c:strRef>
          </c:tx>
          <c:spPr>
            <a:solidFill>
              <a:srgbClr val="FFFF00"/>
            </a:solidFill>
            <a:ln w="1452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904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6961</c:v>
                </c:pt>
                <c:pt idx="1">
                  <c:v>7200</c:v>
                </c:pt>
                <c:pt idx="2">
                  <c:v>7299</c:v>
                </c:pt>
                <c:pt idx="3">
                  <c:v>7318</c:v>
                </c:pt>
                <c:pt idx="4">
                  <c:v>7471</c:v>
                </c:pt>
                <c:pt idx="5">
                  <c:v>7708</c:v>
                </c:pt>
                <c:pt idx="6">
                  <c:v>7580</c:v>
                </c:pt>
                <c:pt idx="7">
                  <c:v>7560</c:v>
                </c:pt>
                <c:pt idx="8" formatCode="General">
                  <c:v>7630</c:v>
                </c:pt>
                <c:pt idx="9">
                  <c:v>7814</c:v>
                </c:pt>
                <c:pt idx="10">
                  <c:v>7865</c:v>
                </c:pt>
                <c:pt idx="11">
                  <c:v>7763</c:v>
                </c:pt>
                <c:pt idx="12">
                  <c:v>7987</c:v>
                </c:pt>
                <c:pt idx="13">
                  <c:v>7911</c:v>
                </c:pt>
                <c:pt idx="14">
                  <c:v>7849</c:v>
                </c:pt>
                <c:pt idx="15">
                  <c:v>7892</c:v>
                </c:pt>
                <c:pt idx="16">
                  <c:v>7835</c:v>
                </c:pt>
                <c:pt idx="17">
                  <c:v>7798</c:v>
                </c:pt>
                <c:pt idx="18">
                  <c:v>7850</c:v>
                </c:pt>
                <c:pt idx="19">
                  <c:v>7761</c:v>
                </c:pt>
                <c:pt idx="20">
                  <c:v>7601</c:v>
                </c:pt>
                <c:pt idx="21">
                  <c:v>7531</c:v>
                </c:pt>
                <c:pt idx="22">
                  <c:v>7558</c:v>
                </c:pt>
                <c:pt idx="23">
                  <c:v>7803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A-4948-8487-C695D6AAB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1249663"/>
        <c:axId val="1"/>
      </c:barChart>
      <c:dateAx>
        <c:axId val="511249663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6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4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6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4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511249663"/>
        <c:crosses val="autoZero"/>
        <c:crossBetween val="between"/>
      </c:valAx>
      <c:spPr>
        <a:noFill/>
        <a:ln w="1452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828689683020379"/>
          <c:y val="0.42564150069476614"/>
          <c:w val="7.060859580052492E-2"/>
          <c:h val="4.4796388281079458E-2"/>
        </c:manualLayout>
      </c:layout>
      <c:overlay val="0"/>
      <c:spPr>
        <a:noFill/>
        <a:ln w="3629">
          <a:solidFill>
            <a:schemeClr val="tx1"/>
          </a:solidFill>
          <a:prstDash val="solid"/>
        </a:ln>
      </c:spPr>
      <c:txPr>
        <a:bodyPr/>
        <a:lstStyle/>
        <a:p>
          <a:pPr>
            <a:defRPr sz="962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5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5215-42C8-B417-D994B18F27E4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227</c:v>
                </c:pt>
                <c:pt idx="1">
                  <c:v>218</c:v>
                </c:pt>
                <c:pt idx="2">
                  <c:v>269</c:v>
                </c:pt>
                <c:pt idx="3">
                  <c:v>177</c:v>
                </c:pt>
                <c:pt idx="4">
                  <c:v>219</c:v>
                </c:pt>
                <c:pt idx="5">
                  <c:v>173</c:v>
                </c:pt>
                <c:pt idx="6">
                  <c:v>205</c:v>
                </c:pt>
                <c:pt idx="7">
                  <c:v>182</c:v>
                </c:pt>
                <c:pt idx="8">
                  <c:v>155</c:v>
                </c:pt>
                <c:pt idx="9">
                  <c:v>139</c:v>
                </c:pt>
                <c:pt idx="10">
                  <c:v>179</c:v>
                </c:pt>
                <c:pt idx="11">
                  <c:v>208</c:v>
                </c:pt>
                <c:pt idx="12">
                  <c:v>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15-42C8-B417-D994B18F27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486</c:v>
                </c:pt>
                <c:pt idx="1">
                  <c:v>582</c:v>
                </c:pt>
                <c:pt idx="2">
                  <c:v>574</c:v>
                </c:pt>
                <c:pt idx="3">
                  <c:v>577</c:v>
                </c:pt>
                <c:pt idx="4">
                  <c:v>598</c:v>
                </c:pt>
                <c:pt idx="5">
                  <c:v>593</c:v>
                </c:pt>
                <c:pt idx="6">
                  <c:v>615</c:v>
                </c:pt>
                <c:pt idx="7">
                  <c:v>670</c:v>
                </c:pt>
                <c:pt idx="8">
                  <c:v>663</c:v>
                </c:pt>
                <c:pt idx="9">
                  <c:v>598</c:v>
                </c:pt>
                <c:pt idx="10">
                  <c:v>577</c:v>
                </c:pt>
                <c:pt idx="11">
                  <c:v>616</c:v>
                </c:pt>
                <c:pt idx="12">
                  <c:v>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15-42C8-B417-D994B18F27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5800</c:v>
                </c:pt>
                <c:pt idx="1">
                  <c:v>5959</c:v>
                </c:pt>
                <c:pt idx="2">
                  <c:v>5937</c:v>
                </c:pt>
                <c:pt idx="3">
                  <c:v>5985</c:v>
                </c:pt>
                <c:pt idx="4">
                  <c:v>5975</c:v>
                </c:pt>
                <c:pt idx="5">
                  <c:v>5982</c:v>
                </c:pt>
                <c:pt idx="6">
                  <c:v>5886</c:v>
                </c:pt>
                <c:pt idx="7">
                  <c:v>5892</c:v>
                </c:pt>
                <c:pt idx="8">
                  <c:v>5838</c:v>
                </c:pt>
                <c:pt idx="9">
                  <c:v>5736</c:v>
                </c:pt>
                <c:pt idx="10">
                  <c:v>5687</c:v>
                </c:pt>
                <c:pt idx="11">
                  <c:v>5659</c:v>
                </c:pt>
                <c:pt idx="12">
                  <c:v>5732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15-42C8-B417-D994B18F27E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215-42C8-B417-D994B18F27E4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215-42C8-B417-D994B18F27E4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15-42C8-B417-D994B18F27E4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215-42C8-B417-D994B18F27E4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215-42C8-B417-D994B18F27E4}"/>
                </c:ext>
              </c:extLst>
            </c:dLbl>
            <c:dLbl>
              <c:idx val="11"/>
              <c:layout>
                <c:manualLayout>
                  <c:x val="1.8666666666666568E-2"/>
                  <c:y val="2.2222222222222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70-4D5B-86A6-07E184B62CB6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497</c:v>
                </c:pt>
                <c:pt idx="1">
                  <c:v>511</c:v>
                </c:pt>
                <c:pt idx="2">
                  <c:v>507</c:v>
                </c:pt>
                <c:pt idx="3">
                  <c:v>517</c:v>
                </c:pt>
                <c:pt idx="4">
                  <c:v>521</c:v>
                </c:pt>
                <c:pt idx="5">
                  <c:v>532</c:v>
                </c:pt>
                <c:pt idx="6">
                  <c:v>555</c:v>
                </c:pt>
                <c:pt idx="7">
                  <c:v>569</c:v>
                </c:pt>
                <c:pt idx="8">
                  <c:v>588</c:v>
                </c:pt>
                <c:pt idx="9">
                  <c:v>610</c:v>
                </c:pt>
                <c:pt idx="10">
                  <c:v>622</c:v>
                </c:pt>
                <c:pt idx="11">
                  <c:v>622</c:v>
                </c:pt>
                <c:pt idx="12">
                  <c:v>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215-42C8-B417-D994B18F27E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7536</c:v>
                </c:pt>
                <c:pt idx="1">
                  <c:v>7769</c:v>
                </c:pt>
                <c:pt idx="2">
                  <c:v>7642</c:v>
                </c:pt>
                <c:pt idx="3">
                  <c:v>7672</c:v>
                </c:pt>
                <c:pt idx="4">
                  <c:v>7673</c:v>
                </c:pt>
                <c:pt idx="5">
                  <c:v>7662</c:v>
                </c:pt>
                <c:pt idx="6">
                  <c:v>7593</c:v>
                </c:pt>
                <c:pt idx="7">
                  <c:v>7668</c:v>
                </c:pt>
                <c:pt idx="8">
                  <c:v>7606</c:v>
                </c:pt>
                <c:pt idx="9">
                  <c:v>7462</c:v>
                </c:pt>
                <c:pt idx="10">
                  <c:v>7352</c:v>
                </c:pt>
                <c:pt idx="11">
                  <c:v>7350</c:v>
                </c:pt>
                <c:pt idx="12">
                  <c:v>7576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215-42C8-B417-D994B18F27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2196768"/>
        <c:axId val="1"/>
      </c:barChart>
      <c:catAx>
        <c:axId val="146219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462196768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163155281265511E-2"/>
          <c:y val="1.8840389516527823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1184767444609964E-2"/>
                  <c:y val="1.5211114914983453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75-44B2-8149-3335B25A2723}"/>
                </c:ext>
              </c:extLst>
            </c:dLbl>
            <c:dLbl>
              <c:idx val="1"/>
              <c:layout>
                <c:manualLayout>
                  <c:x val="-4.0954340166938591E-4"/>
                  <c:y val="1.5306972498002967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75-44B2-8149-3335B25A2723}"/>
                </c:ext>
              </c:extLst>
            </c:dLbl>
            <c:dLbl>
              <c:idx val="2"/>
              <c:layout>
                <c:manualLayout>
                  <c:x val="-2.8692393180582101E-2"/>
                  <c:y val="1.9802579025447905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75-44B2-8149-3335B25A2723}"/>
                </c:ext>
              </c:extLst>
            </c:dLbl>
            <c:dLbl>
              <c:idx val="3"/>
              <c:layout>
                <c:manualLayout>
                  <c:x val="2.8392565794140598E-3"/>
                  <c:y val="2.2265776560538627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75-44B2-8149-3335B25A2723}"/>
                </c:ext>
              </c:extLst>
            </c:dLbl>
            <c:dLbl>
              <c:idx val="4"/>
              <c:layout>
                <c:manualLayout>
                  <c:x val="-6.2516847556217635E-3"/>
                  <c:y val="1.2699988588382973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75-44B2-8149-3335B25A2723}"/>
                </c:ext>
              </c:extLst>
            </c:dLbl>
            <c:dLbl>
              <c:idx val="5"/>
              <c:layout>
                <c:manualLayout>
                  <c:x val="-1.9519519519519631E-2"/>
                  <c:y val="2.4154589371980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75-44B2-8149-3335B25A2723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227</c:v>
                </c:pt>
                <c:pt idx="1">
                  <c:v>218</c:v>
                </c:pt>
                <c:pt idx="2">
                  <c:v>269</c:v>
                </c:pt>
                <c:pt idx="3">
                  <c:v>177</c:v>
                </c:pt>
                <c:pt idx="4">
                  <c:v>219</c:v>
                </c:pt>
                <c:pt idx="5">
                  <c:v>173</c:v>
                </c:pt>
                <c:pt idx="6">
                  <c:v>205</c:v>
                </c:pt>
                <c:pt idx="7">
                  <c:v>182</c:v>
                </c:pt>
                <c:pt idx="8">
                  <c:v>155</c:v>
                </c:pt>
                <c:pt idx="9">
                  <c:v>139</c:v>
                </c:pt>
                <c:pt idx="10">
                  <c:v>179</c:v>
                </c:pt>
                <c:pt idx="11">
                  <c:v>208</c:v>
                </c:pt>
                <c:pt idx="12">
                  <c:v>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975-44B2-8149-3335B25A2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5.4054054054054057E-2"/>
                  <c:y val="-1.5055726729810948E-3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75-44B2-8149-3335B25A2723}"/>
                </c:ext>
              </c:extLst>
            </c:dLbl>
            <c:dLbl>
              <c:idx val="1"/>
              <c:layout>
                <c:manualLayout>
                  <c:x val="-4.5454115532855693E-3"/>
                  <c:y val="-2.585187721100079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75-44B2-8149-3335B25A2723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75-44B2-8149-3335B25A2723}"/>
                </c:ext>
              </c:extLst>
            </c:dLbl>
            <c:dLbl>
              <c:idx val="3"/>
              <c:layout>
                <c:manualLayout>
                  <c:x val="-2.4160577900735381E-2"/>
                  <c:y val="-3.8168435467305716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75-44B2-8149-3335B25A2723}"/>
                </c:ext>
              </c:extLst>
            </c:dLbl>
            <c:dLbl>
              <c:idx val="4"/>
              <c:layout>
                <c:manualLayout>
                  <c:x val="-1.8195478943510441E-2"/>
                  <c:y val="-3.0634676100270077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75-44B2-8149-3335B25A2723}"/>
                </c:ext>
              </c:extLst>
            </c:dLbl>
            <c:dLbl>
              <c:idx val="5"/>
              <c:layout>
                <c:manualLayout>
                  <c:x val="-3.3033033033033031E-2"/>
                  <c:y val="-3.62318840579710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75-44B2-8149-3335B25A2723}"/>
                </c:ext>
              </c:extLst>
            </c:dLbl>
            <c:dLbl>
              <c:idx val="6"/>
              <c:layout>
                <c:manualLayout>
                  <c:x val="-3.4534534534534533E-2"/>
                  <c:y val="-1.6908212560386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75-44B2-8149-3335B25A2723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486</c:v>
                </c:pt>
                <c:pt idx="1">
                  <c:v>582</c:v>
                </c:pt>
                <c:pt idx="2">
                  <c:v>574</c:v>
                </c:pt>
                <c:pt idx="3">
                  <c:v>577</c:v>
                </c:pt>
                <c:pt idx="4">
                  <c:v>598</c:v>
                </c:pt>
                <c:pt idx="5">
                  <c:v>593</c:v>
                </c:pt>
                <c:pt idx="6">
                  <c:v>615</c:v>
                </c:pt>
                <c:pt idx="7">
                  <c:v>670</c:v>
                </c:pt>
                <c:pt idx="8">
                  <c:v>663</c:v>
                </c:pt>
                <c:pt idx="9">
                  <c:v>598</c:v>
                </c:pt>
                <c:pt idx="10">
                  <c:v>577</c:v>
                </c:pt>
                <c:pt idx="11">
                  <c:v>616</c:v>
                </c:pt>
                <c:pt idx="12">
                  <c:v>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A975-44B2-8149-3335B25A2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975-44B2-8149-3335B25A2723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75-44B2-8149-3335B25A2723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75-44B2-8149-3335B25A2723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975-44B2-8149-3335B25A2723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975-44B2-8149-3335B25A2723}"/>
                </c:ext>
              </c:extLst>
            </c:dLbl>
            <c:dLbl>
              <c:idx val="5"/>
              <c:layout>
                <c:manualLayout>
                  <c:x val="-3.6036036036036036E-2"/>
                  <c:y val="-1.2077294685990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975-44B2-8149-3335B25A2723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5800</c:v>
                </c:pt>
                <c:pt idx="1">
                  <c:v>5959</c:v>
                </c:pt>
                <c:pt idx="2">
                  <c:v>5937</c:v>
                </c:pt>
                <c:pt idx="3">
                  <c:v>5985</c:v>
                </c:pt>
                <c:pt idx="4">
                  <c:v>5975</c:v>
                </c:pt>
                <c:pt idx="5">
                  <c:v>5982</c:v>
                </c:pt>
                <c:pt idx="6">
                  <c:v>5886</c:v>
                </c:pt>
                <c:pt idx="7">
                  <c:v>5892</c:v>
                </c:pt>
                <c:pt idx="8">
                  <c:v>5838</c:v>
                </c:pt>
                <c:pt idx="9">
                  <c:v>5736</c:v>
                </c:pt>
                <c:pt idx="10">
                  <c:v>5687</c:v>
                </c:pt>
                <c:pt idx="11">
                  <c:v>5659</c:v>
                </c:pt>
                <c:pt idx="12">
                  <c:v>5732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A975-44B2-8149-3335B25A272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3"/>
          </c:marker>
          <c:dLbls>
            <c:dLbl>
              <c:idx val="0"/>
              <c:layout>
                <c:manualLayout>
                  <c:x val="-2.0707124447281927E-2"/>
                  <c:y val="-3.183194491992848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975-44B2-8149-3335B25A2723}"/>
                </c:ext>
              </c:extLst>
            </c:dLbl>
            <c:dLbl>
              <c:idx val="1"/>
              <c:layout>
                <c:manualLayout>
                  <c:x val="-6.1015346054716134E-3"/>
                  <c:y val="1.174198333903914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975-44B2-8149-3335B25A2723}"/>
                </c:ext>
              </c:extLst>
            </c:dLbl>
            <c:dLbl>
              <c:idx val="2"/>
              <c:layout>
                <c:manualLayout>
                  <c:x val="1.1998297510108533E-2"/>
                  <c:y val="1.396591730381528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975-44B2-8149-3335B25A2723}"/>
                </c:ext>
              </c:extLst>
            </c:dLbl>
            <c:dLbl>
              <c:idx val="3"/>
              <c:layout>
                <c:manualLayout>
                  <c:x val="-6.0333167813482773E-3"/>
                  <c:y val="1.410951348472745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975-44B2-8149-3335B25A2723}"/>
                </c:ext>
              </c:extLst>
            </c:dLbl>
            <c:dLbl>
              <c:idx val="4"/>
              <c:layout>
                <c:manualLayout>
                  <c:x val="-7.6849684329999288E-3"/>
                  <c:y val="1.1550458366617217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975-44B2-8149-3335B25A2723}"/>
                </c:ext>
              </c:extLst>
            </c:dLbl>
            <c:dLbl>
              <c:idx val="5"/>
              <c:layout>
                <c:manualLayout>
                  <c:x val="3.0030030030028928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975-44B2-8149-3335B25A2723}"/>
                </c:ext>
              </c:extLst>
            </c:dLbl>
            <c:dLbl>
              <c:idx val="9"/>
              <c:layout>
                <c:manualLayout>
                  <c:x val="-1.5015015015015015E-3"/>
                  <c:y val="-3.140096618357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1F-4A0A-9D92-4E0FC7173257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497</c:v>
                </c:pt>
                <c:pt idx="1">
                  <c:v>511</c:v>
                </c:pt>
                <c:pt idx="2">
                  <c:v>507</c:v>
                </c:pt>
                <c:pt idx="3">
                  <c:v>517</c:v>
                </c:pt>
                <c:pt idx="4">
                  <c:v>521</c:v>
                </c:pt>
                <c:pt idx="5">
                  <c:v>532</c:v>
                </c:pt>
                <c:pt idx="6">
                  <c:v>555</c:v>
                </c:pt>
                <c:pt idx="7">
                  <c:v>569</c:v>
                </c:pt>
                <c:pt idx="8">
                  <c:v>588</c:v>
                </c:pt>
                <c:pt idx="9">
                  <c:v>610</c:v>
                </c:pt>
                <c:pt idx="10">
                  <c:v>622</c:v>
                </c:pt>
                <c:pt idx="11">
                  <c:v>622</c:v>
                </c:pt>
                <c:pt idx="12">
                  <c:v>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A975-44B2-8149-3335B25A272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975-44B2-8149-3335B25A2723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975-44B2-8149-3335B25A2723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975-44B2-8149-3335B25A2723}"/>
                </c:ext>
              </c:extLst>
            </c:dLbl>
            <c:dLbl>
              <c:idx val="3"/>
              <c:layout>
                <c:manualLayout>
                  <c:x val="-1.6775909768035752E-2"/>
                  <c:y val="3.513028262771501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975-44B2-8149-3335B25A2723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975-44B2-8149-3335B25A2723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7536</c:v>
                </c:pt>
                <c:pt idx="1">
                  <c:v>7769</c:v>
                </c:pt>
                <c:pt idx="2">
                  <c:v>7642</c:v>
                </c:pt>
                <c:pt idx="3">
                  <c:v>7672</c:v>
                </c:pt>
                <c:pt idx="4">
                  <c:v>7673</c:v>
                </c:pt>
                <c:pt idx="5">
                  <c:v>7662</c:v>
                </c:pt>
                <c:pt idx="6">
                  <c:v>7593</c:v>
                </c:pt>
                <c:pt idx="7">
                  <c:v>7668</c:v>
                </c:pt>
                <c:pt idx="8">
                  <c:v>7606</c:v>
                </c:pt>
                <c:pt idx="9">
                  <c:v>7462</c:v>
                </c:pt>
                <c:pt idx="10">
                  <c:v>7352</c:v>
                </c:pt>
                <c:pt idx="11">
                  <c:v>7350</c:v>
                </c:pt>
                <c:pt idx="12">
                  <c:v>7576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A975-44B2-8149-3335B25A2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5255008"/>
        <c:axId val="1"/>
      </c:lineChart>
      <c:catAx>
        <c:axId val="198525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985255008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2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2"/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59"/>
          <c:y val="0.31175059952038381"/>
          <c:w val="0.24761904761904771"/>
          <c:h val="0.374100719424463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Tokyo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B68E-4722-97DF-5CD9CE81AD17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68E-4722-97DF-5CD9CE81AD17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B68E-4722-97DF-5CD9CE81AD17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68E-4722-97DF-5CD9CE81AD17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B68E-4722-97DF-5CD9CE81AD17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68E-4722-97DF-5CD9CE81AD17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B68E-4722-97DF-5CD9CE81AD17}"/>
              </c:ext>
            </c:extLst>
          </c:dPt>
          <c:dLbls>
            <c:dLbl>
              <c:idx val="0"/>
              <c:layout>
                <c:manualLayout>
                  <c:x val="-9.6221818825498236E-3"/>
                  <c:y val="-0.1285169968843055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8E-4722-97DF-5CD9CE81AD17}"/>
                </c:ext>
              </c:extLst>
            </c:dLbl>
            <c:dLbl>
              <c:idx val="1"/>
              <c:layout>
                <c:manualLayout>
                  <c:x val="8.4156531013527214E-2"/>
                  <c:y val="-8.497597972356359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8E-4722-97DF-5CD9CE81AD17}"/>
                </c:ext>
              </c:extLst>
            </c:dLbl>
            <c:dLbl>
              <c:idx val="2"/>
              <c:layout>
                <c:manualLayout>
                  <c:x val="4.1018477060085828E-3"/>
                  <c:y val="-1.70561821508559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8E-4722-97DF-5CD9CE81AD17}"/>
                </c:ext>
              </c:extLst>
            </c:dLbl>
            <c:dLbl>
              <c:idx val="3"/>
              <c:layout>
                <c:manualLayout>
                  <c:x val="7.023652666084737E-2"/>
                  <c:y val="4.1815689777655847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8E-4722-97DF-5CD9CE81AD17}"/>
                </c:ext>
              </c:extLst>
            </c:dLbl>
            <c:dLbl>
              <c:idx val="4"/>
              <c:layout>
                <c:manualLayout>
                  <c:x val="-5.3217460706666685E-2"/>
                  <c:y val="1.45423702996985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8E-4722-97DF-5CD9CE81AD17}"/>
                </c:ext>
              </c:extLst>
            </c:dLbl>
            <c:dLbl>
              <c:idx val="5"/>
              <c:layout>
                <c:manualLayout>
                  <c:x val="-2.2265393975024323E-2"/>
                  <c:y val="-2.149783704952109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8E-4722-97DF-5CD9CE81AD17}"/>
                </c:ext>
              </c:extLst>
            </c:dLbl>
            <c:dLbl>
              <c:idx val="6"/>
              <c:layout>
                <c:manualLayout>
                  <c:x val="-9.5687511770921538E-2"/>
                  <c:y val="-7.340448064370555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8E-4722-97DF-5CD9CE81AD17}"/>
                </c:ext>
              </c:extLst>
            </c:dLbl>
            <c:numFmt formatCode="0%" sourceLinked="0"/>
            <c:spPr>
              <a:noFill/>
              <a:ln w="252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</c:v>
                </c:pt>
                <c:pt idx="1">
                  <c:v>302</c:v>
                </c:pt>
                <c:pt idx="2">
                  <c:v>644</c:v>
                </c:pt>
                <c:pt idx="3" formatCode="#,##0">
                  <c:v>5732</c:v>
                </c:pt>
                <c:pt idx="4">
                  <c:v>748</c:v>
                </c:pt>
                <c:pt idx="5">
                  <c:v>148</c:v>
                </c:pt>
                <c:pt idx="6">
                  <c:v>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68E-4722-97DF-5CD9CE81AD1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B68E-4722-97DF-5CD9CE81AD1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B68E-4722-97DF-5CD9CE81AD1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B68E-4722-97DF-5CD9CE81AD1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B68E-4722-97DF-5CD9CE81AD1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B68E-4722-97DF-5CD9CE81AD1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B68E-4722-97DF-5CD9CE81AD1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B68E-4722-97DF-5CD9CE81AD17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2.563116749967961E-2</c:v>
                </c:pt>
                <c:pt idx="1">
                  <c:v>3.8703062924516209</c:v>
                </c:pt>
                <c:pt idx="2">
                  <c:v>8.2532359348968338</c:v>
                </c:pt>
                <c:pt idx="3">
                  <c:v>73.458926054081758</c:v>
                </c:pt>
                <c:pt idx="4">
                  <c:v>9.5860566448801734</c:v>
                </c:pt>
                <c:pt idx="5">
                  <c:v>1.8967063949762912</c:v>
                </c:pt>
                <c:pt idx="6">
                  <c:v>2.9091375112136357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68E-4722-97DF-5CD9CE81A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72127145040530871"/>
          <c:y val="0.19125691555465987"/>
          <c:w val="0.18114595626406649"/>
          <c:h val="0.34261785832529623"/>
        </c:manualLayout>
      </c:layout>
      <c:overlay val="0"/>
      <c:spPr>
        <a:noFill/>
        <a:ln w="4133">
          <a:solidFill>
            <a:schemeClr val="tx1"/>
          </a:solidFill>
          <a:prstDash val="solid"/>
        </a:ln>
      </c:spPr>
      <c:txPr>
        <a:bodyPr/>
        <a:lstStyle/>
        <a:p>
          <a:pPr>
            <a:defRPr sz="1266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28797444637178"/>
          <c:y val="5.2951222244828233E-2"/>
          <c:w val="0.75150726568027926"/>
          <c:h val="0.8492462311557821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Fukuoka</c:v>
                </c:pt>
              </c:strCache>
            </c:strRef>
          </c:tx>
          <c:spPr>
            <a:solidFill>
              <a:schemeClr val="accent2"/>
            </a:solidFill>
            <a:ln w="1558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424</c:v>
                </c:pt>
                <c:pt idx="1">
                  <c:v>482</c:v>
                </c:pt>
                <c:pt idx="2">
                  <c:v>515</c:v>
                </c:pt>
                <c:pt idx="3">
                  <c:v>528</c:v>
                </c:pt>
                <c:pt idx="4">
                  <c:v>589</c:v>
                </c:pt>
                <c:pt idx="5">
                  <c:v>638</c:v>
                </c:pt>
                <c:pt idx="6">
                  <c:v>669</c:v>
                </c:pt>
                <c:pt idx="7">
                  <c:v>731</c:v>
                </c:pt>
                <c:pt idx="8">
                  <c:v>709</c:v>
                </c:pt>
                <c:pt idx="9">
                  <c:v>744</c:v>
                </c:pt>
                <c:pt idx="10">
                  <c:v>769</c:v>
                </c:pt>
                <c:pt idx="11">
                  <c:v>793</c:v>
                </c:pt>
                <c:pt idx="12">
                  <c:v>785</c:v>
                </c:pt>
                <c:pt idx="13">
                  <c:v>865</c:v>
                </c:pt>
                <c:pt idx="14">
                  <c:v>872</c:v>
                </c:pt>
                <c:pt idx="15">
                  <c:v>874</c:v>
                </c:pt>
                <c:pt idx="16">
                  <c:v>876</c:v>
                </c:pt>
                <c:pt idx="17">
                  <c:v>878</c:v>
                </c:pt>
                <c:pt idx="18">
                  <c:v>902</c:v>
                </c:pt>
                <c:pt idx="19">
                  <c:v>891</c:v>
                </c:pt>
                <c:pt idx="20">
                  <c:v>849</c:v>
                </c:pt>
                <c:pt idx="21">
                  <c:v>859</c:v>
                </c:pt>
                <c:pt idx="22">
                  <c:v>867</c:v>
                </c:pt>
                <c:pt idx="23">
                  <c:v>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3E-410A-827A-83099D2BC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0548511"/>
        <c:axId val="1"/>
      </c:barChart>
      <c:dateAx>
        <c:axId val="1240548511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40548511"/>
        <c:crosses val="autoZero"/>
        <c:crossBetween val="between"/>
      </c:valAx>
      <c:spPr>
        <a:noFill/>
        <a:ln w="1558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618395229855052"/>
          <c:y val="0.38990298277492641"/>
          <c:w val="9.3691162466850275E-2"/>
          <c:h val="4.7981127865089734E-2"/>
        </c:manualLayout>
      </c:layout>
      <c:overlay val="0"/>
      <c:spPr>
        <a:noFill/>
        <a:ln w="3898">
          <a:solidFill>
            <a:schemeClr val="tx1"/>
          </a:solidFill>
          <a:prstDash val="solid"/>
        </a:ln>
      </c:spPr>
      <c:txPr>
        <a:bodyPr/>
        <a:lstStyle/>
        <a:p>
          <a:pPr>
            <a:defRPr sz="1035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681-4538-8E9E-5FF30FAE7CE4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31</c:v>
                </c:pt>
                <c:pt idx="1">
                  <c:v>24</c:v>
                </c:pt>
                <c:pt idx="2">
                  <c:v>53</c:v>
                </c:pt>
                <c:pt idx="3">
                  <c:v>40</c:v>
                </c:pt>
                <c:pt idx="4">
                  <c:v>31</c:v>
                </c:pt>
                <c:pt idx="5" formatCode="General">
                  <c:v>38</c:v>
                </c:pt>
                <c:pt idx="6" formatCode="General">
                  <c:v>42</c:v>
                </c:pt>
                <c:pt idx="7" formatCode="General">
                  <c:v>36</c:v>
                </c:pt>
                <c:pt idx="8" formatCode="General">
                  <c:v>17</c:v>
                </c:pt>
                <c:pt idx="9" formatCode="General">
                  <c:v>33</c:v>
                </c:pt>
                <c:pt idx="10" formatCode="General">
                  <c:v>26</c:v>
                </c:pt>
                <c:pt idx="11" formatCode="General">
                  <c:v>35</c:v>
                </c:pt>
                <c:pt idx="12" formatCode="General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81-4538-8E9E-5FF30FAE7C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109</c:v>
                </c:pt>
                <c:pt idx="1">
                  <c:v>107</c:v>
                </c:pt>
                <c:pt idx="2">
                  <c:v>133</c:v>
                </c:pt>
                <c:pt idx="3">
                  <c:v>147</c:v>
                </c:pt>
                <c:pt idx="4">
                  <c:v>132</c:v>
                </c:pt>
                <c:pt idx="5" formatCode="General">
                  <c:v>151</c:v>
                </c:pt>
                <c:pt idx="6" formatCode="General">
                  <c:v>148</c:v>
                </c:pt>
                <c:pt idx="7" formatCode="General">
                  <c:v>163</c:v>
                </c:pt>
                <c:pt idx="8" formatCode="General">
                  <c:v>150</c:v>
                </c:pt>
                <c:pt idx="9" formatCode="General">
                  <c:v>121</c:v>
                </c:pt>
                <c:pt idx="10" formatCode="General">
                  <c:v>123</c:v>
                </c:pt>
                <c:pt idx="11" formatCode="General">
                  <c:v>138</c:v>
                </c:pt>
                <c:pt idx="12" formatCode="General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81-4538-8E9E-5FF30FAE7C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571</c:v>
                </c:pt>
                <c:pt idx="1">
                  <c:v>574</c:v>
                </c:pt>
                <c:pt idx="2">
                  <c:v>600</c:v>
                </c:pt>
                <c:pt idx="3">
                  <c:v>608</c:v>
                </c:pt>
                <c:pt idx="4">
                  <c:v>637</c:v>
                </c:pt>
                <c:pt idx="5" formatCode="General">
                  <c:v>611</c:v>
                </c:pt>
                <c:pt idx="6" formatCode="General">
                  <c:v>613</c:v>
                </c:pt>
                <c:pt idx="7" formatCode="General">
                  <c:v>626</c:v>
                </c:pt>
                <c:pt idx="8" formatCode="General">
                  <c:v>641</c:v>
                </c:pt>
                <c:pt idx="9" formatCode="General">
                  <c:v>607</c:v>
                </c:pt>
                <c:pt idx="10" formatCode="General">
                  <c:v>625</c:v>
                </c:pt>
                <c:pt idx="11" formatCode="General">
                  <c:v>608</c:v>
                </c:pt>
                <c:pt idx="12" formatCode="General">
                  <c:v>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81-4538-8E9E-5FF30FAE7CE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81-4538-8E9E-5FF30FAE7CE4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81-4538-8E9E-5FF30FAE7CE4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81-4538-8E9E-5FF30FAE7CE4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81-4538-8E9E-5FF30FAE7CE4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81-4538-8E9E-5FF30FAE7CE4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31</c:v>
                </c:pt>
                <c:pt idx="1">
                  <c:v>33</c:v>
                </c:pt>
                <c:pt idx="2">
                  <c:v>35</c:v>
                </c:pt>
                <c:pt idx="3">
                  <c:v>36</c:v>
                </c:pt>
                <c:pt idx="4">
                  <c:v>37</c:v>
                </c:pt>
                <c:pt idx="5" formatCode="General">
                  <c:v>41</c:v>
                </c:pt>
                <c:pt idx="6" formatCode="General">
                  <c:v>41</c:v>
                </c:pt>
                <c:pt idx="7" formatCode="General">
                  <c:v>42</c:v>
                </c:pt>
                <c:pt idx="8" formatCode="General">
                  <c:v>46</c:v>
                </c:pt>
                <c:pt idx="9" formatCode="General">
                  <c:v>53</c:v>
                </c:pt>
                <c:pt idx="10" formatCode="General">
                  <c:v>53</c:v>
                </c:pt>
                <c:pt idx="11" formatCode="General">
                  <c:v>57</c:v>
                </c:pt>
                <c:pt idx="12" formatCode="General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681-4538-8E9E-5FF30FAE7CE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762</c:v>
                </c:pt>
                <c:pt idx="1">
                  <c:v>761</c:v>
                </c:pt>
                <c:pt idx="2">
                  <c:v>812</c:v>
                </c:pt>
                <c:pt idx="3">
                  <c:v>832</c:v>
                </c:pt>
                <c:pt idx="4">
                  <c:v>843</c:v>
                </c:pt>
                <c:pt idx="5" formatCode="General">
                  <c:v>838</c:v>
                </c:pt>
                <c:pt idx="6" formatCode="General">
                  <c:v>836</c:v>
                </c:pt>
                <c:pt idx="7" formatCode="General">
                  <c:v>866</c:v>
                </c:pt>
                <c:pt idx="8" formatCode="General">
                  <c:v>874</c:v>
                </c:pt>
                <c:pt idx="9" formatCode="General">
                  <c:v>816</c:v>
                </c:pt>
                <c:pt idx="10" formatCode="General">
                  <c:v>833</c:v>
                </c:pt>
                <c:pt idx="11" formatCode="General">
                  <c:v>832</c:v>
                </c:pt>
                <c:pt idx="12" formatCode="General">
                  <c:v>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81-4538-8E9E-5FF30FAE7C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4191776"/>
        <c:axId val="1"/>
      </c:barChart>
      <c:catAx>
        <c:axId val="117419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174191776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EF-4D6B-84FB-63DBEE6E1257}"/>
                </c:ext>
              </c:extLst>
            </c:dLbl>
            <c:dLbl>
              <c:idx val="1"/>
              <c:layout>
                <c:manualLayout>
                  <c:x val="-4.5454545454545484E-2"/>
                  <c:y val="-4.0248590507037142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EF-4D6B-84FB-63DBEE6E1257}"/>
                </c:ext>
              </c:extLst>
            </c:dLbl>
            <c:dLbl>
              <c:idx val="2"/>
              <c:layout>
                <c:manualLayout>
                  <c:x val="-1.818193748508709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EF-4D6B-84FB-63DBEE6E1257}"/>
                </c:ext>
              </c:extLst>
            </c:dLbl>
            <c:dLbl>
              <c:idx val="3"/>
              <c:layout>
                <c:manualLayout>
                  <c:x val="-1.8181818181818181E-2"/>
                  <c:y val="-2.6043392044574336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EF-4D6B-84FB-63DBEE6E1257}"/>
                </c:ext>
              </c:extLst>
            </c:dLbl>
            <c:dLbl>
              <c:idx val="4"/>
              <c:layout>
                <c:manualLayout>
                  <c:x val="-2.7272727272727271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EF-4D6B-84FB-63DBEE6E1257}"/>
                </c:ext>
              </c:extLst>
            </c:dLbl>
            <c:dLbl>
              <c:idx val="5"/>
              <c:layout>
                <c:manualLayout>
                  <c:x val="-2.5525525525525526E-2"/>
                  <c:y val="-2.8985507246376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EF-4D6B-84FB-63DBEE6E1257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31</c:v>
                </c:pt>
                <c:pt idx="1">
                  <c:v>24</c:v>
                </c:pt>
                <c:pt idx="2">
                  <c:v>53</c:v>
                </c:pt>
                <c:pt idx="3">
                  <c:v>40</c:v>
                </c:pt>
                <c:pt idx="4">
                  <c:v>31</c:v>
                </c:pt>
                <c:pt idx="5">
                  <c:v>38</c:v>
                </c:pt>
                <c:pt idx="6">
                  <c:v>42</c:v>
                </c:pt>
                <c:pt idx="7">
                  <c:v>36</c:v>
                </c:pt>
                <c:pt idx="8">
                  <c:v>17</c:v>
                </c:pt>
                <c:pt idx="9">
                  <c:v>33</c:v>
                </c:pt>
                <c:pt idx="10">
                  <c:v>26</c:v>
                </c:pt>
                <c:pt idx="11">
                  <c:v>35</c:v>
                </c:pt>
                <c:pt idx="12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2EF-4D6B-84FB-63DBEE6E12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EF-4D6B-84FB-63DBEE6E1257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EF-4D6B-84FB-63DBEE6E1257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EF-4D6B-84FB-63DBEE6E1257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EF-4D6B-84FB-63DBEE6E1257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2EF-4D6B-84FB-63DBEE6E1257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109</c:v>
                </c:pt>
                <c:pt idx="1">
                  <c:v>107</c:v>
                </c:pt>
                <c:pt idx="2">
                  <c:v>133</c:v>
                </c:pt>
                <c:pt idx="3">
                  <c:v>147</c:v>
                </c:pt>
                <c:pt idx="4">
                  <c:v>132</c:v>
                </c:pt>
                <c:pt idx="5">
                  <c:v>151</c:v>
                </c:pt>
                <c:pt idx="6">
                  <c:v>148</c:v>
                </c:pt>
                <c:pt idx="7">
                  <c:v>163</c:v>
                </c:pt>
                <c:pt idx="8">
                  <c:v>150</c:v>
                </c:pt>
                <c:pt idx="9">
                  <c:v>121</c:v>
                </c:pt>
                <c:pt idx="10">
                  <c:v>123</c:v>
                </c:pt>
                <c:pt idx="11">
                  <c:v>138</c:v>
                </c:pt>
                <c:pt idx="12">
                  <c:v>160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2EF-4D6B-84FB-63DBEE6E12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2EF-4D6B-84FB-63DBEE6E1257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2EF-4D6B-84FB-63DBEE6E1257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2EF-4D6B-84FB-63DBEE6E1257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2EF-4D6B-84FB-63DBEE6E1257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2EF-4D6B-84FB-63DBEE6E1257}"/>
                </c:ext>
              </c:extLst>
            </c:dLbl>
            <c:dLbl>
              <c:idx val="5"/>
              <c:layout>
                <c:manualLayout>
                  <c:x val="-2.1021021021021023E-2"/>
                  <c:y val="-3.38164251207729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2EF-4D6B-84FB-63DBEE6E1257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571</c:v>
                </c:pt>
                <c:pt idx="1">
                  <c:v>574</c:v>
                </c:pt>
                <c:pt idx="2">
                  <c:v>600</c:v>
                </c:pt>
                <c:pt idx="3">
                  <c:v>608</c:v>
                </c:pt>
                <c:pt idx="4">
                  <c:v>637</c:v>
                </c:pt>
                <c:pt idx="5">
                  <c:v>611</c:v>
                </c:pt>
                <c:pt idx="6">
                  <c:v>613</c:v>
                </c:pt>
                <c:pt idx="7">
                  <c:v>626</c:v>
                </c:pt>
                <c:pt idx="8">
                  <c:v>641</c:v>
                </c:pt>
                <c:pt idx="9">
                  <c:v>607</c:v>
                </c:pt>
                <c:pt idx="10">
                  <c:v>625</c:v>
                </c:pt>
                <c:pt idx="11">
                  <c:v>608</c:v>
                </c:pt>
                <c:pt idx="12">
                  <c:v>611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C2EF-4D6B-84FB-63DBEE6E12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3"/>
          </c:marker>
          <c:dLbls>
            <c:dLbl>
              <c:idx val="0"/>
              <c:layout>
                <c:manualLayout>
                  <c:x val="-1.1698115438272918E-2"/>
                  <c:y val="2.855452851002320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2EF-4D6B-84FB-63DBEE6E1257}"/>
                </c:ext>
              </c:extLst>
            </c:dLbl>
            <c:dLbl>
              <c:idx val="1"/>
              <c:layout>
                <c:manualLayout>
                  <c:x val="-6.1015346054716134E-3"/>
                  <c:y val="2.140381908783141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2EF-4D6B-84FB-63DBEE6E1257}"/>
                </c:ext>
              </c:extLst>
            </c:dLbl>
            <c:dLbl>
              <c:idx val="2"/>
              <c:layout>
                <c:manualLayout>
                  <c:x val="-1.3527228015416991E-2"/>
                  <c:y val="3.328958880139982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2EF-4D6B-84FB-63DBEE6E1257}"/>
                </c:ext>
              </c:extLst>
            </c:dLbl>
            <c:dLbl>
              <c:idx val="3"/>
              <c:layout>
                <c:manualLayout>
                  <c:x val="-6.0333167813482773E-3"/>
                  <c:y val="2.61868081707177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2EF-4D6B-84FB-63DBEE6E1257}"/>
                </c:ext>
              </c:extLst>
            </c:dLbl>
            <c:dLbl>
              <c:idx val="4"/>
              <c:layout>
                <c:manualLayout>
                  <c:x val="-2.5702986451017946E-2"/>
                  <c:y val="3.328958880139982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2EF-4D6B-84FB-63DBEE6E1257}"/>
                </c:ext>
              </c:extLst>
            </c:dLbl>
            <c:dLbl>
              <c:idx val="5"/>
              <c:layout>
                <c:manualLayout>
                  <c:x val="-1.8018018018018018E-2"/>
                  <c:y val="3.140096618357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2EF-4D6B-84FB-63DBEE6E1257}"/>
                </c:ext>
              </c:extLst>
            </c:dLbl>
            <c:dLbl>
              <c:idx val="6"/>
              <c:layout>
                <c:manualLayout>
                  <c:x val="-2.7027027027027029E-2"/>
                  <c:y val="1.9323671497584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2EF-4D6B-84FB-63DBEE6E1257}"/>
                </c:ext>
              </c:extLst>
            </c:dLbl>
            <c:dLbl>
              <c:idx val="7"/>
              <c:layout>
                <c:manualLayout>
                  <c:x val="-4.5045045045046146E-3"/>
                  <c:y val="-1.2077294685990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2EF-4D6B-84FB-63DBEE6E1257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31</c:v>
                </c:pt>
                <c:pt idx="1">
                  <c:v>33</c:v>
                </c:pt>
                <c:pt idx="2">
                  <c:v>35</c:v>
                </c:pt>
                <c:pt idx="3">
                  <c:v>36</c:v>
                </c:pt>
                <c:pt idx="4">
                  <c:v>37</c:v>
                </c:pt>
                <c:pt idx="5">
                  <c:v>41</c:v>
                </c:pt>
                <c:pt idx="6">
                  <c:v>41</c:v>
                </c:pt>
                <c:pt idx="7">
                  <c:v>42</c:v>
                </c:pt>
                <c:pt idx="8">
                  <c:v>46</c:v>
                </c:pt>
                <c:pt idx="9">
                  <c:v>53</c:v>
                </c:pt>
                <c:pt idx="10">
                  <c:v>53</c:v>
                </c:pt>
                <c:pt idx="11">
                  <c:v>57</c:v>
                </c:pt>
                <c:pt idx="12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C2EF-4D6B-84FB-63DBEE6E125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2EF-4D6B-84FB-63DBEE6E1257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2EF-4D6B-84FB-63DBEE6E1257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2EF-4D6B-84FB-63DBEE6E1257}"/>
                </c:ext>
              </c:extLst>
            </c:dLbl>
            <c:dLbl>
              <c:idx val="3"/>
              <c:layout>
                <c:manualLayout>
                  <c:x val="-2.8787878787878789E-2"/>
                  <c:y val="5.4453975391873834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2EF-4D6B-84FB-63DBEE6E1257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2EF-4D6B-84FB-63DBEE6E1257}"/>
                </c:ext>
              </c:extLst>
            </c:dLbl>
            <c:dLbl>
              <c:idx val="5"/>
              <c:layout>
                <c:manualLayout>
                  <c:x val="-2.2522522522522521E-2"/>
                  <c:y val="2.65700483091787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2EF-4D6B-84FB-63DBEE6E1257}"/>
                </c:ext>
              </c:extLst>
            </c:dLbl>
            <c:spPr>
              <a:noFill/>
              <a:ln w="2524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762</c:v>
                </c:pt>
                <c:pt idx="1">
                  <c:v>761</c:v>
                </c:pt>
                <c:pt idx="2">
                  <c:v>812</c:v>
                </c:pt>
                <c:pt idx="3">
                  <c:v>832</c:v>
                </c:pt>
                <c:pt idx="4">
                  <c:v>843</c:v>
                </c:pt>
                <c:pt idx="5">
                  <c:v>838</c:v>
                </c:pt>
                <c:pt idx="6">
                  <c:v>836</c:v>
                </c:pt>
                <c:pt idx="7">
                  <c:v>866</c:v>
                </c:pt>
                <c:pt idx="8">
                  <c:v>874</c:v>
                </c:pt>
                <c:pt idx="9">
                  <c:v>816</c:v>
                </c:pt>
                <c:pt idx="10">
                  <c:v>833</c:v>
                </c:pt>
                <c:pt idx="11">
                  <c:v>832</c:v>
                </c:pt>
                <c:pt idx="12">
                  <c:v>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C2EF-4D6B-84FB-63DBEE6E1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5863616"/>
        <c:axId val="1"/>
      </c:lineChart>
      <c:catAx>
        <c:axId val="182586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825863616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2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2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59"/>
          <c:y val="0.31175059952038381"/>
          <c:w val="0.24761904761904771"/>
          <c:h val="0.3741007194244630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Fukuoka Section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D1A3-4E45-B8B8-DC43DD1082E1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A3-4E45-B8B8-DC43DD1082E1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1A3-4E45-B8B8-DC43DD1082E1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A3-4E45-B8B8-DC43DD1082E1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1A3-4E45-B8B8-DC43DD1082E1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A3-4E45-B8B8-DC43DD1082E1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D1A3-4E45-B8B8-DC43DD1082E1}"/>
              </c:ext>
            </c:extLst>
          </c:dPt>
          <c:dLbls>
            <c:dLbl>
              <c:idx val="0"/>
              <c:layout>
                <c:manualLayout>
                  <c:x val="3.2565218485069561E-2"/>
                  <c:y val="-0.14212992555752288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A3-4E45-B8B8-DC43DD1082E1}"/>
                </c:ext>
              </c:extLst>
            </c:dLbl>
            <c:dLbl>
              <c:idx val="1"/>
              <c:layout>
                <c:manualLayout>
                  <c:x val="4.8032124977987978E-2"/>
                  <c:y val="-6.9176904228106878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A3-4E45-B8B8-DC43DD1082E1}"/>
                </c:ext>
              </c:extLst>
            </c:dLbl>
            <c:dLbl>
              <c:idx val="2"/>
              <c:layout>
                <c:manualLayout>
                  <c:x val="7.0193580035722375E-2"/>
                  <c:y val="8.4987263277507483E-3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A3-4E45-B8B8-DC43DD1082E1}"/>
                </c:ext>
              </c:extLst>
            </c:dLbl>
            <c:dLbl>
              <c:idx val="3"/>
              <c:layout>
                <c:manualLayout>
                  <c:x val="-7.7505940700630035E-2"/>
                  <c:y val="8.1046886831515119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A3-4E45-B8B8-DC43DD1082E1}"/>
                </c:ext>
              </c:extLst>
            </c:dLbl>
            <c:dLbl>
              <c:idx val="4"/>
              <c:layout>
                <c:manualLayout>
                  <c:x val="-1.3511483987824206E-2"/>
                  <c:y val="4.9150904112163487E-3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A3-4E45-B8B8-DC43DD1082E1}"/>
                </c:ext>
              </c:extLst>
            </c:dLbl>
            <c:dLbl>
              <c:idx val="5"/>
              <c:layout>
                <c:manualLayout>
                  <c:x val="-3.9517496415184525E-2"/>
                  <c:y val="-8.4722033298487171E-3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A3-4E45-B8B8-DC43DD1082E1}"/>
                </c:ext>
              </c:extLst>
            </c:dLbl>
            <c:dLbl>
              <c:idx val="6"/>
              <c:layout>
                <c:manualLayout>
                  <c:x val="-6.3043571230912435E-2"/>
                  <c:y val="-8.7405402886232636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9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A3-4E45-B8B8-DC43DD1082E1}"/>
                </c:ext>
              </c:extLst>
            </c:dLbl>
            <c:numFmt formatCode="General" sourceLinked="0"/>
            <c:spPr>
              <a:noFill/>
              <a:ln w="252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_(* #,##0_);_(* \(#,##0\);_(* "-"??_);_(@_)</c:formatCode>
                <c:ptCount val="7"/>
                <c:pt idx="0" formatCode="0">
                  <c:v>0</c:v>
                </c:pt>
                <c:pt idx="1">
                  <c:v>15</c:v>
                </c:pt>
                <c:pt idx="2">
                  <c:v>56</c:v>
                </c:pt>
                <c:pt idx="3">
                  <c:v>611</c:v>
                </c:pt>
                <c:pt idx="4">
                  <c:v>160</c:v>
                </c:pt>
                <c:pt idx="5">
                  <c:v>14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1A3-4E45-B8B8-DC43DD1082E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D1A3-4E45-B8B8-DC43DD1082E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D1A3-4E45-B8B8-DC43DD1082E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D1A3-4E45-B8B8-DC43DD1082E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D1A3-4E45-B8B8-DC43DD1082E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D1A3-4E45-B8B8-DC43DD1082E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D1A3-4E45-B8B8-DC43DD1082E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D1A3-4E45-B8B8-DC43DD1082E1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1.6987542468856169</c:v>
                </c:pt>
                <c:pt idx="2">
                  <c:v>6.3420158550396373</c:v>
                </c:pt>
                <c:pt idx="3">
                  <c:v>69.195922989807485</c:v>
                </c:pt>
                <c:pt idx="4">
                  <c:v>18.120045300113251</c:v>
                </c:pt>
                <c:pt idx="5">
                  <c:v>1.5855039637599093</c:v>
                </c:pt>
                <c:pt idx="6">
                  <c:v>3.057757644394111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1A3-4E45-B8B8-DC43DD1082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3">
          <a:noFill/>
        </a:ln>
      </c:spPr>
    </c:plotArea>
    <c:legend>
      <c:legendPos val="r"/>
      <c:layout>
        <c:manualLayout>
          <c:xMode val="edge"/>
          <c:yMode val="edge"/>
          <c:x val="0.67986034532568673"/>
          <c:y val="0.18214935198913665"/>
          <c:w val="0.17330628753373045"/>
          <c:h val="0.34354796144083455"/>
        </c:manualLayout>
      </c:layout>
      <c:overlay val="0"/>
      <c:spPr>
        <a:noFill/>
        <a:ln w="4140">
          <a:solidFill>
            <a:schemeClr val="tx1"/>
          </a:solidFill>
          <a:prstDash val="solid"/>
        </a:ln>
      </c:spPr>
      <c:txPr>
        <a:bodyPr/>
        <a:lstStyle/>
        <a:p>
          <a:pPr>
            <a:defRPr sz="1271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24E-2"/>
          <c:y val="5.0251256281406975E-2"/>
          <c:w val="0.73103200741332175"/>
          <c:h val="0.84924623115578213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Hiroshima</c:v>
                </c:pt>
              </c:strCache>
            </c:strRef>
          </c:tx>
          <c:spPr>
            <a:solidFill>
              <a:schemeClr val="hlink"/>
            </a:solidFill>
            <a:ln w="1553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08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8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308</c:v>
                </c:pt>
                <c:pt idx="1">
                  <c:v>356</c:v>
                </c:pt>
                <c:pt idx="2">
                  <c:v>372</c:v>
                </c:pt>
                <c:pt idx="3">
                  <c:v>394</c:v>
                </c:pt>
                <c:pt idx="4">
                  <c:v>376</c:v>
                </c:pt>
                <c:pt idx="5">
                  <c:v>365</c:v>
                </c:pt>
                <c:pt idx="6">
                  <c:v>410</c:v>
                </c:pt>
                <c:pt idx="7">
                  <c:v>416</c:v>
                </c:pt>
                <c:pt idx="8">
                  <c:v>413</c:v>
                </c:pt>
                <c:pt idx="9">
                  <c:v>430</c:v>
                </c:pt>
                <c:pt idx="10">
                  <c:v>434</c:v>
                </c:pt>
                <c:pt idx="11">
                  <c:v>444</c:v>
                </c:pt>
                <c:pt idx="12">
                  <c:v>513</c:v>
                </c:pt>
                <c:pt idx="13">
                  <c:v>530</c:v>
                </c:pt>
                <c:pt idx="14">
                  <c:v>510</c:v>
                </c:pt>
                <c:pt idx="15">
                  <c:v>519</c:v>
                </c:pt>
                <c:pt idx="16">
                  <c:v>519</c:v>
                </c:pt>
                <c:pt idx="17">
                  <c:v>509</c:v>
                </c:pt>
                <c:pt idx="18">
                  <c:v>511</c:v>
                </c:pt>
                <c:pt idx="19">
                  <c:v>514</c:v>
                </c:pt>
                <c:pt idx="20">
                  <c:v>494</c:v>
                </c:pt>
                <c:pt idx="21">
                  <c:v>505</c:v>
                </c:pt>
                <c:pt idx="22">
                  <c:v>495</c:v>
                </c:pt>
                <c:pt idx="23">
                  <c:v>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7B-44BF-8E32-2F768F5FBD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8450799"/>
        <c:axId val="1"/>
      </c:barChart>
      <c:dateAx>
        <c:axId val="2098450799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098450799"/>
        <c:crosses val="autoZero"/>
        <c:crossBetween val="between"/>
      </c:valAx>
      <c:spPr>
        <a:noFill/>
        <a:ln w="1553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356093355977555"/>
          <c:y val="0.42169576629008332"/>
          <c:w val="0.10785819052030265"/>
          <c:h val="5.9908607832338534E-2"/>
        </c:manualLayout>
      </c:layout>
      <c:overlay val="0"/>
      <c:spPr>
        <a:noFill/>
        <a:ln w="3886">
          <a:solidFill>
            <a:schemeClr val="tx1"/>
          </a:solidFill>
          <a:prstDash val="solid"/>
        </a:ln>
      </c:spPr>
      <c:txPr>
        <a:bodyPr/>
        <a:lstStyle/>
        <a:p>
          <a:pPr>
            <a:defRPr sz="1034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103C-4DF5-84BA-0198A074F5FC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18</c:v>
                </c:pt>
                <c:pt idx="1">
                  <c:v>35</c:v>
                </c:pt>
                <c:pt idx="2">
                  <c:v>17</c:v>
                </c:pt>
                <c:pt idx="3">
                  <c:v>15</c:v>
                </c:pt>
                <c:pt idx="4">
                  <c:v>22</c:v>
                </c:pt>
                <c:pt idx="5" formatCode="General">
                  <c:v>11</c:v>
                </c:pt>
                <c:pt idx="6" formatCode="General">
                  <c:v>13</c:v>
                </c:pt>
                <c:pt idx="7" formatCode="General">
                  <c:v>19</c:v>
                </c:pt>
                <c:pt idx="8" formatCode="General">
                  <c:v>18</c:v>
                </c:pt>
                <c:pt idx="9" formatCode="General">
                  <c:v>16</c:v>
                </c:pt>
                <c:pt idx="10" formatCode="General">
                  <c:v>16</c:v>
                </c:pt>
                <c:pt idx="11" formatCode="General">
                  <c:v>15</c:v>
                </c:pt>
                <c:pt idx="12" formatCode="General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3C-4DF5-84BA-0198A074F5F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27</c:v>
                </c:pt>
                <c:pt idx="1">
                  <c:v>49</c:v>
                </c:pt>
                <c:pt idx="2">
                  <c:v>65</c:v>
                </c:pt>
                <c:pt idx="3">
                  <c:v>52</c:v>
                </c:pt>
                <c:pt idx="4">
                  <c:v>49</c:v>
                </c:pt>
                <c:pt idx="5" formatCode="General">
                  <c:v>59</c:v>
                </c:pt>
                <c:pt idx="6" formatCode="General">
                  <c:v>46</c:v>
                </c:pt>
                <c:pt idx="7" formatCode="General">
                  <c:v>59</c:v>
                </c:pt>
                <c:pt idx="8" formatCode="General">
                  <c:v>73</c:v>
                </c:pt>
                <c:pt idx="9" formatCode="General">
                  <c:v>58</c:v>
                </c:pt>
                <c:pt idx="10" formatCode="General">
                  <c:v>70</c:v>
                </c:pt>
                <c:pt idx="11" formatCode="General">
                  <c:v>57</c:v>
                </c:pt>
                <c:pt idx="12" formatCode="General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3C-4DF5-84BA-0198A074F5F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349</c:v>
                </c:pt>
                <c:pt idx="1">
                  <c:v>379</c:v>
                </c:pt>
                <c:pt idx="2">
                  <c:v>403</c:v>
                </c:pt>
                <c:pt idx="3">
                  <c:v>402</c:v>
                </c:pt>
                <c:pt idx="4">
                  <c:v>406</c:v>
                </c:pt>
                <c:pt idx="5" formatCode="General">
                  <c:v>405</c:v>
                </c:pt>
                <c:pt idx="6" formatCode="General">
                  <c:v>405</c:v>
                </c:pt>
                <c:pt idx="7" formatCode="General">
                  <c:v>387</c:v>
                </c:pt>
                <c:pt idx="8" formatCode="General">
                  <c:v>377</c:v>
                </c:pt>
                <c:pt idx="9" formatCode="General">
                  <c:v>380</c:v>
                </c:pt>
                <c:pt idx="10" formatCode="General">
                  <c:v>379</c:v>
                </c:pt>
                <c:pt idx="11" formatCode="General">
                  <c:v>379</c:v>
                </c:pt>
                <c:pt idx="12" formatCode="General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3C-4DF5-84BA-0198A074F5F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3C-4DF5-84BA-0198A074F5FC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3C-4DF5-84BA-0198A074F5FC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3C-4DF5-84BA-0198A074F5FC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3C-4DF5-84BA-0198A074F5FC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3C-4DF5-84BA-0198A074F5FC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19</c:v>
                </c:pt>
                <c:pt idx="1">
                  <c:v>21</c:v>
                </c:pt>
                <c:pt idx="2">
                  <c:v>20</c:v>
                </c:pt>
                <c:pt idx="3">
                  <c:v>20</c:v>
                </c:pt>
                <c:pt idx="4">
                  <c:v>21</c:v>
                </c:pt>
                <c:pt idx="5" formatCode="General">
                  <c:v>22</c:v>
                </c:pt>
                <c:pt idx="6" formatCode="General">
                  <c:v>26</c:v>
                </c:pt>
                <c:pt idx="7" formatCode="General">
                  <c:v>27</c:v>
                </c:pt>
                <c:pt idx="8" formatCode="General">
                  <c:v>28</c:v>
                </c:pt>
                <c:pt idx="9" formatCode="General">
                  <c:v>28</c:v>
                </c:pt>
                <c:pt idx="10" formatCode="General">
                  <c:v>29</c:v>
                </c:pt>
                <c:pt idx="11" formatCode="General">
                  <c:v>33</c:v>
                </c:pt>
                <c:pt idx="12" formatCode="General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03C-4DF5-84BA-0198A074F5F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426</c:v>
                </c:pt>
                <c:pt idx="1">
                  <c:v>478</c:v>
                </c:pt>
                <c:pt idx="2">
                  <c:v>513</c:v>
                </c:pt>
                <c:pt idx="3">
                  <c:v>495</c:v>
                </c:pt>
                <c:pt idx="4">
                  <c:v>497</c:v>
                </c:pt>
                <c:pt idx="5" formatCode="General">
                  <c:v>508</c:v>
                </c:pt>
                <c:pt idx="6" formatCode="General">
                  <c:v>496</c:v>
                </c:pt>
                <c:pt idx="7" formatCode="General">
                  <c:v>492</c:v>
                </c:pt>
                <c:pt idx="8" formatCode="General">
                  <c:v>496</c:v>
                </c:pt>
                <c:pt idx="9" formatCode="General">
                  <c:v>478</c:v>
                </c:pt>
                <c:pt idx="10" formatCode="General">
                  <c:v>489</c:v>
                </c:pt>
                <c:pt idx="11" formatCode="General">
                  <c:v>480</c:v>
                </c:pt>
                <c:pt idx="12" formatCode="General">
                  <c:v>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03C-4DF5-84BA-0198A074F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9467120"/>
        <c:axId val="1"/>
      </c:barChart>
      <c:catAx>
        <c:axId val="161946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619467120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903B5E1-D031-47C3-B73A-D62C34854E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Last Update: 20 May 2024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B47073-1F77-43F3-84E6-4B4B6BE1FFB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F4A410-2FAA-4F09-BB79-4AD352565C69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7BFB6D-00BA-4B08-BACB-E01DC289825D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166C71-F97E-4BCC-A98E-8EC15D20EE6A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11C3C4-1BBE-420F-A93C-0C11E3DD10F0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09034E-9CC1-4A08-A129-4B8FF6FA2F35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6D0651-9529-430A-8B9B-CD6183DAC112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E1E7E1-BDED-4871-817D-C8DC8A38BC5D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D93D93-E923-4133-A513-9447DCEE00BD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880ED3-8C94-4CEF-AE47-C77E98244423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936FC4-F9C1-4913-BD6C-ED285FD021E2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58EF23-FA1E-4482-8EEF-6FC94AAE2EC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0AD648-4A10-478A-8DE6-5915102F6A00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A2BD0D-AF20-4047-8BF0-8E7ED63C19E4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D6F00B-0C4C-43B0-9383-13DDF3699C64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311869-FD3B-4089-944A-589EE4E64253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C611AE-8E94-4F33-A4C2-FE5FE0367529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FDC993-338A-4906-87E4-DC3129752AC4}" type="slidenum">
              <a:rPr lang="en-US" altLang="en-US" smtClean="0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CBED38-CE2F-457E-BD4B-4C0D894547FC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EFD163-F04B-4900-B2EF-3FE762EB67E9}" type="slidenum">
              <a:rPr lang="en-US" altLang="en-US" smtClean="0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CDAF99-C76F-4726-A8E1-25AF5A574651}" type="slidenum">
              <a:rPr lang="en-US" altLang="en-US" smtClean="0"/>
              <a:pPr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CDF2A5-E8C6-4F79-8568-1A8F3F12F891}" type="slidenum">
              <a:rPr lang="en-US" altLang="en-US" smtClean="0"/>
              <a:pPr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85553E-F257-47E6-BCE2-EC618BB0F37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042367-D554-4B50-AD3A-6E482C3C20DA}" type="slidenum">
              <a:rPr lang="en-US" altLang="en-US" smtClean="0"/>
              <a:pPr>
                <a:spcBef>
                  <a:spcPct val="0"/>
                </a:spcBef>
              </a:pPr>
              <a:t>38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4337E6-2D4B-43C9-86C9-DEC05EE5AE1C}" type="slidenum">
              <a:rPr lang="en-US" altLang="en-US" smtClean="0"/>
              <a:pPr>
                <a:spcBef>
                  <a:spcPct val="0"/>
                </a:spcBef>
              </a:pPr>
              <a:t>40</a:t>
            </a:fld>
            <a:endParaRPr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2D30CE-F889-41DE-B75F-E11E127B15A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4DECF8-DFD1-48B2-A9B5-E95CCEC5C552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DE10D2-4E12-48D3-9069-3FEB061C67D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1E51BC-8EA6-4E77-9839-705CBD77701D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A95338-111E-41CE-AFAE-0153235A3FC8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791B45-EEF8-48E9-A411-06F232925682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83442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06482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420644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7771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64512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4077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77592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41155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01918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86206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00737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SG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wh.ieee.org/r10/kansai/" TargetMode="External"/><Relationship Id="rId13" Type="http://schemas.openxmlformats.org/officeDocument/2006/relationships/hyperlink" Target="http://www.ieee-jp.org/section/shin-etsu/index.html" TargetMode="External"/><Relationship Id="rId3" Type="http://schemas.openxmlformats.org/officeDocument/2006/relationships/oleObject" Target="../embeddings/oleObject1.bin"/><Relationship Id="rId7" Type="http://schemas.openxmlformats.org/officeDocument/2006/relationships/hyperlink" Target="http://www.ieee-jp.org/section/hiroshima/index-e.html" TargetMode="External"/><Relationship Id="rId12" Type="http://schemas.openxmlformats.org/officeDocument/2006/relationships/hyperlink" Target="http://ewh.ieee.org/r10/shikok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ieee-jp.org/section/fukuoka/index.php" TargetMode="External"/><Relationship Id="rId11" Type="http://schemas.openxmlformats.org/officeDocument/2006/relationships/hyperlink" Target="http://www.ecei.tohoku.ac.jp/ieee-sendai/index_e.php" TargetMode="External"/><Relationship Id="rId5" Type="http://schemas.openxmlformats.org/officeDocument/2006/relationships/hyperlink" Target="http://www.ieee-jp.org/japancouncil/index_e.htm" TargetMode="External"/><Relationship Id="rId10" Type="http://schemas.openxmlformats.org/officeDocument/2006/relationships/hyperlink" Target="http://ieeess.iic.hokudai.ac.jp/index.en.iso8859-1.html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ieee-nagoya.org/" TargetMode="External"/><Relationship Id="rId14" Type="http://schemas.openxmlformats.org/officeDocument/2006/relationships/hyperlink" Target="http://www.ieee-jp.org/section/tokyo/index_e.ht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latin typeface="Trebuchet MS" panose="020B0603020202020204" pitchFamily="34" charset="0"/>
              </a:rPr>
              <a:t>Geo Units Formation Dates In Japan</a:t>
            </a:r>
          </a:p>
        </p:txBody>
      </p:sp>
      <p:graphicFrame>
        <p:nvGraphicFramePr>
          <p:cNvPr id="3075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2505075"/>
          <a:ext cx="4038600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041998" imgH="2712955" progId="Excel.Chart.8">
                  <p:embed/>
                </p:oleObj>
              </mc:Choice>
              <mc:Fallback>
                <p:oleObj r:id="rId3" imgW="4041998" imgH="2712955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05075"/>
                        <a:ext cx="4038600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21" name="Group 369"/>
          <p:cNvGraphicFramePr>
            <a:graphicFrameLocks noGrp="1"/>
          </p:cNvGraphicFramePr>
          <p:nvPr>
            <p:ph sz="half" idx="2"/>
          </p:nvPr>
        </p:nvGraphicFramePr>
        <p:xfrm>
          <a:off x="381000" y="1524000"/>
          <a:ext cx="8305800" cy="4602166"/>
        </p:xfrm>
        <a:graphic>
          <a:graphicData uri="http://schemas.openxmlformats.org/drawingml/2006/table">
            <a:tbl>
              <a:tblPr/>
              <a:tblGrid>
                <a:gridCol w="1166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38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Geo Code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Formation Date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5"/>
                        </a:rPr>
                        <a:t>Japan Council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25-Jun-99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6"/>
                        </a:rPr>
                        <a:t>Fukuoka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 89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14-Nov-98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7"/>
                        </a:rPr>
                        <a:t>Hiroshima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 85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14-Nov-98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8"/>
                        </a:rPr>
                        <a:t>Kansai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 83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14-Nov-98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9"/>
                        </a:rPr>
                        <a:t>Nagoya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 81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14-Nov-98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8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10"/>
                        </a:rPr>
                        <a:t>Sapporo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 77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14-Nov-98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11"/>
                        </a:rPr>
                        <a:t>Sendai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 79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14-Nov-98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12"/>
                        </a:rPr>
                        <a:t>Shikoku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 87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14-Nov-98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13"/>
                        </a:rPr>
                        <a:t>Shin-etsu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 04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26-Jun-06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8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14"/>
                        </a:rPr>
                        <a:t>Tokyo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09 13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5-Dec-55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Hiroshima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879860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916836"/>
              </p:ext>
            </p:extLst>
          </p:nvPr>
        </p:nvGraphicFramePr>
        <p:xfrm>
          <a:off x="736600" y="873125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Hiroshima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714375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Hiroshima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787649"/>
              </p:ext>
            </p:extLst>
          </p:nvPr>
        </p:nvGraphicFramePr>
        <p:xfrm>
          <a:off x="546100" y="1117600"/>
          <a:ext cx="8108950" cy="536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570557"/>
              </p:ext>
            </p:extLst>
          </p:nvPr>
        </p:nvGraphicFramePr>
        <p:xfrm>
          <a:off x="304800" y="1293813"/>
          <a:ext cx="8610600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828675" y="228600"/>
            <a:ext cx="7848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Kansai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November 1998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Kansai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561797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568"/>
              </p:ext>
            </p:extLst>
          </p:nvPr>
        </p:nvGraphicFramePr>
        <p:xfrm>
          <a:off x="736600" y="873125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Kansai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Kansai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028576"/>
              </p:ext>
            </p:extLst>
          </p:nvPr>
        </p:nvGraphicFramePr>
        <p:xfrm>
          <a:off x="626155" y="1209351"/>
          <a:ext cx="7748588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106779"/>
              </p:ext>
            </p:extLst>
          </p:nvPr>
        </p:nvGraphicFramePr>
        <p:xfrm>
          <a:off x="228600" y="1371600"/>
          <a:ext cx="8034338" cy="486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Nagoya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November 1998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Nagoya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505508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122450"/>
              </p:ext>
            </p:extLst>
          </p:nvPr>
        </p:nvGraphicFramePr>
        <p:xfrm>
          <a:off x="676275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Nagoya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396698"/>
              </p:ext>
            </p:extLst>
          </p:nvPr>
        </p:nvGraphicFramePr>
        <p:xfrm>
          <a:off x="965200" y="1116013"/>
          <a:ext cx="7493000" cy="4703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Japan Sections Total Members since Year 2000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Nagoya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245352"/>
              </p:ext>
            </p:extLst>
          </p:nvPr>
        </p:nvGraphicFramePr>
        <p:xfrm>
          <a:off x="696913" y="1219200"/>
          <a:ext cx="7750175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274915"/>
              </p:ext>
            </p:extLst>
          </p:nvPr>
        </p:nvGraphicFramePr>
        <p:xfrm>
          <a:off x="1473200" y="1149350"/>
          <a:ext cx="7670800" cy="486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Sapporo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November 1998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Sapporo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793550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707511"/>
              </p:ext>
            </p:extLst>
          </p:nvPr>
        </p:nvGraphicFramePr>
        <p:xfrm>
          <a:off x="736600" y="965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Sapporo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Sapporo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80672"/>
              </p:ext>
            </p:extLst>
          </p:nvPr>
        </p:nvGraphicFramePr>
        <p:xfrm>
          <a:off x="431800" y="1193800"/>
          <a:ext cx="7748588" cy="519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863877"/>
              </p:ext>
            </p:extLst>
          </p:nvPr>
        </p:nvGraphicFramePr>
        <p:xfrm>
          <a:off x="1447800" y="1308100"/>
          <a:ext cx="6931025" cy="470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Sendai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November 1998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Sendai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890057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620836"/>
              </p:ext>
            </p:extLst>
          </p:nvPr>
        </p:nvGraphicFramePr>
        <p:xfrm>
          <a:off x="736600" y="965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Sendai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Sendai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623307"/>
              </p:ext>
            </p:extLst>
          </p:nvPr>
        </p:nvGraphicFramePr>
        <p:xfrm>
          <a:off x="660400" y="1270000"/>
          <a:ext cx="8001000" cy="5335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335709"/>
              </p:ext>
            </p:extLst>
          </p:nvPr>
        </p:nvGraphicFramePr>
        <p:xfrm>
          <a:off x="1455738" y="1279525"/>
          <a:ext cx="7651750" cy="503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Shikoku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November 1998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389752"/>
              </p:ext>
            </p:extLst>
          </p:nvPr>
        </p:nvGraphicFramePr>
        <p:xfrm>
          <a:off x="679450" y="1203325"/>
          <a:ext cx="7543800" cy="470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Japan Council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25 June 1999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Shikoku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361673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031360"/>
              </p:ext>
            </p:extLst>
          </p:nvPr>
        </p:nvGraphicFramePr>
        <p:xfrm>
          <a:off x="658813" y="873125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Shikoku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Shikoku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390019"/>
              </p:ext>
            </p:extLst>
          </p:nvPr>
        </p:nvGraphicFramePr>
        <p:xfrm>
          <a:off x="663575" y="1198563"/>
          <a:ext cx="7748588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307982"/>
              </p:ext>
            </p:extLst>
          </p:nvPr>
        </p:nvGraphicFramePr>
        <p:xfrm>
          <a:off x="1143000" y="1128713"/>
          <a:ext cx="8248650" cy="444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61444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Shin-etsu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26 June 2006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 err="1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Shin-etsu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799472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716409"/>
              </p:ext>
            </p:extLst>
          </p:nvPr>
        </p:nvGraphicFramePr>
        <p:xfrm>
          <a:off x="736600" y="965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 err="1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Shin-etsu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533400" y="30480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 err="1">
                <a:solidFill>
                  <a:schemeClr val="tx2"/>
                </a:solidFill>
                <a:latin typeface="Trebuchet MS" panose="020B0603020202020204" pitchFamily="34" charset="0"/>
              </a:rPr>
              <a:t>Shin-etsu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795822"/>
              </p:ext>
            </p:extLst>
          </p:nvPr>
        </p:nvGraphicFramePr>
        <p:xfrm>
          <a:off x="468313" y="1241425"/>
          <a:ext cx="7750175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030311"/>
              </p:ext>
            </p:extLst>
          </p:nvPr>
        </p:nvGraphicFramePr>
        <p:xfrm>
          <a:off x="889000" y="1011238"/>
          <a:ext cx="7921625" cy="4687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8611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68612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Tokyo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5 December 1955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Tokyo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190722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368256"/>
              </p:ext>
            </p:extLst>
          </p:nvPr>
        </p:nvGraphicFramePr>
        <p:xfrm>
          <a:off x="736600" y="887413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Tokyo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Japan Council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023159"/>
              </p:ext>
            </p:extLst>
          </p:nvPr>
        </p:nvGraphicFramePr>
        <p:xfrm>
          <a:off x="736600" y="1041400"/>
          <a:ext cx="8128000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Tokyo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474122"/>
              </p:ext>
            </p:extLst>
          </p:nvPr>
        </p:nvGraphicFramePr>
        <p:xfrm>
          <a:off x="303213" y="1062038"/>
          <a:ext cx="7748587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442091"/>
              </p:ext>
            </p:extLst>
          </p:nvPr>
        </p:nvGraphicFramePr>
        <p:xfrm>
          <a:off x="1041400" y="1028700"/>
          <a:ext cx="7323138" cy="470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Fukuoka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November 1998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Fukuoka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617437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489453"/>
              </p:ext>
            </p:extLst>
          </p:nvPr>
        </p:nvGraphicFramePr>
        <p:xfrm>
          <a:off x="457200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Fukuoka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Fukuoka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726899"/>
              </p:ext>
            </p:extLst>
          </p:nvPr>
        </p:nvGraphicFramePr>
        <p:xfrm>
          <a:off x="682625" y="1157288"/>
          <a:ext cx="8128000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001711"/>
              </p:ext>
            </p:extLst>
          </p:nvPr>
        </p:nvGraphicFramePr>
        <p:xfrm>
          <a:off x="1219200" y="1157288"/>
          <a:ext cx="7767638" cy="503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Hiroshima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November 1998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718</Words>
  <Application>Microsoft Office PowerPoint</Application>
  <PresentationFormat>On-screen Show (4:3)</PresentationFormat>
  <Paragraphs>213</Paragraphs>
  <Slides>40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Trebuchet MS</vt:lpstr>
      <vt:lpstr>Default Design</vt:lpstr>
      <vt:lpstr>Microsoft Excel Chart</vt:lpstr>
      <vt:lpstr>Geo Units Formation Dates In Japan</vt:lpstr>
      <vt:lpstr>PowerPoint Presentation</vt:lpstr>
      <vt:lpstr>PowerPoint Presentation</vt:lpstr>
      <vt:lpstr>PowerPoint Presentation</vt:lpstr>
      <vt:lpstr>PowerPoint Presentation</vt:lpstr>
      <vt:lpstr>Fukuoka Section Growth in Membership Grade  (2011-2023)</vt:lpstr>
      <vt:lpstr>Fukuoka Section Growth in Membership Grade  (2011-2023)</vt:lpstr>
      <vt:lpstr>PowerPoint Presentation</vt:lpstr>
      <vt:lpstr>PowerPoint Presentation</vt:lpstr>
      <vt:lpstr>Hiroshima Section Growth in Membership Grade  (2011-2023)</vt:lpstr>
      <vt:lpstr>Hiroshima Section Growth in Membership Grade  (2011-2023)</vt:lpstr>
      <vt:lpstr>PowerPoint Presentation</vt:lpstr>
      <vt:lpstr>PowerPoint Presentation</vt:lpstr>
      <vt:lpstr>Kansai Section Growth in Membership Grade  (2011-2023)</vt:lpstr>
      <vt:lpstr>Kansai Section Growth in Membership Grade  (2011-2023)</vt:lpstr>
      <vt:lpstr>PowerPoint Presentation</vt:lpstr>
      <vt:lpstr>PowerPoint Presentation</vt:lpstr>
      <vt:lpstr>Nagoya Section Growth in Membership Grade  (2011-2023)</vt:lpstr>
      <vt:lpstr>Nagoya Section Growth in Membership Grade  (2011-2023)</vt:lpstr>
      <vt:lpstr>PowerPoint Presentation</vt:lpstr>
      <vt:lpstr>PowerPoint Presentation</vt:lpstr>
      <vt:lpstr>Sapporo Section Growth in Membership Grade  (2011-2023)</vt:lpstr>
      <vt:lpstr>Sapporo Section Growth in Membership Grade  (2011-2023)</vt:lpstr>
      <vt:lpstr>PowerPoint Presentation</vt:lpstr>
      <vt:lpstr>PowerPoint Presentation</vt:lpstr>
      <vt:lpstr>Sendai Section Growth in Membership Grade  (2011-2023)</vt:lpstr>
      <vt:lpstr>Sendai Section Growth in Membership Grade  (2011-2023)</vt:lpstr>
      <vt:lpstr>PowerPoint Presentation</vt:lpstr>
      <vt:lpstr>PowerPoint Presentation</vt:lpstr>
      <vt:lpstr>Shikoku Section Growth in Membership Grade  (2011-2023)</vt:lpstr>
      <vt:lpstr>Shikoku Section Growth in Membership Grade  (2011-2023)</vt:lpstr>
      <vt:lpstr>PowerPoint Presentation</vt:lpstr>
      <vt:lpstr>PowerPoint Presentation</vt:lpstr>
      <vt:lpstr>Shin-etsu Section Growth in Membership Grade  (2011-2023)</vt:lpstr>
      <vt:lpstr>Shin-etsu Section Growth in Membership Grade  (2011-2023)</vt:lpstr>
      <vt:lpstr>PowerPoint Presentation</vt:lpstr>
      <vt:lpstr>PowerPoint Presentation</vt:lpstr>
      <vt:lpstr>Tokyo Section Growth in Membership Grade  (2011-2023)</vt:lpstr>
      <vt:lpstr>Tokyo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Ewell Tan</cp:lastModifiedBy>
  <cp:revision>222</cp:revision>
  <dcterms:created xsi:type="dcterms:W3CDTF">2008-01-07T06:07:13Z</dcterms:created>
  <dcterms:modified xsi:type="dcterms:W3CDTF">2024-05-24T05:01:43Z</dcterms:modified>
</cp:coreProperties>
</file>