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9.xml" ContentType="application/vnd.openxmlformats-officedocument.presentationml.notesSlide+xml"/>
  <Override PartName="/ppt/charts/chart11.xml" ContentType="application/vnd.openxmlformats-officedocument.drawingml.chart+xml"/>
  <Override PartName="/ppt/notesSlides/notesSlide10.xml" ContentType="application/vnd.openxmlformats-officedocument.presentationml.notesSlide+xml"/>
  <Override PartName="/ppt/charts/chart12.xml" ContentType="application/vnd.openxmlformats-officedocument.drawingml.chart+xml"/>
  <Override PartName="/ppt/notesSlides/notesSlide11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12.xml" ContentType="application/vnd.openxmlformats-officedocument.presentationml.notesSlide+xml"/>
  <Override PartName="/ppt/charts/chart15.xml" ContentType="application/vnd.openxmlformats-officedocument.drawingml.chart+xml"/>
  <Override PartName="/ppt/notesSlides/notesSlide13.xml" ContentType="application/vnd.openxmlformats-officedocument.presentationml.notesSlide+xml"/>
  <Override PartName="/ppt/charts/chart16.xml" ContentType="application/vnd.openxmlformats-officedocument.drawingml.chart+xml"/>
  <Override PartName="/ppt/notesSlides/notesSlide14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15.xml" ContentType="application/vnd.openxmlformats-officedocument.presentationml.notesSlide+xml"/>
  <Override PartName="/ppt/charts/chart19.xml" ContentType="application/vnd.openxmlformats-officedocument.drawingml.chart+xml"/>
  <Override PartName="/ppt/notesSlides/notesSlide16.xml" ContentType="application/vnd.openxmlformats-officedocument.presentationml.notesSlide+xml"/>
  <Override PartName="/ppt/charts/chart20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7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notesSlides/notesSlide18.xml" ContentType="application/vnd.openxmlformats-officedocument.presentationml.notesSlide+xml"/>
  <Override PartName="/ppt/charts/chart2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68" r:id="rId2"/>
    <p:sldId id="256" r:id="rId3"/>
    <p:sldId id="286" r:id="rId4"/>
    <p:sldId id="275" r:id="rId5"/>
    <p:sldId id="257" r:id="rId6"/>
    <p:sldId id="276" r:id="rId7"/>
    <p:sldId id="277" r:id="rId8"/>
    <p:sldId id="270" r:id="rId9"/>
    <p:sldId id="258" r:id="rId10"/>
    <p:sldId id="278" r:id="rId11"/>
    <p:sldId id="279" r:id="rId12"/>
    <p:sldId id="271" r:id="rId13"/>
    <p:sldId id="259" r:id="rId14"/>
    <p:sldId id="280" r:id="rId15"/>
    <p:sldId id="281" r:id="rId16"/>
    <p:sldId id="272" r:id="rId17"/>
    <p:sldId id="260" r:id="rId18"/>
    <p:sldId id="282" r:id="rId19"/>
    <p:sldId id="283" r:id="rId20"/>
    <p:sldId id="273" r:id="rId21"/>
    <p:sldId id="261" r:id="rId22"/>
    <p:sldId id="284" r:id="rId23"/>
    <p:sldId id="285" r:id="rId24"/>
    <p:sldId id="274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669900"/>
    <a:srgbClr val="FF9900"/>
    <a:srgbClr val="33CC33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18" autoAdjust="0"/>
    <p:restoredTop sz="92669" autoAdjust="0"/>
  </p:normalViewPr>
  <p:slideViewPr>
    <p:cSldViewPr>
      <p:cViewPr varScale="1">
        <p:scale>
          <a:sx n="102" d="100"/>
          <a:sy n="102" d="100"/>
        </p:scale>
        <p:origin x="79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2" d="100"/>
        <a:sy n="122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844559818010477E-2"/>
          <c:y val="3.2023826693726457E-2"/>
          <c:w val="0.70453903696058162"/>
          <c:h val="0.85197192203484129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Busan (Changwon)</c:v>
                </c:pt>
              </c:strCache>
            </c:strRef>
          </c:tx>
          <c:spPr>
            <a:ln w="15673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244</c:v>
                </c:pt>
                <c:pt idx="1">
                  <c:v>254</c:v>
                </c:pt>
                <c:pt idx="2">
                  <c:v>226</c:v>
                </c:pt>
                <c:pt idx="3">
                  <c:v>226</c:v>
                </c:pt>
                <c:pt idx="4">
                  <c:v>214</c:v>
                </c:pt>
                <c:pt idx="5">
                  <c:v>205</c:v>
                </c:pt>
                <c:pt idx="6">
                  <c:v>218</c:v>
                </c:pt>
                <c:pt idx="7">
                  <c:v>228</c:v>
                </c:pt>
                <c:pt idx="8">
                  <c:v>194</c:v>
                </c:pt>
                <c:pt idx="9">
                  <c:v>212</c:v>
                </c:pt>
                <c:pt idx="10">
                  <c:v>218</c:v>
                </c:pt>
                <c:pt idx="11">
                  <c:v>222</c:v>
                </c:pt>
                <c:pt idx="12">
                  <c:v>293</c:v>
                </c:pt>
                <c:pt idx="13">
                  <c:v>271</c:v>
                </c:pt>
                <c:pt idx="14">
                  <c:v>387</c:v>
                </c:pt>
                <c:pt idx="15">
                  <c:v>317</c:v>
                </c:pt>
                <c:pt idx="16">
                  <c:v>285</c:v>
                </c:pt>
                <c:pt idx="17">
                  <c:v>321</c:v>
                </c:pt>
                <c:pt idx="18">
                  <c:v>161</c:v>
                </c:pt>
                <c:pt idx="19">
                  <c:v>174</c:v>
                </c:pt>
                <c:pt idx="20">
                  <c:v>137</c:v>
                </c:pt>
                <c:pt idx="21">
                  <c:v>152</c:v>
                </c:pt>
                <c:pt idx="22">
                  <c:v>149</c:v>
                </c:pt>
                <c:pt idx="23">
                  <c:v>164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1FE-4AE0-A49B-1FA74ECB90C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Daejeon</c:v>
                </c:pt>
              </c:strCache>
            </c:strRef>
          </c:tx>
          <c:spPr>
            <a:ln w="15673">
              <a:solidFill>
                <a:srgbClr val="FFFF00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Sheet1!$B$3:$Y$3</c:f>
              <c:numCache>
                <c:formatCode>General</c:formatCode>
                <c:ptCount val="24"/>
                <c:pt idx="0">
                  <c:v>812</c:v>
                </c:pt>
                <c:pt idx="1">
                  <c:v>767</c:v>
                </c:pt>
                <c:pt idx="2">
                  <c:v>794</c:v>
                </c:pt>
                <c:pt idx="3">
                  <c:v>786</c:v>
                </c:pt>
                <c:pt idx="4">
                  <c:v>784</c:v>
                </c:pt>
                <c:pt idx="5">
                  <c:v>868</c:v>
                </c:pt>
                <c:pt idx="6" formatCode="#,##0">
                  <c:v>1104</c:v>
                </c:pt>
                <c:pt idx="7">
                  <c:v>935</c:v>
                </c:pt>
                <c:pt idx="8">
                  <c:v>945</c:v>
                </c:pt>
                <c:pt idx="9">
                  <c:v>979</c:v>
                </c:pt>
                <c:pt idx="10">
                  <c:v>966</c:v>
                </c:pt>
                <c:pt idx="11">
                  <c:v>986</c:v>
                </c:pt>
                <c:pt idx="12">
                  <c:v>1022</c:v>
                </c:pt>
                <c:pt idx="13">
                  <c:v>973</c:v>
                </c:pt>
                <c:pt idx="14">
                  <c:v>986</c:v>
                </c:pt>
                <c:pt idx="15">
                  <c:v>980</c:v>
                </c:pt>
                <c:pt idx="16">
                  <c:v>1046</c:v>
                </c:pt>
                <c:pt idx="17">
                  <c:v>1156</c:v>
                </c:pt>
                <c:pt idx="18">
                  <c:v>1161</c:v>
                </c:pt>
                <c:pt idx="19">
                  <c:v>1237</c:v>
                </c:pt>
                <c:pt idx="20">
                  <c:v>1045</c:v>
                </c:pt>
                <c:pt idx="21">
                  <c:v>1085</c:v>
                </c:pt>
                <c:pt idx="22">
                  <c:v>1205</c:v>
                </c:pt>
                <c:pt idx="23">
                  <c:v>1384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FE-4AE0-A49B-1FA74ECB90C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Kwangju</c:v>
                </c:pt>
              </c:strCache>
            </c:strRef>
          </c:tx>
          <c:spPr>
            <a:ln w="15673">
              <a:solidFill>
                <a:srgbClr val="00FF00"/>
              </a:solidFill>
              <a:prstDash val="solid"/>
            </a:ln>
          </c:spPr>
          <c:marker>
            <c:symbol val="triangle"/>
            <c:size val="2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Sheet1!$B$4:$Y$4</c:f>
              <c:numCache>
                <c:formatCode>General</c:formatCode>
                <c:ptCount val="24"/>
                <c:pt idx="0">
                  <c:v>110</c:v>
                </c:pt>
                <c:pt idx="1">
                  <c:v>131</c:v>
                </c:pt>
                <c:pt idx="2">
                  <c:v>120</c:v>
                </c:pt>
                <c:pt idx="3">
                  <c:v>120</c:v>
                </c:pt>
                <c:pt idx="4">
                  <c:v>121</c:v>
                </c:pt>
                <c:pt idx="5">
                  <c:v>119</c:v>
                </c:pt>
                <c:pt idx="6">
                  <c:v>256</c:v>
                </c:pt>
                <c:pt idx="7">
                  <c:v>139</c:v>
                </c:pt>
                <c:pt idx="8">
                  <c:v>154</c:v>
                </c:pt>
                <c:pt idx="9">
                  <c:v>191</c:v>
                </c:pt>
                <c:pt idx="10">
                  <c:v>193</c:v>
                </c:pt>
                <c:pt idx="11">
                  <c:v>178</c:v>
                </c:pt>
                <c:pt idx="12">
                  <c:v>173</c:v>
                </c:pt>
                <c:pt idx="13">
                  <c:v>168</c:v>
                </c:pt>
                <c:pt idx="14">
                  <c:v>175</c:v>
                </c:pt>
                <c:pt idx="15">
                  <c:v>154</c:v>
                </c:pt>
                <c:pt idx="16">
                  <c:v>157</c:v>
                </c:pt>
                <c:pt idx="17">
                  <c:v>170</c:v>
                </c:pt>
                <c:pt idx="18">
                  <c:v>287</c:v>
                </c:pt>
                <c:pt idx="19">
                  <c:v>298</c:v>
                </c:pt>
                <c:pt idx="20">
                  <c:v>239</c:v>
                </c:pt>
                <c:pt idx="21">
                  <c:v>220</c:v>
                </c:pt>
                <c:pt idx="22">
                  <c:v>268</c:v>
                </c:pt>
                <c:pt idx="23">
                  <c:v>334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1FE-4AE0-A49B-1FA74ECB90CD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Seoul</c:v>
                </c:pt>
              </c:strCache>
            </c:strRef>
          </c:tx>
          <c:spPr>
            <a:ln w="15673">
              <a:solidFill>
                <a:srgbClr val="00FFFF"/>
              </a:solidFill>
              <a:prstDash val="solid"/>
            </a:ln>
          </c:spPr>
          <c:marker>
            <c:symbol val="x"/>
            <c:size val="2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Sheet1!$B$5:$Y$5</c:f>
              <c:numCache>
                <c:formatCode>#,##0</c:formatCode>
                <c:ptCount val="24"/>
                <c:pt idx="0">
                  <c:v>2385</c:v>
                </c:pt>
                <c:pt idx="1">
                  <c:v>2405</c:v>
                </c:pt>
                <c:pt idx="2">
                  <c:v>2369</c:v>
                </c:pt>
                <c:pt idx="3">
                  <c:v>2304</c:v>
                </c:pt>
                <c:pt idx="4">
                  <c:v>2433</c:v>
                </c:pt>
                <c:pt idx="5">
                  <c:v>2648</c:v>
                </c:pt>
                <c:pt idx="6">
                  <c:v>3531</c:v>
                </c:pt>
                <c:pt idx="7">
                  <c:v>3084</c:v>
                </c:pt>
                <c:pt idx="8">
                  <c:v>2836</c:v>
                </c:pt>
                <c:pt idx="9" formatCode="General">
                  <c:v>2717</c:v>
                </c:pt>
                <c:pt idx="10">
                  <c:v>2783</c:v>
                </c:pt>
                <c:pt idx="11" formatCode="General">
                  <c:v>2910</c:v>
                </c:pt>
                <c:pt idx="12" formatCode="General">
                  <c:v>3549</c:v>
                </c:pt>
                <c:pt idx="13" formatCode="General">
                  <c:v>3077</c:v>
                </c:pt>
                <c:pt idx="14" formatCode="General">
                  <c:v>3663</c:v>
                </c:pt>
                <c:pt idx="15" formatCode="General">
                  <c:v>3134</c:v>
                </c:pt>
                <c:pt idx="16" formatCode="General">
                  <c:v>3365</c:v>
                </c:pt>
                <c:pt idx="17" formatCode="General">
                  <c:v>3434</c:v>
                </c:pt>
                <c:pt idx="18" formatCode="General">
                  <c:v>3697</c:v>
                </c:pt>
                <c:pt idx="19" formatCode="General">
                  <c:v>4085</c:v>
                </c:pt>
                <c:pt idx="20" formatCode="General">
                  <c:v>3510</c:v>
                </c:pt>
                <c:pt idx="21" formatCode="General">
                  <c:v>3569</c:v>
                </c:pt>
                <c:pt idx="22" formatCode="General">
                  <c:v>4042</c:v>
                </c:pt>
                <c:pt idx="23" formatCode="General">
                  <c:v>5057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1FE-4AE0-A49B-1FA74ECB90CD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Taegu</c:v>
                </c:pt>
              </c:strCache>
            </c:strRef>
          </c:tx>
          <c:spPr>
            <a:ln w="15673">
              <a:solidFill>
                <a:srgbClr val="0000FF"/>
              </a:solidFill>
              <a:prstDash val="solid"/>
            </a:ln>
          </c:spPr>
          <c:marker>
            <c:symbol val="star"/>
            <c:size val="2"/>
            <c:spPr>
              <a:noFill/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Sheet1!$B$6:$Y$6</c:f>
              <c:numCache>
                <c:formatCode>General</c:formatCode>
                <c:ptCount val="24"/>
                <c:pt idx="0">
                  <c:v>279</c:v>
                </c:pt>
                <c:pt idx="1">
                  <c:v>284</c:v>
                </c:pt>
                <c:pt idx="2">
                  <c:v>282</c:v>
                </c:pt>
                <c:pt idx="3">
                  <c:v>244</c:v>
                </c:pt>
                <c:pt idx="4">
                  <c:v>239</c:v>
                </c:pt>
                <c:pt idx="5">
                  <c:v>232</c:v>
                </c:pt>
                <c:pt idx="6">
                  <c:v>277</c:v>
                </c:pt>
                <c:pt idx="7">
                  <c:v>273</c:v>
                </c:pt>
                <c:pt idx="8">
                  <c:v>292</c:v>
                </c:pt>
                <c:pt idx="9">
                  <c:v>289</c:v>
                </c:pt>
                <c:pt idx="10">
                  <c:v>287</c:v>
                </c:pt>
                <c:pt idx="11">
                  <c:v>303</c:v>
                </c:pt>
                <c:pt idx="12">
                  <c:v>426</c:v>
                </c:pt>
                <c:pt idx="13">
                  <c:v>325</c:v>
                </c:pt>
                <c:pt idx="14">
                  <c:v>440</c:v>
                </c:pt>
                <c:pt idx="15">
                  <c:v>386</c:v>
                </c:pt>
                <c:pt idx="16">
                  <c:v>284</c:v>
                </c:pt>
                <c:pt idx="17">
                  <c:v>232</c:v>
                </c:pt>
                <c:pt idx="18">
                  <c:v>204</c:v>
                </c:pt>
                <c:pt idx="19">
                  <c:v>173</c:v>
                </c:pt>
                <c:pt idx="20">
                  <c:v>113</c:v>
                </c:pt>
                <c:pt idx="21">
                  <c:v>111</c:v>
                </c:pt>
                <c:pt idx="22">
                  <c:v>99</c:v>
                </c:pt>
                <c:pt idx="23">
                  <c:v>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1FE-4AE0-A49B-1FA74ECB90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9712608"/>
        <c:axId val="1"/>
      </c:lineChart>
      <c:dateAx>
        <c:axId val="849712608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2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92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849712608"/>
        <c:crosses val="autoZero"/>
        <c:crossBetween val="midCat"/>
        <c:majorUnit val="250"/>
        <c:minorUnit val="250"/>
      </c:valAx>
      <c:spPr>
        <a:solidFill>
          <a:schemeClr val="bg1">
            <a:lumMod val="75000"/>
          </a:schemeClr>
        </a:solidFill>
        <a:ln w="15673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841898869080252"/>
          <c:y val="0.15778691949220633"/>
          <c:w val="0.15942029585329431"/>
          <c:h val="0.67213112646633455"/>
        </c:manualLayout>
      </c:layout>
      <c:overlay val="0"/>
      <c:spPr>
        <a:noFill/>
        <a:ln w="3922">
          <a:solidFill>
            <a:schemeClr val="tx1"/>
          </a:solidFill>
          <a:prstDash val="solid"/>
        </a:ln>
      </c:spPr>
      <c:txPr>
        <a:bodyPr/>
        <a:lstStyle/>
        <a:p>
          <a:pPr>
            <a:defRPr sz="113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5929372465E-2"/>
          <c:y val="1.642492966749891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4.6710292970135479E-2"/>
                  <c:y val="-4.1125565826010879E-3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94C-4371-AB58-20227C6D6F68}"/>
                </c:ext>
              </c:extLst>
            </c:dLbl>
            <c:dLbl>
              <c:idx val="1"/>
              <c:layout>
                <c:manualLayout>
                  <c:x val="-1.0920053912179897E-2"/>
                  <c:y val="-1.8509452622769981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4C-4371-AB58-20227C6D6F68}"/>
                </c:ext>
              </c:extLst>
            </c:dLbl>
            <c:dLbl>
              <c:idx val="2"/>
              <c:layout>
                <c:manualLayout>
                  <c:x val="-1.8181937485087091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94C-4371-AB58-20227C6D6F68}"/>
                </c:ext>
              </c:extLst>
            </c:dLbl>
            <c:dLbl>
              <c:idx val="3"/>
              <c:layout>
                <c:manualLayout>
                  <c:x val="-1.8181818181818181E-2"/>
                  <c:y val="-2.6043392044574336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4C-4371-AB58-20227C6D6F68}"/>
                </c:ext>
              </c:extLst>
            </c:dLbl>
            <c:dLbl>
              <c:idx val="4"/>
              <c:layout>
                <c:manualLayout>
                  <c:x val="-2.7272727272727271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94C-4371-AB58-20227C6D6F68}"/>
                </c:ext>
              </c:extLst>
            </c:dLbl>
            <c:dLbl>
              <c:idx val="5"/>
              <c:layout>
                <c:manualLayout>
                  <c:x val="-2.5525525525525526E-2"/>
                  <c:y val="-2.1739130434782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94C-4371-AB58-20227C6D6F68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78</c:v>
                </c:pt>
                <c:pt idx="1">
                  <c:v>109</c:v>
                </c:pt>
                <c:pt idx="2">
                  <c:v>92</c:v>
                </c:pt>
                <c:pt idx="3">
                  <c:v>89</c:v>
                </c:pt>
                <c:pt idx="4">
                  <c:v>85</c:v>
                </c:pt>
                <c:pt idx="5" formatCode="General">
                  <c:v>97</c:v>
                </c:pt>
                <c:pt idx="6" formatCode="General">
                  <c:v>113</c:v>
                </c:pt>
                <c:pt idx="7" formatCode="General">
                  <c:v>116</c:v>
                </c:pt>
                <c:pt idx="8" formatCode="General">
                  <c:v>136</c:v>
                </c:pt>
                <c:pt idx="9" formatCode="General">
                  <c:v>98</c:v>
                </c:pt>
                <c:pt idx="10" formatCode="General">
                  <c:v>79</c:v>
                </c:pt>
                <c:pt idx="11" formatCode="General">
                  <c:v>69</c:v>
                </c:pt>
                <c:pt idx="12" formatCode="General">
                  <c:v>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94C-4371-AB58-20227C6D6F6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1.2012012012012012E-2"/>
                  <c:y val="-3.04910799193579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94C-4371-AB58-20227C6D6F68}"/>
                </c:ext>
              </c:extLst>
            </c:dLbl>
            <c:dLbl>
              <c:idx val="1"/>
              <c:layout>
                <c:manualLayout>
                  <c:x val="-3.1572438580312598E-2"/>
                  <c:y val="-3.068260489177983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94C-4371-AB58-20227C6D6F68}"/>
                </c:ext>
              </c:extLst>
            </c:dLbl>
            <c:dLbl>
              <c:idx val="2"/>
              <c:layout>
                <c:manualLayout>
                  <c:x val="-3.1613463857558345E-2"/>
                  <c:y val="-3.092224884932861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94C-4371-AB58-20227C6D6F68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94C-4371-AB58-20227C6D6F68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94C-4371-AB58-20227C6D6F68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265</c:v>
                </c:pt>
                <c:pt idx="1">
                  <c:v>280</c:v>
                </c:pt>
                <c:pt idx="2">
                  <c:v>286</c:v>
                </c:pt>
                <c:pt idx="3">
                  <c:v>269</c:v>
                </c:pt>
                <c:pt idx="4">
                  <c:v>241</c:v>
                </c:pt>
                <c:pt idx="5" formatCode="General">
                  <c:v>304</c:v>
                </c:pt>
                <c:pt idx="6" formatCode="General">
                  <c:v>348</c:v>
                </c:pt>
                <c:pt idx="7" formatCode="General">
                  <c:v>351</c:v>
                </c:pt>
                <c:pt idx="8" formatCode="General">
                  <c:v>374</c:v>
                </c:pt>
                <c:pt idx="9" formatCode="General">
                  <c:v>261</c:v>
                </c:pt>
                <c:pt idx="10" formatCode="General">
                  <c:v>350</c:v>
                </c:pt>
                <c:pt idx="11" formatCode="General">
                  <c:v>453</c:v>
                </c:pt>
                <c:pt idx="12" formatCode="General">
                  <c:v>547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B94C-4371-AB58-20227C6D6F6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94C-4371-AB58-20227C6D6F68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94C-4371-AB58-20227C6D6F68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94C-4371-AB58-20227C6D6F68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94C-4371-AB58-20227C6D6F68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94C-4371-AB58-20227C6D6F68}"/>
                </c:ext>
              </c:extLst>
            </c:dLbl>
            <c:dLbl>
              <c:idx val="5"/>
              <c:layout>
                <c:manualLayout>
                  <c:x val="-2.5525525525525637E-2"/>
                  <c:y val="-3.8647342995169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94C-4371-AB58-20227C6D6F68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506</c:v>
                </c:pt>
                <c:pt idx="1">
                  <c:v>518</c:v>
                </c:pt>
                <c:pt idx="2">
                  <c:v>491</c:v>
                </c:pt>
                <c:pt idx="3">
                  <c:v>520</c:v>
                </c:pt>
                <c:pt idx="4">
                  <c:v>541</c:v>
                </c:pt>
                <c:pt idx="5" formatCode="General">
                  <c:v>518</c:v>
                </c:pt>
                <c:pt idx="6" formatCode="General">
                  <c:v>552</c:v>
                </c:pt>
                <c:pt idx="7" formatCode="General">
                  <c:v>546</c:v>
                </c:pt>
                <c:pt idx="8" formatCode="General">
                  <c:v>558</c:v>
                </c:pt>
                <c:pt idx="9" formatCode="General">
                  <c:v>523</c:v>
                </c:pt>
                <c:pt idx="10" formatCode="General">
                  <c:v>498</c:v>
                </c:pt>
                <c:pt idx="11" formatCode="General">
                  <c:v>510</c:v>
                </c:pt>
                <c:pt idx="12" formatCode="General">
                  <c:v>556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B94C-4371-AB58-20227C6D6F6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4"/>
          </c:marker>
          <c:dLbls>
            <c:dLbl>
              <c:idx val="0"/>
              <c:layout>
                <c:manualLayout>
                  <c:x val="-2.0707124447281927E-2"/>
                  <c:y val="1.889269276123093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94C-4371-AB58-20227C6D6F68}"/>
                </c:ext>
              </c:extLst>
            </c:dLbl>
            <c:dLbl>
              <c:idx val="1"/>
              <c:layout>
                <c:manualLayout>
                  <c:x val="-1.3609042112979121E-2"/>
                  <c:y val="1.657290121343527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94C-4371-AB58-20227C6D6F68}"/>
                </c:ext>
              </c:extLst>
            </c:dLbl>
            <c:dLbl>
              <c:idx val="2"/>
              <c:layout>
                <c:manualLayout>
                  <c:x val="-1.3527228015416991E-2"/>
                  <c:y val="2.121229411540948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94C-4371-AB58-20227C6D6F68}"/>
                </c:ext>
              </c:extLst>
            </c:dLbl>
            <c:dLbl>
              <c:idx val="3"/>
              <c:layout>
                <c:manualLayout>
                  <c:x val="-1.5042325790357287E-2"/>
                  <c:y val="2.377134923351972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94C-4371-AB58-20227C6D6F68}"/>
                </c:ext>
              </c:extLst>
            </c:dLbl>
            <c:dLbl>
              <c:idx val="4"/>
              <c:layout>
                <c:manualLayout>
                  <c:x val="-2.5702986451017946E-2"/>
                  <c:y val="2.845867092700369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94C-4371-AB58-20227C6D6F68}"/>
                </c:ext>
              </c:extLst>
            </c:dLbl>
            <c:dLbl>
              <c:idx val="5"/>
              <c:layout>
                <c:manualLayout>
                  <c:x val="0"/>
                  <c:y val="1.20772946859903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94C-4371-AB58-20227C6D6F68}"/>
                </c:ext>
              </c:extLst>
            </c:dLbl>
            <c:dLbl>
              <c:idx val="6"/>
              <c:layout>
                <c:manualLayout>
                  <c:x val="-1.3513513513513514E-2"/>
                  <c:y val="1.4492753623188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94C-4371-AB58-20227C6D6F68}"/>
                </c:ext>
              </c:extLst>
            </c:dLbl>
            <c:dLbl>
              <c:idx val="7"/>
              <c:layout>
                <c:manualLayout>
                  <c:x val="-2.102102102102113E-2"/>
                  <c:y val="3.1400966183574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94C-4371-AB58-20227C6D6F68}"/>
                </c:ext>
              </c:extLst>
            </c:dLbl>
            <c:dLbl>
              <c:idx val="8"/>
              <c:layout>
                <c:manualLayout>
                  <c:x val="1.5015015015013913E-3"/>
                  <c:y val="4.83091787439613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94C-4371-AB58-20227C6D6F68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64</c:v>
                </c:pt>
                <c:pt idx="1">
                  <c:v>60</c:v>
                </c:pt>
                <c:pt idx="2">
                  <c:v>68</c:v>
                </c:pt>
                <c:pt idx="3">
                  <c:v>70</c:v>
                </c:pt>
                <c:pt idx="4">
                  <c:v>75</c:v>
                </c:pt>
                <c:pt idx="5" formatCode="General">
                  <c:v>87</c:v>
                </c:pt>
                <c:pt idx="6" formatCode="General">
                  <c:v>97</c:v>
                </c:pt>
                <c:pt idx="7" formatCode="General">
                  <c:v>108</c:v>
                </c:pt>
                <c:pt idx="8" formatCode="General">
                  <c:v>112</c:v>
                </c:pt>
                <c:pt idx="9" formatCode="General">
                  <c:v>115</c:v>
                </c:pt>
                <c:pt idx="10" formatCode="General">
                  <c:v>117</c:v>
                </c:pt>
                <c:pt idx="11" formatCode="General">
                  <c:v>126</c:v>
                </c:pt>
                <c:pt idx="12" formatCode="General">
                  <c:v>132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B94C-4371-AB58-20227C6D6F6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4.5318152798467758E-3"/>
                  <c:y val="3.546559397466621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94C-4371-AB58-20227C6D6F68}"/>
                </c:ext>
              </c:extLst>
            </c:dLbl>
            <c:dLbl>
              <c:idx val="1"/>
              <c:layout>
                <c:manualLayout>
                  <c:x val="-3.0303030303030303E-3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94C-4371-AB58-20227C6D6F68}"/>
                </c:ext>
              </c:extLst>
            </c:dLbl>
            <c:dLbl>
              <c:idx val="2"/>
              <c:layout>
                <c:manualLayout>
                  <c:x val="-4.4500011822845914E-3"/>
                  <c:y val="2.841074213549393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B94C-4371-AB58-20227C6D6F68}"/>
                </c:ext>
              </c:extLst>
            </c:dLbl>
            <c:dLbl>
              <c:idx val="3"/>
              <c:layout>
                <c:manualLayout>
                  <c:x val="-2.5784918777044762E-2"/>
                  <c:y val="4.23766594393092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B94C-4371-AB58-20227C6D6F68}"/>
                </c:ext>
              </c:extLst>
            </c:dLbl>
            <c:dLbl>
              <c:idx val="4"/>
              <c:layout>
                <c:manualLayout>
                  <c:x val="-3.4711995460026956E-2"/>
                  <c:y val="4.020065426604282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B94C-4371-AB58-20227C6D6F68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908</c:v>
                </c:pt>
                <c:pt idx="1">
                  <c:v>913</c:v>
                </c:pt>
                <c:pt idx="2">
                  <c:v>881</c:v>
                </c:pt>
                <c:pt idx="3">
                  <c:v>897</c:v>
                </c:pt>
                <c:pt idx="4">
                  <c:v>895</c:v>
                </c:pt>
                <c:pt idx="5" formatCode="General">
                  <c:v>949</c:v>
                </c:pt>
                <c:pt idx="6" formatCode="General">
                  <c:v>1043</c:v>
                </c:pt>
                <c:pt idx="7" formatCode="General">
                  <c:v>1045</c:v>
                </c:pt>
                <c:pt idx="8" formatCode="General">
                  <c:v>1101</c:v>
                </c:pt>
                <c:pt idx="9" formatCode="General">
                  <c:v>947</c:v>
                </c:pt>
                <c:pt idx="10" formatCode="General">
                  <c:v>1006</c:v>
                </c:pt>
                <c:pt idx="11" formatCode="General">
                  <c:v>1136</c:v>
                </c:pt>
                <c:pt idx="12" formatCode="General">
                  <c:v>1299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3-B94C-4371-AB58-20227C6D6F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1936464"/>
        <c:axId val="1"/>
      </c:lineChart>
      <c:catAx>
        <c:axId val="1191936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191936464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91649072257154"/>
          <c:y val="0.28517995597800627"/>
          <c:w val="0.24761904761904771"/>
          <c:h val="0.37410071942446177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Daejeon</c:v>
                </c:pt>
              </c:strCache>
            </c:strRef>
          </c:tx>
          <c:spPr>
            <a:solidFill>
              <a:srgbClr val="BBE0E3"/>
            </a:solidFill>
            <a:ln w="3172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F583-4AF0-A642-C31CDC011DC0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583-4AF0-A642-C31CDC011DC0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F583-4AF0-A642-C31CDC011DC0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583-4AF0-A642-C31CDC011DC0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F583-4AF0-A642-C31CDC011DC0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583-4AF0-A642-C31CDC011DC0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F583-4AF0-A642-C31CDC011DC0}"/>
              </c:ext>
            </c:extLst>
          </c:dPt>
          <c:dLbls>
            <c:dLbl>
              <c:idx val="0"/>
              <c:layout>
                <c:manualLayout>
                  <c:x val="-5.9852079192976276E-2"/>
                  <c:y val="-0.13102190458616736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583-4AF0-A642-C31CDC011DC0}"/>
                </c:ext>
              </c:extLst>
            </c:dLbl>
            <c:dLbl>
              <c:idx val="1"/>
              <c:layout>
                <c:manualLayout>
                  <c:x val="7.0395210183391607E-2"/>
                  <c:y val="-9.144315041684680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83-4AF0-A642-C31CDC011DC0}"/>
                </c:ext>
              </c:extLst>
            </c:dLbl>
            <c:dLbl>
              <c:idx val="2"/>
              <c:layout>
                <c:manualLayout>
                  <c:x val="5.3431611783351422E-2"/>
                  <c:y val="2.576235621219762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83-4AF0-A642-C31CDC011DC0}"/>
                </c:ext>
              </c:extLst>
            </c:dLbl>
            <c:dLbl>
              <c:idx val="3"/>
              <c:layout>
                <c:manualLayout>
                  <c:x val="4.4168384709009183E-2"/>
                  <c:y val="-4.676305260297415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83-4AF0-A642-C31CDC011DC0}"/>
                </c:ext>
              </c:extLst>
            </c:dLbl>
            <c:dLbl>
              <c:idx val="4"/>
              <c:layout>
                <c:manualLayout>
                  <c:x val="-6.8953277528006202E-2"/>
                  <c:y val="1.076758193901234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583-4AF0-A642-C31CDC011DC0}"/>
                </c:ext>
              </c:extLst>
            </c:dLbl>
            <c:dLbl>
              <c:idx val="5"/>
              <c:layout>
                <c:manualLayout>
                  <c:x val="-3.7775527659681514E-2"/>
                  <c:y val="3.9043557961654519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83-4AF0-A642-C31CDC011DC0}"/>
                </c:ext>
              </c:extLst>
            </c:dLbl>
            <c:dLbl>
              <c:idx val="6"/>
              <c:layout>
                <c:manualLayout>
                  <c:x val="-8.1578777416229944E-2"/>
                  <c:y val="-2.320671340983094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8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583-4AF0-A642-C31CDC011DC0}"/>
                </c:ext>
              </c:extLst>
            </c:dLbl>
            <c:numFmt formatCode="0%" sourceLinked="0"/>
            <c:spPr>
              <a:noFill/>
              <a:ln w="25292">
                <a:noFill/>
              </a:ln>
            </c:spPr>
            <c:txPr>
              <a:bodyPr/>
              <a:lstStyle/>
              <a:p>
                <a:pPr>
                  <a:defRPr sz="1198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23</c:v>
                </c:pt>
                <c:pt idx="2">
                  <c:v>132</c:v>
                </c:pt>
                <c:pt idx="3">
                  <c:v>556</c:v>
                </c:pt>
                <c:pt idx="4">
                  <c:v>547</c:v>
                </c:pt>
                <c:pt idx="5">
                  <c:v>41</c:v>
                </c:pt>
                <c:pt idx="6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583-4AF0-A642-C31CDC011DC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F583-4AF0-A642-C31CDC011DC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F583-4AF0-A642-C31CDC011DC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F583-4AF0-A642-C31CDC011DC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F583-4AF0-A642-C31CDC011DC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F583-4AF0-A642-C31CDC011DC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F583-4AF0-A642-C31CDC011DC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F583-4AF0-A642-C31CDC011DC0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 formatCode="General">
                  <c:v>0</c:v>
                </c:pt>
                <c:pt idx="1">
                  <c:v>1.6618497109826589</c:v>
                </c:pt>
                <c:pt idx="2">
                  <c:v>9.5375722543352595</c:v>
                </c:pt>
                <c:pt idx="3">
                  <c:v>40.173410404624278</c:v>
                </c:pt>
                <c:pt idx="4">
                  <c:v>39.52312138728324</c:v>
                </c:pt>
                <c:pt idx="5">
                  <c:v>2.9624277456647397</c:v>
                </c:pt>
                <c:pt idx="6">
                  <c:v>6.1416184971098264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583-4AF0-A642-C31CDC011D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3">
          <a:noFill/>
        </a:ln>
      </c:spPr>
    </c:plotArea>
    <c:legend>
      <c:legendPos val="r"/>
      <c:layout>
        <c:manualLayout>
          <c:xMode val="edge"/>
          <c:yMode val="edge"/>
          <c:x val="0.73564592956346408"/>
          <c:y val="0.14107148371159489"/>
          <c:w val="0.19295208170663258"/>
          <c:h val="0.35751680772523753"/>
        </c:manualLayout>
      </c:layout>
      <c:overlay val="0"/>
      <c:spPr>
        <a:noFill/>
        <a:ln w="4177">
          <a:solidFill>
            <a:schemeClr val="tx1"/>
          </a:solidFill>
          <a:prstDash val="solid"/>
        </a:ln>
      </c:spPr>
      <c:txPr>
        <a:bodyPr/>
        <a:lstStyle/>
        <a:p>
          <a:pPr>
            <a:defRPr sz="139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001675041876124E-2"/>
          <c:y val="5.0251256281406975E-2"/>
          <c:w val="0.78798473321202456"/>
          <c:h val="0.84924623115578046"/>
        </c:manualLayout>
      </c:layout>
      <c:barChart>
        <c:barDir val="bar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Kwangju</c:v>
                </c:pt>
              </c:strCache>
            </c:strRef>
          </c:tx>
          <c:spPr>
            <a:solidFill>
              <a:schemeClr val="hlink"/>
            </a:solidFill>
            <a:ln w="1567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349">
                <a:noFill/>
              </a:ln>
            </c:spPr>
            <c:txPr>
              <a:bodyPr/>
              <a:lstStyle/>
              <a:p>
                <a:pPr>
                  <a:defRPr sz="119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110</c:v>
                </c:pt>
                <c:pt idx="1">
                  <c:v>131</c:v>
                </c:pt>
                <c:pt idx="2">
                  <c:v>120</c:v>
                </c:pt>
                <c:pt idx="3">
                  <c:v>120</c:v>
                </c:pt>
                <c:pt idx="4">
                  <c:v>121</c:v>
                </c:pt>
                <c:pt idx="5">
                  <c:v>119</c:v>
                </c:pt>
                <c:pt idx="6">
                  <c:v>256</c:v>
                </c:pt>
                <c:pt idx="7">
                  <c:v>139</c:v>
                </c:pt>
                <c:pt idx="8">
                  <c:v>154</c:v>
                </c:pt>
                <c:pt idx="9">
                  <c:v>191</c:v>
                </c:pt>
                <c:pt idx="10">
                  <c:v>193</c:v>
                </c:pt>
                <c:pt idx="11">
                  <c:v>178</c:v>
                </c:pt>
                <c:pt idx="12">
                  <c:v>173</c:v>
                </c:pt>
                <c:pt idx="13">
                  <c:v>168</c:v>
                </c:pt>
                <c:pt idx="14">
                  <c:v>175</c:v>
                </c:pt>
                <c:pt idx="15">
                  <c:v>154</c:v>
                </c:pt>
                <c:pt idx="16">
                  <c:v>157</c:v>
                </c:pt>
                <c:pt idx="17">
                  <c:v>170</c:v>
                </c:pt>
                <c:pt idx="18">
                  <c:v>287</c:v>
                </c:pt>
                <c:pt idx="19">
                  <c:v>298</c:v>
                </c:pt>
                <c:pt idx="20">
                  <c:v>239</c:v>
                </c:pt>
                <c:pt idx="21">
                  <c:v>220</c:v>
                </c:pt>
                <c:pt idx="22">
                  <c:v>268</c:v>
                </c:pt>
                <c:pt idx="23">
                  <c:v>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9F-45BD-9215-07CBDC5627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2525344"/>
        <c:axId val="1"/>
      </c:barChart>
      <c:dateAx>
        <c:axId val="302525344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2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302525344"/>
        <c:crosses val="autoZero"/>
        <c:crossBetween val="between"/>
      </c:valAx>
      <c:spPr>
        <a:noFill/>
        <a:ln w="1567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7919893190921228"/>
          <c:y val="0.21368160489785601"/>
          <c:w val="0.10103073564402576"/>
          <c:h val="5.5291097365564507E-2"/>
        </c:manualLayout>
      </c:layout>
      <c:overlay val="0"/>
      <c:spPr>
        <a:noFill/>
        <a:ln w="3920">
          <a:solidFill>
            <a:schemeClr val="tx1"/>
          </a:solidFill>
          <a:prstDash val="solid"/>
        </a:ln>
      </c:spPr>
      <c:txPr>
        <a:bodyPr/>
        <a:lstStyle/>
        <a:p>
          <a:pPr>
            <a:defRPr sz="1137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2A33-48EB-A41A-69276C7521EF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10</c:v>
                </c:pt>
                <c:pt idx="1">
                  <c:v>16</c:v>
                </c:pt>
                <c:pt idx="2">
                  <c:v>13</c:v>
                </c:pt>
                <c:pt idx="3">
                  <c:v>11</c:v>
                </c:pt>
                <c:pt idx="4">
                  <c:v>10</c:v>
                </c:pt>
                <c:pt idx="5" formatCode="General">
                  <c:v>11</c:v>
                </c:pt>
                <c:pt idx="6" formatCode="General">
                  <c:v>10</c:v>
                </c:pt>
                <c:pt idx="7" formatCode="General">
                  <c:v>32</c:v>
                </c:pt>
                <c:pt idx="8" formatCode="General">
                  <c:v>38</c:v>
                </c:pt>
                <c:pt idx="9" formatCode="General">
                  <c:v>27</c:v>
                </c:pt>
                <c:pt idx="10" formatCode="General">
                  <c:v>16</c:v>
                </c:pt>
                <c:pt idx="11" formatCode="General">
                  <c:v>24</c:v>
                </c:pt>
                <c:pt idx="12" formatCode="General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33-48EB-A41A-69276C7521E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55</c:v>
                </c:pt>
                <c:pt idx="1">
                  <c:v>43</c:v>
                </c:pt>
                <c:pt idx="2">
                  <c:v>43</c:v>
                </c:pt>
                <c:pt idx="3">
                  <c:v>57</c:v>
                </c:pt>
                <c:pt idx="4">
                  <c:v>35</c:v>
                </c:pt>
                <c:pt idx="5" formatCode="General">
                  <c:v>38</c:v>
                </c:pt>
                <c:pt idx="6" formatCode="General">
                  <c:v>46</c:v>
                </c:pt>
                <c:pt idx="7" formatCode="General">
                  <c:v>83</c:v>
                </c:pt>
                <c:pt idx="8" formatCode="General">
                  <c:v>82</c:v>
                </c:pt>
                <c:pt idx="9" formatCode="General">
                  <c:v>58</c:v>
                </c:pt>
                <c:pt idx="10" formatCode="General">
                  <c:v>67</c:v>
                </c:pt>
                <c:pt idx="11" formatCode="General">
                  <c:v>99</c:v>
                </c:pt>
                <c:pt idx="12" formatCode="General">
                  <c:v>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33-48EB-A41A-69276C7521E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95</c:v>
                </c:pt>
                <c:pt idx="1">
                  <c:v>98</c:v>
                </c:pt>
                <c:pt idx="2">
                  <c:v>86</c:v>
                </c:pt>
                <c:pt idx="3">
                  <c:v>85</c:v>
                </c:pt>
                <c:pt idx="4">
                  <c:v>84</c:v>
                </c:pt>
                <c:pt idx="5" formatCode="General">
                  <c:v>81</c:v>
                </c:pt>
                <c:pt idx="6" formatCode="General">
                  <c:v>88</c:v>
                </c:pt>
                <c:pt idx="7" formatCode="General">
                  <c:v>131</c:v>
                </c:pt>
                <c:pt idx="8" formatCode="General">
                  <c:v>140</c:v>
                </c:pt>
                <c:pt idx="9" formatCode="General">
                  <c:v>121</c:v>
                </c:pt>
                <c:pt idx="10" formatCode="General">
                  <c:v>106</c:v>
                </c:pt>
                <c:pt idx="11" formatCode="General">
                  <c:v>111</c:v>
                </c:pt>
                <c:pt idx="12" formatCode="General">
                  <c:v>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33-48EB-A41A-69276C7521E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33-48EB-A41A-69276C7521EF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33-48EB-A41A-69276C7521EF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A33-48EB-A41A-69276C7521EF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33-48EB-A41A-69276C7521EF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A33-48EB-A41A-69276C7521EF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12</c:v>
                </c:pt>
                <c:pt idx="1">
                  <c:v>13</c:v>
                </c:pt>
                <c:pt idx="2">
                  <c:v>19</c:v>
                </c:pt>
                <c:pt idx="3">
                  <c:v>18</c:v>
                </c:pt>
                <c:pt idx="4">
                  <c:v>22</c:v>
                </c:pt>
                <c:pt idx="5" formatCode="General">
                  <c:v>18</c:v>
                </c:pt>
                <c:pt idx="6" formatCode="General">
                  <c:v>21</c:v>
                </c:pt>
                <c:pt idx="7" formatCode="General">
                  <c:v>28</c:v>
                </c:pt>
                <c:pt idx="8" formatCode="General">
                  <c:v>29</c:v>
                </c:pt>
                <c:pt idx="9" formatCode="General">
                  <c:v>26</c:v>
                </c:pt>
                <c:pt idx="10" formatCode="General">
                  <c:v>24</c:v>
                </c:pt>
                <c:pt idx="11" formatCode="General">
                  <c:v>29</c:v>
                </c:pt>
                <c:pt idx="12" formatCode="General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A33-48EB-A41A-69276C7521E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168</c:v>
                </c:pt>
                <c:pt idx="1">
                  <c:v>157</c:v>
                </c:pt>
                <c:pt idx="2">
                  <c:v>155</c:v>
                </c:pt>
                <c:pt idx="3">
                  <c:v>164</c:v>
                </c:pt>
                <c:pt idx="4">
                  <c:v>144</c:v>
                </c:pt>
                <c:pt idx="5" formatCode="General">
                  <c:v>146</c:v>
                </c:pt>
                <c:pt idx="6" formatCode="General">
                  <c:v>160</c:v>
                </c:pt>
                <c:pt idx="7" formatCode="General">
                  <c:v>255</c:v>
                </c:pt>
                <c:pt idx="8" formatCode="General">
                  <c:v>260</c:v>
                </c:pt>
                <c:pt idx="9" formatCode="General">
                  <c:v>212</c:v>
                </c:pt>
                <c:pt idx="10" formatCode="General">
                  <c:v>204</c:v>
                </c:pt>
                <c:pt idx="11" formatCode="General">
                  <c:v>244</c:v>
                </c:pt>
                <c:pt idx="12" formatCode="General">
                  <c:v>290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A33-48EB-A41A-69276C7521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67032735"/>
        <c:axId val="1"/>
      </c:barChart>
      <c:catAx>
        <c:axId val="206703273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2067032735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6062992121"/>
          <c:y val="0.2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5929372465E-2"/>
          <c:y val="1.642492966749891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1.9683265943108461E-2"/>
                  <c:y val="2.487295066377572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8E-4342-8A16-5129B58DF1BB}"/>
                </c:ext>
              </c:extLst>
            </c:dLbl>
            <c:dLbl>
              <c:idx val="1"/>
              <c:layout>
                <c:manualLayout>
                  <c:x val="-1.0920053912179897E-2"/>
                  <c:y val="-1.8509452622769981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8E-4342-8A16-5129B58DF1BB}"/>
                </c:ext>
              </c:extLst>
            </c:dLbl>
            <c:dLbl>
              <c:idx val="2"/>
              <c:layout>
                <c:manualLayout>
                  <c:x val="-4.6683691565580776E-3"/>
                  <c:y val="2.7048955837042109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8E-4342-8A16-5129B58DF1BB}"/>
                </c:ext>
              </c:extLst>
            </c:dLbl>
            <c:dLbl>
              <c:idx val="3"/>
              <c:layout>
                <c:manualLayout>
                  <c:x val="-1.3677259937102457E-2"/>
                  <c:y val="1.7434858686142495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8E-4342-8A16-5129B58DF1BB}"/>
                </c:ext>
              </c:extLst>
            </c:dLbl>
            <c:dLbl>
              <c:idx val="4"/>
              <c:layout>
                <c:manualLayout>
                  <c:x val="-6.2516847556217635E-3"/>
                  <c:y val="1.269998858838297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8E-4342-8A16-5129B58DF1BB}"/>
                </c:ext>
              </c:extLst>
            </c:dLbl>
            <c:dLbl>
              <c:idx val="5"/>
              <c:layout>
                <c:manualLayout>
                  <c:x val="-1.8018018018018018E-2"/>
                  <c:y val="3.38164251207729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8E-4342-8A16-5129B58DF1BB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10</c:v>
                </c:pt>
                <c:pt idx="1">
                  <c:v>16</c:v>
                </c:pt>
                <c:pt idx="2">
                  <c:v>13</c:v>
                </c:pt>
                <c:pt idx="3">
                  <c:v>11</c:v>
                </c:pt>
                <c:pt idx="4">
                  <c:v>10</c:v>
                </c:pt>
                <c:pt idx="5" formatCode="General">
                  <c:v>11</c:v>
                </c:pt>
                <c:pt idx="6" formatCode="General">
                  <c:v>10</c:v>
                </c:pt>
                <c:pt idx="7" formatCode="General">
                  <c:v>32</c:v>
                </c:pt>
                <c:pt idx="8" formatCode="General">
                  <c:v>38</c:v>
                </c:pt>
                <c:pt idx="9" formatCode="General">
                  <c:v>27</c:v>
                </c:pt>
                <c:pt idx="10" formatCode="General">
                  <c:v>16</c:v>
                </c:pt>
                <c:pt idx="11" formatCode="General">
                  <c:v>24</c:v>
                </c:pt>
                <c:pt idx="12" formatCode="General">
                  <c:v>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88E-4342-8A16-5129B58DF1B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1.2012012012012012E-2"/>
                  <c:y val="-3.049107991935790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88E-4342-8A16-5129B58DF1BB}"/>
                </c:ext>
              </c:extLst>
            </c:dLbl>
            <c:dLbl>
              <c:idx val="1"/>
              <c:layout>
                <c:manualLayout>
                  <c:x val="-3.1572438580312598E-2"/>
                  <c:y val="-3.068260489177983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88E-4342-8A16-5129B58DF1BB}"/>
                </c:ext>
              </c:extLst>
            </c:dLbl>
            <c:dLbl>
              <c:idx val="2"/>
              <c:layout>
                <c:manualLayout>
                  <c:x val="-3.1613463857558345E-2"/>
                  <c:y val="-3.092224884932861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88E-4342-8A16-5129B58DF1BB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88E-4342-8A16-5129B58DF1BB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88E-4342-8A16-5129B58DF1BB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55</c:v>
                </c:pt>
                <c:pt idx="1">
                  <c:v>43</c:v>
                </c:pt>
                <c:pt idx="2">
                  <c:v>43</c:v>
                </c:pt>
                <c:pt idx="3">
                  <c:v>57</c:v>
                </c:pt>
                <c:pt idx="4">
                  <c:v>35</c:v>
                </c:pt>
                <c:pt idx="5" formatCode="General">
                  <c:v>38</c:v>
                </c:pt>
                <c:pt idx="6" formatCode="General">
                  <c:v>46</c:v>
                </c:pt>
                <c:pt idx="7" formatCode="General">
                  <c:v>83</c:v>
                </c:pt>
                <c:pt idx="8" formatCode="General">
                  <c:v>82</c:v>
                </c:pt>
                <c:pt idx="9" formatCode="General">
                  <c:v>58</c:v>
                </c:pt>
                <c:pt idx="10" formatCode="General">
                  <c:v>67</c:v>
                </c:pt>
                <c:pt idx="11" formatCode="General">
                  <c:v>99</c:v>
                </c:pt>
                <c:pt idx="12" formatCode="General">
                  <c:v>105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C88E-4342-8A16-5129B58DF1B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88E-4342-8A16-5129B58DF1BB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88E-4342-8A16-5129B58DF1BB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88E-4342-8A16-5129B58DF1BB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88E-4342-8A16-5129B58DF1BB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88E-4342-8A16-5129B58DF1BB}"/>
                </c:ext>
              </c:extLst>
            </c:dLbl>
            <c:dLbl>
              <c:idx val="5"/>
              <c:layout>
                <c:manualLayout>
                  <c:x val="-2.7027027027027029E-2"/>
                  <c:y val="-2.8985507246376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88E-4342-8A16-5129B58DF1BB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95</c:v>
                </c:pt>
                <c:pt idx="1">
                  <c:v>98</c:v>
                </c:pt>
                <c:pt idx="2">
                  <c:v>86</c:v>
                </c:pt>
                <c:pt idx="3">
                  <c:v>85</c:v>
                </c:pt>
                <c:pt idx="4">
                  <c:v>84</c:v>
                </c:pt>
                <c:pt idx="5" formatCode="General">
                  <c:v>81</c:v>
                </c:pt>
                <c:pt idx="6" formatCode="General">
                  <c:v>88</c:v>
                </c:pt>
                <c:pt idx="7" formatCode="General">
                  <c:v>131</c:v>
                </c:pt>
                <c:pt idx="8" formatCode="General">
                  <c:v>140</c:v>
                </c:pt>
                <c:pt idx="9" formatCode="General">
                  <c:v>121</c:v>
                </c:pt>
                <c:pt idx="10" formatCode="General">
                  <c:v>106</c:v>
                </c:pt>
                <c:pt idx="11" formatCode="General">
                  <c:v>111</c:v>
                </c:pt>
                <c:pt idx="12" formatCode="General">
                  <c:v>146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C88E-4342-8A16-5129B58DF1B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5"/>
          </c:marker>
          <c:dLbls>
            <c:dLbl>
              <c:idx val="0"/>
              <c:layout>
                <c:manualLayout>
                  <c:x val="-1.3199616939774421E-2"/>
                  <c:y val="-2.217029936475331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88E-4342-8A16-5129B58DF1BB}"/>
                </c:ext>
              </c:extLst>
            </c:dLbl>
            <c:dLbl>
              <c:idx val="1"/>
              <c:layout>
                <c:manualLayout>
                  <c:x val="-1.3609042112979121E-2"/>
                  <c:y val="1.657290121343527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88E-4342-8A16-5129B58DF1BB}"/>
                </c:ext>
              </c:extLst>
            </c:dLbl>
            <c:dLbl>
              <c:idx val="2"/>
              <c:layout>
                <c:manualLayout>
                  <c:x val="-1.3527228015416991E-2"/>
                  <c:y val="-1.501958994256143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88E-4342-8A16-5129B58DF1BB}"/>
                </c:ext>
              </c:extLst>
            </c:dLbl>
            <c:dLbl>
              <c:idx val="3"/>
              <c:layout>
                <c:manualLayout>
                  <c:x val="-2.4051334799366296E-2"/>
                  <c:y val="-1.970691163604549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88E-4342-8A16-5129B58DF1BB}"/>
                </c:ext>
              </c:extLst>
            </c:dLbl>
            <c:dLbl>
              <c:idx val="4"/>
              <c:layout>
                <c:manualLayout>
                  <c:x val="-7.6849684329999288E-3"/>
                  <c:y val="1.155026817300011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88E-4342-8A16-5129B58DF1BB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12</c:v>
                </c:pt>
                <c:pt idx="1">
                  <c:v>13</c:v>
                </c:pt>
                <c:pt idx="2">
                  <c:v>19</c:v>
                </c:pt>
                <c:pt idx="3">
                  <c:v>18</c:v>
                </c:pt>
                <c:pt idx="4">
                  <c:v>22</c:v>
                </c:pt>
                <c:pt idx="5" formatCode="General">
                  <c:v>18</c:v>
                </c:pt>
                <c:pt idx="6" formatCode="General">
                  <c:v>21</c:v>
                </c:pt>
                <c:pt idx="7" formatCode="General">
                  <c:v>28</c:v>
                </c:pt>
                <c:pt idx="8" formatCode="General">
                  <c:v>29</c:v>
                </c:pt>
                <c:pt idx="9" formatCode="General">
                  <c:v>26</c:v>
                </c:pt>
                <c:pt idx="10" formatCode="General">
                  <c:v>24</c:v>
                </c:pt>
                <c:pt idx="11" formatCode="General">
                  <c:v>29</c:v>
                </c:pt>
                <c:pt idx="12" formatCode="General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C88E-4342-8A16-5129B58DF1B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4.5318152798467758E-3"/>
                  <c:y val="3.546559397466621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88E-4342-8A16-5129B58DF1BB}"/>
                </c:ext>
              </c:extLst>
            </c:dLbl>
            <c:dLbl>
              <c:idx val="1"/>
              <c:layout>
                <c:manualLayout>
                  <c:x val="-3.0303030303030303E-3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88E-4342-8A16-5129B58DF1BB}"/>
                </c:ext>
              </c:extLst>
            </c:dLbl>
            <c:dLbl>
              <c:idx val="2"/>
              <c:layout>
                <c:manualLayout>
                  <c:x val="-4.4500011822845914E-3"/>
                  <c:y val="2.841074213549393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88E-4342-8A16-5129B58DF1BB}"/>
                </c:ext>
              </c:extLst>
            </c:dLbl>
            <c:dLbl>
              <c:idx val="3"/>
              <c:layout>
                <c:manualLayout>
                  <c:x val="-2.5784918777044762E-2"/>
                  <c:y val="4.237665943930921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88E-4342-8A16-5129B58DF1BB}"/>
                </c:ext>
              </c:extLst>
            </c:dLbl>
            <c:dLbl>
              <c:idx val="4"/>
              <c:layout>
                <c:manualLayout>
                  <c:x val="-3.4711995460026956E-2"/>
                  <c:y val="4.020065426604282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88E-4342-8A16-5129B58DF1BB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168</c:v>
                </c:pt>
                <c:pt idx="1">
                  <c:v>157</c:v>
                </c:pt>
                <c:pt idx="2">
                  <c:v>155</c:v>
                </c:pt>
                <c:pt idx="3">
                  <c:v>164</c:v>
                </c:pt>
                <c:pt idx="4">
                  <c:v>144</c:v>
                </c:pt>
                <c:pt idx="5" formatCode="General">
                  <c:v>146</c:v>
                </c:pt>
                <c:pt idx="6" formatCode="General">
                  <c:v>160</c:v>
                </c:pt>
                <c:pt idx="7" formatCode="General">
                  <c:v>255</c:v>
                </c:pt>
                <c:pt idx="8" formatCode="General">
                  <c:v>260</c:v>
                </c:pt>
                <c:pt idx="9" formatCode="General">
                  <c:v>212</c:v>
                </c:pt>
                <c:pt idx="10" formatCode="General">
                  <c:v>204</c:v>
                </c:pt>
                <c:pt idx="11" formatCode="General">
                  <c:v>244</c:v>
                </c:pt>
                <c:pt idx="12" formatCode="General">
                  <c:v>290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C88E-4342-8A16-5129B58DF1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7639887"/>
        <c:axId val="1"/>
      </c:lineChart>
      <c:catAx>
        <c:axId val="26763988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267639887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4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4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318462952383318"/>
          <c:y val="0.28045879973338489"/>
          <c:w val="0.24761904761904771"/>
          <c:h val="0.37410071942446177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Kwangju</c:v>
                </c:pt>
              </c:strCache>
            </c:strRef>
          </c:tx>
          <c:spPr>
            <a:solidFill>
              <a:srgbClr val="BBE0E3"/>
            </a:solidFill>
            <a:ln w="3168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3BBD-4783-954E-11ED21F13F21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BBD-4783-954E-11ED21F13F21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3BBD-4783-954E-11ED21F13F21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BBD-4783-954E-11ED21F13F21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3BBD-4783-954E-11ED21F13F21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BBD-4783-954E-11ED21F13F21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3BBD-4783-954E-11ED21F13F21}"/>
              </c:ext>
            </c:extLst>
          </c:dPt>
          <c:dLbls>
            <c:dLbl>
              <c:idx val="0"/>
              <c:layout>
                <c:manualLayout>
                  <c:x val="-4.2280068425951549E-2"/>
                  <c:y val="-0.113407413329473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BBD-4783-954E-11ED21F13F21}"/>
                </c:ext>
              </c:extLst>
            </c:dLbl>
            <c:dLbl>
              <c:idx val="1"/>
              <c:layout>
                <c:manualLayout>
                  <c:x val="8.5735075847148498E-2"/>
                  <c:y val="-7.251539186403249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BD-4783-954E-11ED21F13F21}"/>
                </c:ext>
              </c:extLst>
            </c:dLbl>
            <c:dLbl>
              <c:idx val="2"/>
              <c:layout>
                <c:manualLayout>
                  <c:x val="9.680518641794382E-2"/>
                  <c:y val="8.7055147194127994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BBD-4783-954E-11ED21F13F21}"/>
                </c:ext>
              </c:extLst>
            </c:dLbl>
            <c:dLbl>
              <c:idx val="3"/>
              <c:layout>
                <c:manualLayout>
                  <c:x val="2.6625599244889341E-2"/>
                  <c:y val="1.930320938253599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BD-4783-954E-11ED21F13F21}"/>
                </c:ext>
              </c:extLst>
            </c:dLbl>
            <c:dLbl>
              <c:idx val="4"/>
              <c:layout>
                <c:manualLayout>
                  <c:x val="-5.6919570779204648E-2"/>
                  <c:y val="1.473409667366661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BBD-4783-954E-11ED21F13F21}"/>
                </c:ext>
              </c:extLst>
            </c:dLbl>
            <c:dLbl>
              <c:idx val="5"/>
              <c:layout>
                <c:manualLayout>
                  <c:x val="-7.2444844154864033E-2"/>
                  <c:y val="6.2601853048193422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BD-4783-954E-11ED21F13F21}"/>
                </c:ext>
              </c:extLst>
            </c:dLbl>
            <c:dLbl>
              <c:idx val="6"/>
              <c:layout>
                <c:manualLayout>
                  <c:x val="-9.437318363595712E-2"/>
                  <c:y val="-4.996711919135143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BBD-4783-954E-11ED21F13F21}"/>
                </c:ext>
              </c:extLst>
            </c:dLbl>
            <c:numFmt formatCode="0%" sourceLinked="0"/>
            <c:spPr>
              <a:noFill/>
              <a:ln w="33422">
                <a:noFill/>
              </a:ln>
            </c:spPr>
            <c:txPr>
              <a:bodyPr/>
              <a:lstStyle/>
              <a:p>
                <a:pPr>
                  <a:defRPr sz="1197" b="1" i="0" u="none" strike="noStrike" baseline="0">
                    <a:solidFill>
                      <a:schemeClr val="tx1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34</c:v>
                </c:pt>
                <c:pt idx="3">
                  <c:v>146</c:v>
                </c:pt>
                <c:pt idx="4">
                  <c:v>105</c:v>
                </c:pt>
                <c:pt idx="5">
                  <c:v>4</c:v>
                </c:pt>
                <c:pt idx="6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BBD-4783-954E-11ED21F13F2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3BBD-4783-954E-11ED21F13F21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3BBD-4783-954E-11ED21F13F21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3BBD-4783-954E-11ED21F13F21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3BBD-4783-954E-11ED21F13F21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3BBD-4783-954E-11ED21F13F21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3BBD-4783-954E-11ED21F13F21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3BBD-4783-954E-11ED21F13F21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 formatCode="General">
                  <c:v>0</c:v>
                </c:pt>
                <c:pt idx="1">
                  <c:v>0.29940119760479045</c:v>
                </c:pt>
                <c:pt idx="2">
                  <c:v>10.179640718562874</c:v>
                </c:pt>
                <c:pt idx="3">
                  <c:v>43.712574850299404</c:v>
                </c:pt>
                <c:pt idx="4">
                  <c:v>31.437125748502993</c:v>
                </c:pt>
                <c:pt idx="5">
                  <c:v>1.1976047904191618</c:v>
                </c:pt>
                <c:pt idx="6">
                  <c:v>13.17365269461078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BBD-4783-954E-11ED21F13F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46">
          <a:noFill/>
        </a:ln>
      </c:spPr>
    </c:plotArea>
    <c:legend>
      <c:legendPos val="r"/>
      <c:layout>
        <c:manualLayout>
          <c:xMode val="edge"/>
          <c:yMode val="edge"/>
          <c:x val="0.71272721502315228"/>
          <c:y val="0.15384619703285751"/>
          <c:w val="0.19566786316160301"/>
          <c:h val="0.35809395483318596"/>
        </c:manualLayout>
      </c:layout>
      <c:overlay val="0"/>
      <c:spPr>
        <a:noFill/>
        <a:ln w="4178">
          <a:solidFill>
            <a:schemeClr val="tx1"/>
          </a:solidFill>
          <a:prstDash val="solid"/>
        </a:ln>
      </c:spPr>
      <c:txPr>
        <a:bodyPr/>
        <a:lstStyle/>
        <a:p>
          <a:pPr>
            <a:defRPr sz="1397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077051926298161E-2"/>
          <c:y val="5.0251256281406975E-2"/>
          <c:w val="0.79931532803596261"/>
          <c:h val="0.84924623115578046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Sheet1!$A$2</c:f>
              <c:strCache>
                <c:ptCount val="1"/>
                <c:pt idx="0">
                  <c:v>Seoul</c:v>
                </c:pt>
              </c:strCache>
            </c:strRef>
          </c:tx>
          <c:spPr>
            <a:solidFill>
              <a:schemeClr val="folHlink"/>
            </a:solidFill>
            <a:ln w="15668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341">
                <a:noFill/>
              </a:ln>
            </c:spPr>
            <c:txPr>
              <a:bodyPr/>
              <a:lstStyle/>
              <a:p>
                <a:pPr>
                  <a:defRPr sz="99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Sheet1!$B$1:$X$1</c:f>
              <c:numCache>
                <c:formatCode>d\-mmm\-yy</c:formatCode>
                <c:ptCount val="23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</c:numCache>
            </c:numRef>
          </c:cat>
          <c:val>
            <c:numRef>
              <c:f>Sheet1!$B$2:$X$2</c:f>
              <c:numCache>
                <c:formatCode>#,##0</c:formatCode>
                <c:ptCount val="23"/>
                <c:pt idx="0">
                  <c:v>2385</c:v>
                </c:pt>
                <c:pt idx="1">
                  <c:v>2405</c:v>
                </c:pt>
                <c:pt idx="2">
                  <c:v>2369</c:v>
                </c:pt>
                <c:pt idx="3">
                  <c:v>2304</c:v>
                </c:pt>
                <c:pt idx="4">
                  <c:v>2433</c:v>
                </c:pt>
                <c:pt idx="5">
                  <c:v>2648</c:v>
                </c:pt>
                <c:pt idx="6">
                  <c:v>3531</c:v>
                </c:pt>
                <c:pt idx="7">
                  <c:v>3084</c:v>
                </c:pt>
                <c:pt idx="8">
                  <c:v>2836</c:v>
                </c:pt>
                <c:pt idx="9">
                  <c:v>2717</c:v>
                </c:pt>
                <c:pt idx="10">
                  <c:v>2783</c:v>
                </c:pt>
                <c:pt idx="11">
                  <c:v>2910</c:v>
                </c:pt>
                <c:pt idx="12">
                  <c:v>3549</c:v>
                </c:pt>
                <c:pt idx="13">
                  <c:v>3077</c:v>
                </c:pt>
                <c:pt idx="14">
                  <c:v>3663</c:v>
                </c:pt>
                <c:pt idx="15" formatCode="General">
                  <c:v>3134</c:v>
                </c:pt>
                <c:pt idx="16">
                  <c:v>3365</c:v>
                </c:pt>
                <c:pt idx="17">
                  <c:v>3434</c:v>
                </c:pt>
                <c:pt idx="18">
                  <c:v>3697</c:v>
                </c:pt>
                <c:pt idx="19">
                  <c:v>4085</c:v>
                </c:pt>
                <c:pt idx="20">
                  <c:v>3510</c:v>
                </c:pt>
                <c:pt idx="21">
                  <c:v>3569</c:v>
                </c:pt>
                <c:pt idx="22">
                  <c:v>4042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6E-4EF2-9024-1E8E756957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1507728"/>
        <c:axId val="1"/>
      </c:barChart>
      <c:dateAx>
        <c:axId val="201507728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2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spPr>
          <a:ln w="392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201507728"/>
        <c:crosses val="autoZero"/>
        <c:crossBetween val="between"/>
      </c:valAx>
      <c:spPr>
        <a:noFill/>
        <a:ln w="15668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0653316483587698"/>
          <c:y val="0.26278365204349458"/>
          <c:w val="7.9139222823484512E-2"/>
          <c:h val="5.1582623600621325E-2"/>
        </c:manualLayout>
      </c:layout>
      <c:overlay val="0"/>
      <c:spPr>
        <a:noFill/>
        <a:ln w="3921">
          <a:solidFill>
            <a:schemeClr val="tx1"/>
          </a:solidFill>
          <a:prstDash val="solid"/>
        </a:ln>
      </c:spPr>
      <c:txPr>
        <a:bodyPr/>
        <a:lstStyle/>
        <a:p>
          <a:pPr>
            <a:defRPr sz="1134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762C-42E2-937E-0E8126359B66}"/>
              </c:ext>
            </c:extLst>
          </c:dPt>
          <c:dLbls>
            <c:dLbl>
              <c:idx val="0"/>
              <c:layout>
                <c:manualLayout>
                  <c:x val="-5.3333333333333332E-3"/>
                  <c:y val="-2.22222222222222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2C-42E2-937E-0E8126359B66}"/>
                </c:ext>
              </c:extLst>
            </c:dLbl>
            <c:dLbl>
              <c:idx val="1"/>
              <c:layout>
                <c:manualLayout>
                  <c:x val="-4.0000000000000001E-3"/>
                  <c:y val="-6.66666666666682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2C-42E2-937E-0E8126359B66}"/>
                </c:ext>
              </c:extLst>
            </c:dLbl>
            <c:dLbl>
              <c:idx val="2"/>
              <c:layout>
                <c:manualLayout>
                  <c:x val="-9.3333333333333341E-3"/>
                  <c:y val="-4.44444444444444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2C-42E2-937E-0E8126359B66}"/>
                </c:ext>
              </c:extLst>
            </c:dLbl>
            <c:dLbl>
              <c:idx val="3"/>
              <c:layout>
                <c:manualLayout>
                  <c:x val="-8.0000000000000002E-3"/>
                  <c:y val="-4.44444444444444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2C-42E2-937E-0E8126359B66}"/>
                </c:ext>
              </c:extLst>
            </c:dLbl>
            <c:dLbl>
              <c:idx val="4"/>
              <c:layout>
                <c:manualLayout>
                  <c:x val="-5.3333333333333332E-3"/>
                  <c:y val="-2.22222222222222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2C-42E2-937E-0E8126359B66}"/>
                </c:ext>
              </c:extLst>
            </c:dLbl>
            <c:dLbl>
              <c:idx val="5"/>
              <c:layout>
                <c:manualLayout>
                  <c:x val="-4.000000000000098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2C-42E2-937E-0E8126359B66}"/>
                </c:ext>
              </c:extLst>
            </c:dLbl>
            <c:dLbl>
              <c:idx val="6"/>
              <c:layout>
                <c:manualLayout>
                  <c:x val="-2.6666666666667646E-3"/>
                  <c:y val="-2.22222222222222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62C-42E2-937E-0E8126359B66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242</c:v>
                </c:pt>
                <c:pt idx="1">
                  <c:v>283</c:v>
                </c:pt>
                <c:pt idx="2">
                  <c:v>233</c:v>
                </c:pt>
                <c:pt idx="3">
                  <c:v>230</c:v>
                </c:pt>
                <c:pt idx="4">
                  <c:v>235</c:v>
                </c:pt>
                <c:pt idx="5" formatCode="General">
                  <c:v>327</c:v>
                </c:pt>
                <c:pt idx="6" formatCode="General">
                  <c:v>307</c:v>
                </c:pt>
                <c:pt idx="7" formatCode="General">
                  <c:v>324</c:v>
                </c:pt>
                <c:pt idx="8" formatCode="General">
                  <c:v>369</c:v>
                </c:pt>
                <c:pt idx="9" formatCode="General">
                  <c:v>295</c:v>
                </c:pt>
                <c:pt idx="10" formatCode="General">
                  <c:v>288</c:v>
                </c:pt>
                <c:pt idx="11" formatCode="General">
                  <c:v>310</c:v>
                </c:pt>
                <c:pt idx="12" formatCode="General">
                  <c:v>518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62C-42E2-937E-0E8126359B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552</c:v>
                </c:pt>
                <c:pt idx="1">
                  <c:v>1103</c:v>
                </c:pt>
                <c:pt idx="2">
                  <c:v>777</c:v>
                </c:pt>
                <c:pt idx="3">
                  <c:v>1340</c:v>
                </c:pt>
                <c:pt idx="4">
                  <c:v>824</c:v>
                </c:pt>
                <c:pt idx="5" formatCode="General">
                  <c:v>996</c:v>
                </c:pt>
                <c:pt idx="6" formatCode="General">
                  <c:v>1013</c:v>
                </c:pt>
                <c:pt idx="7" formatCode="General">
                  <c:v>1162</c:v>
                </c:pt>
                <c:pt idx="8" formatCode="General">
                  <c:v>1369</c:v>
                </c:pt>
                <c:pt idx="9" formatCode="General">
                  <c:v>981</c:v>
                </c:pt>
                <c:pt idx="10" formatCode="General">
                  <c:v>1141</c:v>
                </c:pt>
                <c:pt idx="11" formatCode="General">
                  <c:v>1335</c:v>
                </c:pt>
                <c:pt idx="12" formatCode="General">
                  <c:v>1805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62C-42E2-937E-0E8126359B6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3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1677</c:v>
                </c:pt>
                <c:pt idx="1">
                  <c:v>1742</c:v>
                </c:pt>
                <c:pt idx="2">
                  <c:v>1671</c:v>
                </c:pt>
                <c:pt idx="3">
                  <c:v>1684</c:v>
                </c:pt>
                <c:pt idx="4">
                  <c:v>1661</c:v>
                </c:pt>
                <c:pt idx="5" formatCode="General">
                  <c:v>1616</c:v>
                </c:pt>
                <c:pt idx="6" formatCode="General">
                  <c:v>1667</c:v>
                </c:pt>
                <c:pt idx="7" formatCode="General">
                  <c:v>1729</c:v>
                </c:pt>
                <c:pt idx="8" formatCode="General">
                  <c:v>1838</c:v>
                </c:pt>
                <c:pt idx="9" formatCode="General">
                  <c:v>1714</c:v>
                </c:pt>
                <c:pt idx="10" formatCode="General">
                  <c:v>1626</c:v>
                </c:pt>
                <c:pt idx="11" formatCode="General">
                  <c:v>1848</c:v>
                </c:pt>
                <c:pt idx="12" formatCode="General">
                  <c:v>2096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62C-42E2-937E-0E8126359B6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62C-42E2-937E-0E8126359B66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62C-42E2-937E-0E8126359B66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62C-42E2-937E-0E8126359B66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62C-42E2-937E-0E8126359B66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62C-42E2-937E-0E8126359B66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201</c:v>
                </c:pt>
                <c:pt idx="1">
                  <c:v>230</c:v>
                </c:pt>
                <c:pt idx="2">
                  <c:v>250</c:v>
                </c:pt>
                <c:pt idx="3">
                  <c:v>271</c:v>
                </c:pt>
                <c:pt idx="4">
                  <c:v>290</c:v>
                </c:pt>
                <c:pt idx="5" formatCode="General">
                  <c:v>304</c:v>
                </c:pt>
                <c:pt idx="6" formatCode="General">
                  <c:v>327</c:v>
                </c:pt>
                <c:pt idx="7" formatCode="General">
                  <c:v>344</c:v>
                </c:pt>
                <c:pt idx="8" formatCode="General">
                  <c:v>352</c:v>
                </c:pt>
                <c:pt idx="9" formatCode="General">
                  <c:v>378</c:v>
                </c:pt>
                <c:pt idx="10" formatCode="General">
                  <c:v>389</c:v>
                </c:pt>
                <c:pt idx="11" formatCode="General">
                  <c:v>410</c:v>
                </c:pt>
                <c:pt idx="12" formatCode="General">
                  <c:v>443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62C-42E2-937E-0E8126359B6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2668</c:v>
                </c:pt>
                <c:pt idx="1">
                  <c:v>3266</c:v>
                </c:pt>
                <c:pt idx="2">
                  <c:v>2844</c:v>
                </c:pt>
                <c:pt idx="3">
                  <c:v>3433</c:v>
                </c:pt>
                <c:pt idx="4">
                  <c:v>2899</c:v>
                </c:pt>
                <c:pt idx="5" formatCode="General">
                  <c:v>3038</c:v>
                </c:pt>
                <c:pt idx="6" formatCode="General">
                  <c:v>3127</c:v>
                </c:pt>
                <c:pt idx="7" formatCode="General">
                  <c:v>3373</c:v>
                </c:pt>
                <c:pt idx="8" formatCode="General">
                  <c:v>3716</c:v>
                </c:pt>
                <c:pt idx="9" formatCode="General">
                  <c:v>3215</c:v>
                </c:pt>
                <c:pt idx="10" formatCode="General">
                  <c:v>3281</c:v>
                </c:pt>
                <c:pt idx="11" formatCode="General">
                  <c:v>3732</c:v>
                </c:pt>
                <c:pt idx="12" formatCode="General">
                  <c:v>4539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62C-42E2-937E-0E8126359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5077200"/>
        <c:axId val="1"/>
      </c:barChart>
      <c:catAx>
        <c:axId val="2055077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2055077200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979496062992121"/>
          <c:y val="0.18666666666666668"/>
          <c:w val="0.14435171128084512"/>
          <c:h val="0.24070259104467184"/>
        </c:manualLayout>
      </c:layout>
      <c:overlay val="0"/>
      <c:txPr>
        <a:bodyPr/>
        <a:lstStyle/>
        <a:p>
          <a:pPr>
            <a:defRPr sz="995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169161287271521E-2"/>
          <c:y val="1.642493057932975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1.0674256934099454E-2"/>
                  <c:y val="-2.5851687017383697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EB-476C-868A-14586C0B61BD}"/>
                </c:ext>
              </c:extLst>
            </c:dLbl>
            <c:dLbl>
              <c:idx val="1"/>
              <c:layout>
                <c:manualLayout>
                  <c:x val="-1.9929062921188904E-2"/>
                  <c:y val="-3.05867473087602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EB-476C-868A-14586C0B61BD}"/>
                </c:ext>
              </c:extLst>
            </c:dLbl>
            <c:dLbl>
              <c:idx val="2"/>
              <c:layout>
                <c:manualLayout>
                  <c:x val="-4.6683691565580776E-3"/>
                  <c:y val="2.7048955837042109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3EB-476C-868A-14586C0B61BD}"/>
                </c:ext>
              </c:extLst>
            </c:dLbl>
            <c:dLbl>
              <c:idx val="3"/>
              <c:layout>
                <c:manualLayout>
                  <c:x val="-3.1695277955120477E-2"/>
                  <c:y val="2.7096694434934763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EB-476C-868A-14586C0B61BD}"/>
                </c:ext>
              </c:extLst>
            </c:dLbl>
            <c:dLbl>
              <c:idx val="4"/>
              <c:layout>
                <c:manualLayout>
                  <c:x val="-2.4269702773639781E-2"/>
                  <c:y val="2.7192742211571381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EB-476C-868A-14586C0B61BD}"/>
                </c:ext>
              </c:extLst>
            </c:dLbl>
            <c:dLbl>
              <c:idx val="5"/>
              <c:layout>
                <c:manualLayout>
                  <c:x val="-2.4024024024024024E-2"/>
                  <c:y val="3.38164251207729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3EB-476C-868A-14586C0B61BD}"/>
                </c:ext>
              </c:extLst>
            </c:dLbl>
            <c:dLbl>
              <c:idx val="6"/>
              <c:layout>
                <c:manualLayout>
                  <c:x val="6.006006006006006E-3"/>
                  <c:y val="2.8985507246376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3EB-476C-868A-14586C0B61BD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242</c:v>
                </c:pt>
                <c:pt idx="1">
                  <c:v>283</c:v>
                </c:pt>
                <c:pt idx="2">
                  <c:v>233</c:v>
                </c:pt>
                <c:pt idx="3">
                  <c:v>230</c:v>
                </c:pt>
                <c:pt idx="4">
                  <c:v>235</c:v>
                </c:pt>
                <c:pt idx="5" formatCode="General">
                  <c:v>327</c:v>
                </c:pt>
                <c:pt idx="6" formatCode="General">
                  <c:v>307</c:v>
                </c:pt>
                <c:pt idx="7" formatCode="General">
                  <c:v>324</c:v>
                </c:pt>
                <c:pt idx="8" formatCode="General">
                  <c:v>369</c:v>
                </c:pt>
                <c:pt idx="9" formatCode="General">
                  <c:v>295</c:v>
                </c:pt>
                <c:pt idx="10" formatCode="General">
                  <c:v>288</c:v>
                </c:pt>
                <c:pt idx="11" formatCode="General">
                  <c:v>310</c:v>
                </c:pt>
                <c:pt idx="12" formatCode="General">
                  <c:v>518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3EB-476C-868A-14586C0B61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2.1021021021021023E-2"/>
                  <c:y val="-3.04910799193579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3EB-476C-868A-14586C0B61BD}"/>
                </c:ext>
              </c:extLst>
            </c:dLbl>
            <c:dLbl>
              <c:idx val="1"/>
              <c:layout>
                <c:manualLayout>
                  <c:x val="-3.1572438580312598E-2"/>
                  <c:y val="-3.068260489177983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3EB-476C-868A-14586C0B61BD}"/>
                </c:ext>
              </c:extLst>
            </c:dLbl>
            <c:dLbl>
              <c:idx val="2"/>
              <c:layout>
                <c:manualLayout>
                  <c:x val="-3.1613463857558345E-2"/>
                  <c:y val="-3.092224884932861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3EB-476C-868A-14586C0B61BD}"/>
                </c:ext>
              </c:extLst>
            </c:dLbl>
            <c:dLbl>
              <c:idx val="3"/>
              <c:layout>
                <c:manualLayout>
                  <c:x val="-1.6653070393227873E-2"/>
                  <c:y val="-3.33375175929095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3EB-476C-868A-14586C0B61BD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3EB-476C-868A-14586C0B61BD}"/>
                </c:ext>
              </c:extLst>
            </c:dLbl>
            <c:dLbl>
              <c:idx val="5"/>
              <c:layout>
                <c:manualLayout>
                  <c:x val="-3.003003003003003E-2"/>
                  <c:y val="-1.9323671497584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3EB-476C-868A-14586C0B61BD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552</c:v>
                </c:pt>
                <c:pt idx="1">
                  <c:v>1103</c:v>
                </c:pt>
                <c:pt idx="2">
                  <c:v>777</c:v>
                </c:pt>
                <c:pt idx="3">
                  <c:v>1340</c:v>
                </c:pt>
                <c:pt idx="4">
                  <c:v>824</c:v>
                </c:pt>
                <c:pt idx="5" formatCode="General">
                  <c:v>996</c:v>
                </c:pt>
                <c:pt idx="6" formatCode="General">
                  <c:v>1013</c:v>
                </c:pt>
                <c:pt idx="7" formatCode="General">
                  <c:v>1162</c:v>
                </c:pt>
                <c:pt idx="8" formatCode="General">
                  <c:v>1369</c:v>
                </c:pt>
                <c:pt idx="9" formatCode="General">
                  <c:v>981</c:v>
                </c:pt>
                <c:pt idx="10" formatCode="General">
                  <c:v>1141</c:v>
                </c:pt>
                <c:pt idx="11" formatCode="General">
                  <c:v>1335</c:v>
                </c:pt>
                <c:pt idx="12" formatCode="General">
                  <c:v>1805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83EB-476C-868A-14586C0B61B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3EB-476C-868A-14586C0B61BD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3EB-476C-868A-14586C0B61BD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3EB-476C-868A-14586C0B61BD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3EB-476C-868A-14586C0B61BD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3EB-476C-868A-14586C0B61BD}"/>
                </c:ext>
              </c:extLst>
            </c:dLbl>
            <c:dLbl>
              <c:idx val="5"/>
              <c:layout>
                <c:manualLayout>
                  <c:x val="-2.8528528528528527E-2"/>
                  <c:y val="-2.8985507246376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3EB-476C-868A-14586C0B61BD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1677</c:v>
                </c:pt>
                <c:pt idx="1">
                  <c:v>1742</c:v>
                </c:pt>
                <c:pt idx="2">
                  <c:v>1671</c:v>
                </c:pt>
                <c:pt idx="3">
                  <c:v>1684</c:v>
                </c:pt>
                <c:pt idx="4">
                  <c:v>1661</c:v>
                </c:pt>
                <c:pt idx="5" formatCode="General">
                  <c:v>1616</c:v>
                </c:pt>
                <c:pt idx="6" formatCode="General">
                  <c:v>1667</c:v>
                </c:pt>
                <c:pt idx="7" formatCode="General">
                  <c:v>1729</c:v>
                </c:pt>
                <c:pt idx="8" formatCode="General">
                  <c:v>1838</c:v>
                </c:pt>
                <c:pt idx="9" formatCode="General">
                  <c:v>1714</c:v>
                </c:pt>
                <c:pt idx="10" formatCode="General">
                  <c:v>1626</c:v>
                </c:pt>
                <c:pt idx="11" formatCode="General">
                  <c:v>1848</c:v>
                </c:pt>
                <c:pt idx="12" formatCode="General">
                  <c:v>2096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83EB-476C-868A-14586C0B61B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4"/>
          </c:marker>
          <c:dLbls>
            <c:dLbl>
              <c:idx val="0"/>
              <c:layout>
                <c:manualLayout>
                  <c:x val="-1.1698115438272918E-2"/>
                  <c:y val="2.130796150481189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3EB-476C-868A-14586C0B61BD}"/>
                </c:ext>
              </c:extLst>
            </c:dLbl>
            <c:dLbl>
              <c:idx val="1"/>
              <c:layout>
                <c:manualLayout>
                  <c:x val="-2.2618051121988132E-2"/>
                  <c:y val="2.623473696222754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3EB-476C-868A-14586C0B61BD}"/>
                </c:ext>
              </c:extLst>
            </c:dLbl>
            <c:dLbl>
              <c:idx val="2"/>
              <c:layout>
                <c:manualLayout>
                  <c:x val="-2.2536237024426E-2"/>
                  <c:y val="-2.468142569135379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3EB-476C-868A-14586C0B61BD}"/>
                </c:ext>
              </c:extLst>
            </c:dLbl>
            <c:dLbl>
              <c:idx val="3"/>
              <c:layout>
                <c:manualLayout>
                  <c:x val="-2.4051334799366296E-2"/>
                  <c:y val="-1.970691163604549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3EB-476C-868A-14586C0B61BD}"/>
                </c:ext>
              </c:extLst>
            </c:dLbl>
            <c:dLbl>
              <c:idx val="4"/>
              <c:layout>
                <c:manualLayout>
                  <c:x val="-1.8195478943510441E-2"/>
                  <c:y val="-1.743523907337669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3EB-476C-868A-14586C0B61BD}"/>
                </c:ext>
              </c:extLst>
            </c:dLbl>
            <c:dLbl>
              <c:idx val="5"/>
              <c:layout>
                <c:manualLayout>
                  <c:x val="-3.4534534534534533E-2"/>
                  <c:y val="-2.65700483091788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3EB-476C-868A-14586C0B61BD}"/>
                </c:ext>
              </c:extLst>
            </c:dLbl>
            <c:dLbl>
              <c:idx val="6"/>
              <c:layout>
                <c:manualLayout>
                  <c:x val="-2.5525525525525637E-2"/>
                  <c:y val="-2.1739130434782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3EB-476C-868A-14586C0B61BD}"/>
                </c:ext>
              </c:extLst>
            </c:dLbl>
            <c:dLbl>
              <c:idx val="7"/>
              <c:layout>
                <c:manualLayout>
                  <c:x val="-4.5045045045046146E-3"/>
                  <c:y val="-1.6908212560386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83EB-476C-868A-14586C0B61BD}"/>
                </c:ext>
              </c:extLst>
            </c:dLbl>
            <c:dLbl>
              <c:idx val="8"/>
              <c:layout>
                <c:manualLayout>
                  <c:x val="-1.6516516516516627E-2"/>
                  <c:y val="-3.1400966183574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83EB-476C-868A-14586C0B61BD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201</c:v>
                </c:pt>
                <c:pt idx="1">
                  <c:v>230</c:v>
                </c:pt>
                <c:pt idx="2">
                  <c:v>250</c:v>
                </c:pt>
                <c:pt idx="3">
                  <c:v>271</c:v>
                </c:pt>
                <c:pt idx="4">
                  <c:v>290</c:v>
                </c:pt>
                <c:pt idx="5" formatCode="General">
                  <c:v>304</c:v>
                </c:pt>
                <c:pt idx="6" formatCode="General">
                  <c:v>327</c:v>
                </c:pt>
                <c:pt idx="7" formatCode="General">
                  <c:v>344</c:v>
                </c:pt>
                <c:pt idx="8" formatCode="General">
                  <c:v>352</c:v>
                </c:pt>
                <c:pt idx="9" formatCode="General">
                  <c:v>378</c:v>
                </c:pt>
                <c:pt idx="10" formatCode="General">
                  <c:v>389</c:v>
                </c:pt>
                <c:pt idx="11" formatCode="General">
                  <c:v>410</c:v>
                </c:pt>
                <c:pt idx="12" formatCode="General">
                  <c:v>443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F-83EB-476C-868A-14586C0B61B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4.5318152798467758E-3"/>
                  <c:y val="3.546559397466621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83EB-476C-868A-14586C0B61BD}"/>
                </c:ext>
              </c:extLst>
            </c:dLbl>
            <c:dLbl>
              <c:idx val="1"/>
              <c:layout>
                <c:manualLayout>
                  <c:x val="-3.1558842306873801E-2"/>
                  <c:y val="4.048803682148426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83EB-476C-868A-14586C0B61BD}"/>
                </c:ext>
              </c:extLst>
            </c:dLbl>
            <c:dLbl>
              <c:idx val="2"/>
              <c:layout>
                <c:manualLayout>
                  <c:x val="-4.4500011822845914E-3"/>
                  <c:y val="2.841074213549393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83EB-476C-868A-14586C0B61BD}"/>
                </c:ext>
              </c:extLst>
            </c:dLbl>
            <c:dLbl>
              <c:idx val="3"/>
              <c:layout>
                <c:manualLayout>
                  <c:x val="-2.5784918777044762E-2"/>
                  <c:y val="4.23766594393092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83EB-476C-868A-14586C0B61BD}"/>
                </c:ext>
              </c:extLst>
            </c:dLbl>
            <c:dLbl>
              <c:idx val="4"/>
              <c:layout>
                <c:manualLayout>
                  <c:x val="-3.4711995460026956E-2"/>
                  <c:y val="4.0200654266042829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83EB-476C-868A-14586C0B61BD}"/>
                </c:ext>
              </c:extLst>
            </c:dLbl>
            <c:dLbl>
              <c:idx val="5"/>
              <c:layout>
                <c:manualLayout>
                  <c:x val="-3.003003003003003E-2"/>
                  <c:y val="3.38164251207729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83EB-476C-868A-14586C0B61BD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2668</c:v>
                </c:pt>
                <c:pt idx="1">
                  <c:v>3266</c:v>
                </c:pt>
                <c:pt idx="2">
                  <c:v>2844</c:v>
                </c:pt>
                <c:pt idx="3">
                  <c:v>3433</c:v>
                </c:pt>
                <c:pt idx="4">
                  <c:v>2899</c:v>
                </c:pt>
                <c:pt idx="5" formatCode="General">
                  <c:v>3038</c:v>
                </c:pt>
                <c:pt idx="6" formatCode="General">
                  <c:v>3127</c:v>
                </c:pt>
                <c:pt idx="7" formatCode="General">
                  <c:v>3373</c:v>
                </c:pt>
                <c:pt idx="8" formatCode="General">
                  <c:v>3716</c:v>
                </c:pt>
                <c:pt idx="9" formatCode="General">
                  <c:v>3215</c:v>
                </c:pt>
                <c:pt idx="10" formatCode="General">
                  <c:v>3281</c:v>
                </c:pt>
                <c:pt idx="11" formatCode="General">
                  <c:v>3732</c:v>
                </c:pt>
                <c:pt idx="12" formatCode="General">
                  <c:v>4539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6-83EB-476C-868A-14586C0B61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6997039"/>
        <c:axId val="1"/>
      </c:lineChart>
      <c:catAx>
        <c:axId val="179699703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796997039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46346003874118"/>
          <c:y val="0.20516107227175917"/>
          <c:w val="0.29556690397725843"/>
          <c:h val="0.44517260598684688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Seoul</c:v>
                </c:pt>
              </c:strCache>
            </c:strRef>
          </c:tx>
          <c:spPr>
            <a:solidFill>
              <a:srgbClr val="BBE0E3"/>
            </a:solidFill>
            <a:ln w="3172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0A19-46A7-8C17-6B4EC3BA8545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A19-46A7-8C17-6B4EC3BA8545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0A19-46A7-8C17-6B4EC3BA8545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A19-46A7-8C17-6B4EC3BA8545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0A19-46A7-8C17-6B4EC3BA8545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A19-46A7-8C17-6B4EC3BA8545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0A19-46A7-8C17-6B4EC3BA8545}"/>
              </c:ext>
            </c:extLst>
          </c:dPt>
          <c:dLbls>
            <c:dLbl>
              <c:idx val="0"/>
              <c:layout>
                <c:manualLayout>
                  <c:x val="-7.2845337224220777E-2"/>
                  <c:y val="-8.167510918949885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A19-46A7-8C17-6B4EC3BA8545}"/>
                </c:ext>
              </c:extLst>
            </c:dLbl>
            <c:dLbl>
              <c:idx val="1"/>
              <c:layout>
                <c:manualLayout>
                  <c:x val="8.7741566249905659E-2"/>
                  <c:y val="-8.9402205728285528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19-46A7-8C17-6B4EC3BA8545}"/>
                </c:ext>
              </c:extLst>
            </c:dLbl>
            <c:dLbl>
              <c:idx val="2"/>
              <c:layout>
                <c:manualLayout>
                  <c:x val="0.10697906058272684"/>
                  <c:y val="-3.397615407177424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A19-46A7-8C17-6B4EC3BA8545}"/>
                </c:ext>
              </c:extLst>
            </c:dLbl>
            <c:dLbl>
              <c:idx val="3"/>
              <c:layout>
                <c:manualLayout>
                  <c:x val="3.8567457422454779E-2"/>
                  <c:y val="-9.351213370319022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A19-46A7-8C17-6B4EC3BA8545}"/>
                </c:ext>
              </c:extLst>
            </c:dLbl>
            <c:dLbl>
              <c:idx val="4"/>
              <c:layout>
                <c:manualLayout>
                  <c:x val="-1.6132283710216932E-3"/>
                  <c:y val="-4.2934698599915617E-3"/>
                </c:manualLayout>
              </c:layout>
              <c:numFmt formatCode="0%" sourceLinked="0"/>
              <c:spPr>
                <a:noFill/>
                <a:ln w="25325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A19-46A7-8C17-6B4EC3BA8545}"/>
                </c:ext>
              </c:extLst>
            </c:dLbl>
            <c:dLbl>
              <c:idx val="5"/>
              <c:layout>
                <c:manualLayout>
                  <c:x val="-2.4626927624462277E-2"/>
                  <c:y val="2.9629977656268768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19-46A7-8C17-6B4EC3BA8545}"/>
                </c:ext>
              </c:extLst>
            </c:dLbl>
            <c:dLbl>
              <c:idx val="6"/>
              <c:layout>
                <c:manualLayout>
                  <c:x val="-9.9880506150788802E-3"/>
                  <c:y val="-3.0101897568939901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9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A19-46A7-8C17-6B4EC3BA8545}"/>
                </c:ext>
              </c:extLst>
            </c:dLbl>
            <c:numFmt formatCode="0%" sourceLinked="0"/>
            <c:spPr>
              <a:noFill/>
              <a:ln w="25300">
                <a:noFill/>
              </a:ln>
            </c:spPr>
            <c:txPr>
              <a:bodyPr/>
              <a:lstStyle/>
              <a:p>
                <a:pPr>
                  <a:defRPr sz="1199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1</c:v>
                </c:pt>
                <c:pt idx="1">
                  <c:v>61</c:v>
                </c:pt>
                <c:pt idx="2">
                  <c:v>443</c:v>
                </c:pt>
                <c:pt idx="3" formatCode="#,##0">
                  <c:v>2096</c:v>
                </c:pt>
                <c:pt idx="4">
                  <c:v>1805</c:v>
                </c:pt>
                <c:pt idx="5">
                  <c:v>133</c:v>
                </c:pt>
                <c:pt idx="6">
                  <c:v>518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A19-46A7-8C17-6B4EC3BA854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0A19-46A7-8C17-6B4EC3BA8545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0A19-46A7-8C17-6B4EC3BA8545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0A19-46A7-8C17-6B4EC3BA8545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0A19-46A7-8C17-6B4EC3BA8545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0A19-46A7-8C17-6B4EC3BA8545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0A19-46A7-8C17-6B4EC3BA8545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0A19-46A7-8C17-6B4EC3BA8545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>
                  <c:v>1.9774569903104607E-2</c:v>
                </c:pt>
                <c:pt idx="1">
                  <c:v>1.2062487640893811</c:v>
                </c:pt>
                <c:pt idx="2">
                  <c:v>8.7601344670753409</c:v>
                </c:pt>
                <c:pt idx="3">
                  <c:v>41.447498516907253</c:v>
                </c:pt>
                <c:pt idx="4">
                  <c:v>35.693098675103819</c:v>
                </c:pt>
                <c:pt idx="5">
                  <c:v>2.6300177971129131</c:v>
                </c:pt>
                <c:pt idx="6">
                  <c:v>10.243227209808186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A19-46A7-8C17-6B4EC3BA85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5">
          <a:noFill/>
        </a:ln>
      </c:spPr>
    </c:plotArea>
    <c:legend>
      <c:legendPos val="r"/>
      <c:layout>
        <c:manualLayout>
          <c:xMode val="edge"/>
          <c:yMode val="edge"/>
          <c:x val="0.69575755267592754"/>
          <c:y val="0.17710200663419745"/>
          <c:w val="0.19566786316160301"/>
          <c:h val="0.3580939548331859"/>
        </c:manualLayout>
      </c:layout>
      <c:overlay val="0"/>
      <c:spPr>
        <a:noFill/>
        <a:ln w="4183">
          <a:solidFill>
            <a:schemeClr val="tx1"/>
          </a:solidFill>
          <a:prstDash val="solid"/>
        </a:ln>
      </c:spPr>
      <c:txPr>
        <a:bodyPr/>
        <a:lstStyle/>
        <a:p>
          <a:pPr>
            <a:defRPr sz="1399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7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165366888947495E-2"/>
          <c:y val="7.7250915915619042E-2"/>
          <c:w val="0.80245727059237204"/>
          <c:h val="0.8492462311557821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Korea Council</c:v>
                </c:pt>
              </c:strCache>
            </c:strRef>
          </c:tx>
          <c:spPr>
            <a:solidFill>
              <a:schemeClr val="accent1"/>
            </a:solidFill>
            <a:ln w="15592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19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94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#,##0</c:formatCode>
                <c:ptCount val="24"/>
                <c:pt idx="0">
                  <c:v>3830</c:v>
                </c:pt>
                <c:pt idx="1">
                  <c:v>3841</c:v>
                </c:pt>
                <c:pt idx="2">
                  <c:v>3791</c:v>
                </c:pt>
                <c:pt idx="3">
                  <c:v>3680</c:v>
                </c:pt>
                <c:pt idx="4">
                  <c:v>3791</c:v>
                </c:pt>
                <c:pt idx="5">
                  <c:v>4072</c:v>
                </c:pt>
                <c:pt idx="6">
                  <c:v>5386</c:v>
                </c:pt>
                <c:pt idx="7">
                  <c:v>4659</c:v>
                </c:pt>
                <c:pt idx="8" formatCode="General">
                  <c:v>4421</c:v>
                </c:pt>
                <c:pt idx="9">
                  <c:v>4388</c:v>
                </c:pt>
                <c:pt idx="10">
                  <c:v>4447</c:v>
                </c:pt>
                <c:pt idx="11">
                  <c:v>4599</c:v>
                </c:pt>
                <c:pt idx="12" formatCode="_(* #,##0_);_(* \(#,##0\);_(* &quot;-&quot;??_);_(@_)">
                  <c:v>5463</c:v>
                </c:pt>
                <c:pt idx="13">
                  <c:v>4814</c:v>
                </c:pt>
                <c:pt idx="14">
                  <c:v>5651</c:v>
                </c:pt>
                <c:pt idx="15">
                  <c:v>4971</c:v>
                </c:pt>
                <c:pt idx="16">
                  <c:v>5137</c:v>
                </c:pt>
                <c:pt idx="17">
                  <c:v>5313</c:v>
                </c:pt>
                <c:pt idx="18">
                  <c:v>5510</c:v>
                </c:pt>
                <c:pt idx="19">
                  <c:v>5967</c:v>
                </c:pt>
                <c:pt idx="20">
                  <c:v>5044</c:v>
                </c:pt>
                <c:pt idx="21">
                  <c:v>5137</c:v>
                </c:pt>
                <c:pt idx="22">
                  <c:v>5763</c:v>
                </c:pt>
                <c:pt idx="23">
                  <c:v>7025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C6-473F-8094-644170AA9A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6389711"/>
        <c:axId val="1"/>
      </c:barChart>
      <c:dateAx>
        <c:axId val="786389711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spPr>
          <a:ln w="39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786389711"/>
        <c:crosses val="autoZero"/>
        <c:crossBetween val="between"/>
      </c:valAx>
      <c:spPr>
        <a:noFill/>
        <a:ln w="15592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696899625898018"/>
          <c:y val="0.33893355435833677"/>
          <c:w val="0.11883761841597762"/>
          <c:h val="4.7981127865089734E-2"/>
        </c:manualLayout>
      </c:layout>
      <c:overlay val="0"/>
      <c:spPr>
        <a:noFill/>
        <a:ln w="3900">
          <a:solidFill>
            <a:schemeClr val="tx1"/>
          </a:solidFill>
          <a:prstDash val="solid"/>
        </a:ln>
      </c:spPr>
      <c:txPr>
        <a:bodyPr/>
        <a:lstStyle/>
        <a:p>
          <a:pPr>
            <a:defRPr sz="1036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1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62581385755026"/>
          <c:y val="3.6622574319985439E-2"/>
          <c:w val="0.7883754416802683"/>
          <c:h val="0.84924623115578046"/>
        </c:manualLayout>
      </c:layout>
      <c:barChart>
        <c:barDir val="bar"/>
        <c:grouping val="clustered"/>
        <c:varyColors val="0"/>
        <c:ser>
          <c:idx val="4"/>
          <c:order val="0"/>
          <c:tx>
            <c:strRef>
              <c:f>Sheet1!$A$2</c:f>
              <c:strCache>
                <c:ptCount val="1"/>
                <c:pt idx="0">
                  <c:v>Taegu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 w="31296"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1" b="1" i="0" u="none" strike="noStrike" kern="1200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279</c:v>
                </c:pt>
                <c:pt idx="1">
                  <c:v>284</c:v>
                </c:pt>
                <c:pt idx="2">
                  <c:v>282</c:v>
                </c:pt>
                <c:pt idx="3">
                  <c:v>244</c:v>
                </c:pt>
                <c:pt idx="4">
                  <c:v>239</c:v>
                </c:pt>
                <c:pt idx="5">
                  <c:v>232</c:v>
                </c:pt>
                <c:pt idx="6">
                  <c:v>277</c:v>
                </c:pt>
                <c:pt idx="7">
                  <c:v>273</c:v>
                </c:pt>
                <c:pt idx="8">
                  <c:v>292</c:v>
                </c:pt>
                <c:pt idx="9">
                  <c:v>289</c:v>
                </c:pt>
                <c:pt idx="10">
                  <c:v>287</c:v>
                </c:pt>
                <c:pt idx="11">
                  <c:v>303</c:v>
                </c:pt>
                <c:pt idx="12">
                  <c:v>426</c:v>
                </c:pt>
                <c:pt idx="13">
                  <c:v>325</c:v>
                </c:pt>
                <c:pt idx="14">
                  <c:v>440</c:v>
                </c:pt>
                <c:pt idx="15">
                  <c:v>386</c:v>
                </c:pt>
                <c:pt idx="16">
                  <c:v>284</c:v>
                </c:pt>
                <c:pt idx="17">
                  <c:v>232</c:v>
                </c:pt>
                <c:pt idx="18">
                  <c:v>204</c:v>
                </c:pt>
                <c:pt idx="19">
                  <c:v>173</c:v>
                </c:pt>
                <c:pt idx="20">
                  <c:v>113</c:v>
                </c:pt>
                <c:pt idx="21">
                  <c:v>111</c:v>
                </c:pt>
                <c:pt idx="22">
                  <c:v>99</c:v>
                </c:pt>
                <c:pt idx="23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17-4FCE-96A6-4FF650240A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6744016"/>
        <c:axId val="1"/>
      </c:barChart>
      <c:dateAx>
        <c:axId val="1456744016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noFill/>
          <a:ln w="391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31" b="1" i="0" u="none" strike="noStrike" kern="1200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915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31" b="1" i="0" u="none" strike="noStrike" kern="1200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456744016"/>
        <c:crosses val="autoZero"/>
        <c:crossBetween val="between"/>
      </c:valAx>
      <c:spPr>
        <a:noFill/>
        <a:ln w="15645">
          <a:solidFill>
            <a:schemeClr val="tx1"/>
          </a:solidFill>
          <a:prstDash val="solid"/>
        </a:ln>
        <a:effectLst/>
      </c:spPr>
    </c:plotArea>
    <c:legend>
      <c:legendPos val="r"/>
      <c:layout>
        <c:manualLayout>
          <c:xMode val="edge"/>
          <c:yMode val="edge"/>
          <c:x val="0.89965248196434466"/>
          <c:y val="0.21975103112110986"/>
          <c:w val="8.2472785164149576E-2"/>
          <c:h val="5.1515132037066785E-2"/>
        </c:manualLayout>
      </c:layout>
      <c:overlay val="0"/>
      <c:spPr>
        <a:noFill/>
        <a:ln w="3915">
          <a:solidFill>
            <a:schemeClr val="tx1"/>
          </a:solidFill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32" b="1" i="0" u="none" strike="noStrike" kern="1200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221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04F7-4C1A-8994-3E0CEBB7EAD3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17</c:v>
                </c:pt>
                <c:pt idx="1">
                  <c:v>38</c:v>
                </c:pt>
                <c:pt idx="2">
                  <c:v>28</c:v>
                </c:pt>
                <c:pt idx="3">
                  <c:v>47</c:v>
                </c:pt>
                <c:pt idx="4">
                  <c:v>31</c:v>
                </c:pt>
                <c:pt idx="5" formatCode="General">
                  <c:v>16</c:v>
                </c:pt>
                <c:pt idx="6" formatCode="General">
                  <c:v>20</c:v>
                </c:pt>
                <c:pt idx="7" formatCode="General">
                  <c:v>15</c:v>
                </c:pt>
                <c:pt idx="8" formatCode="General">
                  <c:v>13</c:v>
                </c:pt>
                <c:pt idx="9" formatCode="General">
                  <c:v>9</c:v>
                </c:pt>
                <c:pt idx="10" formatCode="General">
                  <c:v>4</c:v>
                </c:pt>
                <c:pt idx="11" formatCode="General">
                  <c:v>9</c:v>
                </c:pt>
                <c:pt idx="12" formatCode="General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F7-4C1A-8994-3E0CEBB7EAD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78</c:v>
                </c:pt>
                <c:pt idx="1">
                  <c:v>158</c:v>
                </c:pt>
                <c:pt idx="2">
                  <c:v>73</c:v>
                </c:pt>
                <c:pt idx="3">
                  <c:v>158</c:v>
                </c:pt>
                <c:pt idx="4">
                  <c:v>123</c:v>
                </c:pt>
                <c:pt idx="5" formatCode="General">
                  <c:v>94</c:v>
                </c:pt>
                <c:pt idx="6" formatCode="General">
                  <c:v>71</c:v>
                </c:pt>
                <c:pt idx="7" formatCode="General">
                  <c:v>78</c:v>
                </c:pt>
                <c:pt idx="8" formatCode="General">
                  <c:v>57</c:v>
                </c:pt>
                <c:pt idx="9" formatCode="General">
                  <c:v>24</c:v>
                </c:pt>
                <c:pt idx="10" formatCode="General">
                  <c:v>24</c:v>
                </c:pt>
                <c:pt idx="11" formatCode="General">
                  <c:v>37</c:v>
                </c:pt>
                <c:pt idx="12" formatCode="General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F7-4C1A-8994-3E0CEBB7EAD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162</c:v>
                </c:pt>
                <c:pt idx="1">
                  <c:v>187</c:v>
                </c:pt>
                <c:pt idx="2">
                  <c:v>179</c:v>
                </c:pt>
                <c:pt idx="3">
                  <c:v>189</c:v>
                </c:pt>
                <c:pt idx="4">
                  <c:v>192</c:v>
                </c:pt>
                <c:pt idx="5" formatCode="General">
                  <c:v>135</c:v>
                </c:pt>
                <c:pt idx="6" formatCode="General">
                  <c:v>102</c:v>
                </c:pt>
                <c:pt idx="7" formatCode="General">
                  <c:v>80</c:v>
                </c:pt>
                <c:pt idx="8" formatCode="General">
                  <c:v>75</c:v>
                </c:pt>
                <c:pt idx="9" formatCode="General">
                  <c:v>53</c:v>
                </c:pt>
                <c:pt idx="10" formatCode="General">
                  <c:v>54</c:v>
                </c:pt>
                <c:pt idx="11" formatCode="General">
                  <c:v>29</c:v>
                </c:pt>
                <c:pt idx="12" formatCode="General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F7-4C1A-8994-3E0CEBB7EAD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F7-4C1A-8994-3E0CEBB7EAD3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4F7-4C1A-8994-3E0CEBB7EAD3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4F7-4C1A-8994-3E0CEBB7EAD3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4F7-4C1A-8994-3E0CEBB7EAD3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4F7-4C1A-8994-3E0CEBB7EAD3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20</c:v>
                </c:pt>
                <c:pt idx="1">
                  <c:v>22</c:v>
                </c:pt>
                <c:pt idx="2">
                  <c:v>27</c:v>
                </c:pt>
                <c:pt idx="3">
                  <c:v>29</c:v>
                </c:pt>
                <c:pt idx="4">
                  <c:v>30</c:v>
                </c:pt>
                <c:pt idx="5" formatCode="General">
                  <c:v>26</c:v>
                </c:pt>
                <c:pt idx="6" formatCode="General">
                  <c:v>26</c:v>
                </c:pt>
                <c:pt idx="7" formatCode="General">
                  <c:v>23</c:v>
                </c:pt>
                <c:pt idx="8" formatCode="General">
                  <c:v>23</c:v>
                </c:pt>
                <c:pt idx="9" formatCode="General">
                  <c:v>22</c:v>
                </c:pt>
                <c:pt idx="10" formatCode="General">
                  <c:v>23</c:v>
                </c:pt>
                <c:pt idx="11" formatCode="General">
                  <c:v>22</c:v>
                </c:pt>
                <c:pt idx="12" formatCode="General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4F7-4C1A-8994-3E0CEBB7EAD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286</c:v>
                </c:pt>
                <c:pt idx="1">
                  <c:v>388</c:v>
                </c:pt>
                <c:pt idx="2">
                  <c:v>297</c:v>
                </c:pt>
                <c:pt idx="3">
                  <c:v>393</c:v>
                </c:pt>
                <c:pt idx="4">
                  <c:v>361</c:v>
                </c:pt>
                <c:pt idx="5" formatCode="General">
                  <c:v>268</c:v>
                </c:pt>
                <c:pt idx="6" formatCode="General">
                  <c:v>212</c:v>
                </c:pt>
                <c:pt idx="7" formatCode="General">
                  <c:v>189</c:v>
                </c:pt>
                <c:pt idx="8" formatCode="General">
                  <c:v>160</c:v>
                </c:pt>
                <c:pt idx="9" formatCode="General">
                  <c:v>104</c:v>
                </c:pt>
                <c:pt idx="10" formatCode="General">
                  <c:v>107</c:v>
                </c:pt>
                <c:pt idx="11" formatCode="General">
                  <c:v>90</c:v>
                </c:pt>
                <c:pt idx="12" formatCode="General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4F7-4C1A-8994-3E0CEBB7EA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9110160"/>
        <c:axId val="1"/>
      </c:barChart>
      <c:catAx>
        <c:axId val="589110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589110160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464616272965878"/>
          <c:y val="0.2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169161287271521E-2"/>
          <c:y val="1.642493057932975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2.719077345061597E-2"/>
                  <c:y val="2.487295066377572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7D0-424A-971C-6B716BED4BCE}"/>
                </c:ext>
              </c:extLst>
            </c:dLbl>
            <c:dLbl>
              <c:idx val="1"/>
              <c:layout>
                <c:manualLayout>
                  <c:x val="-1.9929062921188904E-2"/>
                  <c:y val="-3.05867473087602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D0-424A-971C-6B716BED4BCE}"/>
                </c:ext>
              </c:extLst>
            </c:dLbl>
            <c:dLbl>
              <c:idx val="2"/>
              <c:layout>
                <c:manualLayout>
                  <c:x val="-1.9683384171573094E-2"/>
                  <c:y val="-2.6091330974932481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D0-424A-971C-6B716BED4BCE}"/>
                </c:ext>
              </c:extLst>
            </c:dLbl>
            <c:dLbl>
              <c:idx val="3"/>
              <c:layout>
                <c:manualLayout>
                  <c:x val="-2.2686268946111466E-2"/>
                  <c:y val="-3.0874320057818861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D0-424A-971C-6B716BED4BCE}"/>
                </c:ext>
              </c:extLst>
            </c:dLbl>
            <c:dLbl>
              <c:idx val="4"/>
              <c:layout>
                <c:manualLayout>
                  <c:x val="-1.5260693764630772E-2"/>
                  <c:y val="-3.3193731218380221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7D0-424A-971C-6B716BED4BCE}"/>
                </c:ext>
              </c:extLst>
            </c:dLbl>
            <c:dLbl>
              <c:idx val="5"/>
              <c:layout>
                <c:manualLayout>
                  <c:x val="-1.9519519519519631E-2"/>
                  <c:y val="2.17391304347826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D0-424A-971C-6B716BED4BCE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17</c:v>
                </c:pt>
                <c:pt idx="1">
                  <c:v>38</c:v>
                </c:pt>
                <c:pt idx="2">
                  <c:v>28</c:v>
                </c:pt>
                <c:pt idx="3">
                  <c:v>47</c:v>
                </c:pt>
                <c:pt idx="4">
                  <c:v>31</c:v>
                </c:pt>
                <c:pt idx="5" formatCode="General">
                  <c:v>16</c:v>
                </c:pt>
                <c:pt idx="6" formatCode="General">
                  <c:v>20</c:v>
                </c:pt>
                <c:pt idx="7" formatCode="General">
                  <c:v>15</c:v>
                </c:pt>
                <c:pt idx="8" formatCode="General">
                  <c:v>13</c:v>
                </c:pt>
                <c:pt idx="9" formatCode="General">
                  <c:v>9</c:v>
                </c:pt>
                <c:pt idx="10" formatCode="General">
                  <c:v>4</c:v>
                </c:pt>
                <c:pt idx="11" formatCode="General">
                  <c:v>9</c:v>
                </c:pt>
                <c:pt idx="12" formatCode="General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7D0-424A-971C-6B716BED4BC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2.1021021021021023E-2"/>
                  <c:y val="-3.049107991935790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D0-424A-971C-6B716BED4BCE}"/>
                </c:ext>
              </c:extLst>
            </c:dLbl>
            <c:dLbl>
              <c:idx val="1"/>
              <c:layout>
                <c:manualLayout>
                  <c:x val="-4.5454115532855693E-3"/>
                  <c:y val="-1.86053102057894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7D0-424A-971C-6B716BED4BCE}"/>
                </c:ext>
              </c:extLst>
            </c:dLbl>
            <c:dLbl>
              <c:idx val="2"/>
              <c:layout>
                <c:manualLayout>
                  <c:x val="-3.1613463857558345E-2"/>
                  <c:y val="-3.092224884932861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7D0-424A-971C-6B716BED4BCE}"/>
                </c:ext>
              </c:extLst>
            </c:dLbl>
            <c:dLbl>
              <c:idx val="3"/>
              <c:layout>
                <c:manualLayout>
                  <c:x val="2.8664491262916461E-3"/>
                  <c:y val="-1.884476396972117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7D0-424A-971C-6B716BED4BCE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7D0-424A-971C-6B716BED4BCE}"/>
                </c:ext>
              </c:extLst>
            </c:dLbl>
            <c:dLbl>
              <c:idx val="7"/>
              <c:layout>
                <c:manualLayout>
                  <c:x val="-2.2522522522522632E-2"/>
                  <c:y val="2.65700483091787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7D0-424A-971C-6B716BED4BCE}"/>
                </c:ext>
              </c:extLst>
            </c:dLbl>
            <c:dLbl>
              <c:idx val="11"/>
              <c:layout>
                <c:manualLayout>
                  <c:x val="1.1010883812341616E-16"/>
                  <c:y val="-7.2463768115942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060-4A8C-BE65-C74F185A5C08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78</c:v>
                </c:pt>
                <c:pt idx="1">
                  <c:v>158</c:v>
                </c:pt>
                <c:pt idx="2">
                  <c:v>73</c:v>
                </c:pt>
                <c:pt idx="3">
                  <c:v>158</c:v>
                </c:pt>
                <c:pt idx="4">
                  <c:v>123</c:v>
                </c:pt>
                <c:pt idx="5" formatCode="General">
                  <c:v>94</c:v>
                </c:pt>
                <c:pt idx="6" formatCode="General">
                  <c:v>71</c:v>
                </c:pt>
                <c:pt idx="7" formatCode="General">
                  <c:v>78</c:v>
                </c:pt>
                <c:pt idx="8" formatCode="General">
                  <c:v>57</c:v>
                </c:pt>
                <c:pt idx="9" formatCode="General">
                  <c:v>24</c:v>
                </c:pt>
                <c:pt idx="10" formatCode="General">
                  <c:v>24</c:v>
                </c:pt>
                <c:pt idx="11" formatCode="General">
                  <c:v>37</c:v>
                </c:pt>
                <c:pt idx="12" formatCode="General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7D0-424A-971C-6B716BED4BC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7D0-424A-971C-6B716BED4BCE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7D0-424A-971C-6B716BED4BCE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7D0-424A-971C-6B716BED4BCE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7D0-424A-971C-6B716BED4BCE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7D0-424A-971C-6B716BED4BCE}"/>
                </c:ext>
              </c:extLst>
            </c:dLbl>
            <c:dLbl>
              <c:idx val="7"/>
              <c:layout>
                <c:manualLayout>
                  <c:x val="-3.003003003003003E-3"/>
                  <c:y val="-1.20772946859903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7D0-424A-971C-6B716BED4BCE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162</c:v>
                </c:pt>
                <c:pt idx="1">
                  <c:v>187</c:v>
                </c:pt>
                <c:pt idx="2">
                  <c:v>179</c:v>
                </c:pt>
                <c:pt idx="3">
                  <c:v>189</c:v>
                </c:pt>
                <c:pt idx="4">
                  <c:v>192</c:v>
                </c:pt>
                <c:pt idx="5" formatCode="General">
                  <c:v>135</c:v>
                </c:pt>
                <c:pt idx="6" formatCode="General">
                  <c:v>102</c:v>
                </c:pt>
                <c:pt idx="7" formatCode="General">
                  <c:v>80</c:v>
                </c:pt>
                <c:pt idx="8" formatCode="General">
                  <c:v>75</c:v>
                </c:pt>
                <c:pt idx="9" formatCode="General">
                  <c:v>53</c:v>
                </c:pt>
                <c:pt idx="10" formatCode="General">
                  <c:v>54</c:v>
                </c:pt>
                <c:pt idx="11" formatCode="General">
                  <c:v>29</c:v>
                </c:pt>
                <c:pt idx="12" formatCode="General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E7D0-424A-971C-6B716BED4BC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5"/>
          </c:marker>
          <c:dLbls>
            <c:dLbl>
              <c:idx val="0"/>
              <c:layout>
                <c:manualLayout>
                  <c:x val="-2.8214631954789435E-2"/>
                  <c:y val="-2.458575830195138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7D0-424A-971C-6B716BED4BCE}"/>
                </c:ext>
              </c:extLst>
            </c:dLbl>
            <c:dLbl>
              <c:idx val="1"/>
              <c:layout>
                <c:manualLayout>
                  <c:x val="-2.2618051121988132E-2"/>
                  <c:y val="2.623473696222754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7D0-424A-971C-6B716BED4BCE}"/>
                </c:ext>
              </c:extLst>
            </c:dLbl>
            <c:dLbl>
              <c:idx val="2"/>
              <c:layout>
                <c:manualLayout>
                  <c:x val="-1.202572651391549E-2"/>
                  <c:y val="3.087412986420175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7D0-424A-971C-6B716BED4BCE}"/>
                </c:ext>
              </c:extLst>
            </c:dLbl>
            <c:dLbl>
              <c:idx val="3"/>
              <c:layout>
                <c:manualLayout>
                  <c:x val="-2.4051334799366296E-2"/>
                  <c:y val="1.894043135912358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7D0-424A-971C-6B716BED4BCE}"/>
                </c:ext>
              </c:extLst>
            </c:dLbl>
            <c:dLbl>
              <c:idx val="4"/>
              <c:layout>
                <c:manualLayout>
                  <c:x val="-7.6849684329999288E-3"/>
                  <c:y val="2.362756285899045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7D0-424A-971C-6B716BED4BCE}"/>
                </c:ext>
              </c:extLst>
            </c:dLbl>
            <c:dLbl>
              <c:idx val="6"/>
              <c:layout>
                <c:manualLayout>
                  <c:x val="-2.5525525525525526E-2"/>
                  <c:y val="-2.89855072463768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7D0-424A-971C-6B716BED4BCE}"/>
                </c:ext>
              </c:extLst>
            </c:dLbl>
            <c:dLbl>
              <c:idx val="11"/>
              <c:layout>
                <c:manualLayout>
                  <c:x val="1.1010883812341616E-16"/>
                  <c:y val="4.8309178743961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60-4A8C-BE65-C74F185A5C08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20</c:v>
                </c:pt>
                <c:pt idx="1">
                  <c:v>22</c:v>
                </c:pt>
                <c:pt idx="2">
                  <c:v>27</c:v>
                </c:pt>
                <c:pt idx="3">
                  <c:v>29</c:v>
                </c:pt>
                <c:pt idx="4">
                  <c:v>30</c:v>
                </c:pt>
                <c:pt idx="5" formatCode="General">
                  <c:v>26</c:v>
                </c:pt>
                <c:pt idx="6" formatCode="General">
                  <c:v>26</c:v>
                </c:pt>
                <c:pt idx="7" formatCode="General">
                  <c:v>23</c:v>
                </c:pt>
                <c:pt idx="8" formatCode="General">
                  <c:v>23</c:v>
                </c:pt>
                <c:pt idx="9" formatCode="General">
                  <c:v>22</c:v>
                </c:pt>
                <c:pt idx="10" formatCode="General">
                  <c:v>23</c:v>
                </c:pt>
                <c:pt idx="11" formatCode="General">
                  <c:v>22</c:v>
                </c:pt>
                <c:pt idx="12" formatCode="General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E7D0-424A-971C-6B716BED4BC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4.5318152798467758E-3"/>
                  <c:y val="3.546559397466621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7D0-424A-971C-6B716BED4BCE}"/>
                </c:ext>
              </c:extLst>
            </c:dLbl>
            <c:dLbl>
              <c:idx val="1"/>
              <c:layout>
                <c:manualLayout>
                  <c:x val="-3.1558842306873801E-2"/>
                  <c:y val="4.048803682148426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7D0-424A-971C-6B716BED4BCE}"/>
                </c:ext>
              </c:extLst>
            </c:dLbl>
            <c:dLbl>
              <c:idx val="2"/>
              <c:layout>
                <c:manualLayout>
                  <c:x val="-4.4500011822845914E-3"/>
                  <c:y val="2.841074213549393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7D0-424A-971C-6B716BED4BCE}"/>
                </c:ext>
              </c:extLst>
            </c:dLbl>
            <c:dLbl>
              <c:idx val="3"/>
              <c:layout>
                <c:manualLayout>
                  <c:x val="-2.5784918777044762E-2"/>
                  <c:y val="4.2376659439309218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E7D0-424A-971C-6B716BED4BCE}"/>
                </c:ext>
              </c:extLst>
            </c:dLbl>
            <c:dLbl>
              <c:idx val="4"/>
              <c:layout>
                <c:manualLayout>
                  <c:x val="-3.4711995460026956E-2"/>
                  <c:y val="4.020065426604282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E7D0-424A-971C-6B716BED4BCE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286</c:v>
                </c:pt>
                <c:pt idx="1">
                  <c:v>388</c:v>
                </c:pt>
                <c:pt idx="2">
                  <c:v>297</c:v>
                </c:pt>
                <c:pt idx="3">
                  <c:v>393</c:v>
                </c:pt>
                <c:pt idx="4">
                  <c:v>361</c:v>
                </c:pt>
                <c:pt idx="5" formatCode="General">
                  <c:v>268</c:v>
                </c:pt>
                <c:pt idx="6" formatCode="General">
                  <c:v>212</c:v>
                </c:pt>
                <c:pt idx="7" formatCode="General">
                  <c:v>189</c:v>
                </c:pt>
                <c:pt idx="8" formatCode="General">
                  <c:v>160</c:v>
                </c:pt>
                <c:pt idx="9" formatCode="General">
                  <c:v>104</c:v>
                </c:pt>
                <c:pt idx="10" formatCode="General">
                  <c:v>107</c:v>
                </c:pt>
                <c:pt idx="11" formatCode="General">
                  <c:v>90</c:v>
                </c:pt>
                <c:pt idx="12" formatCode="General">
                  <c:v>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E7D0-424A-971C-6B716BED4B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1252767"/>
        <c:axId val="1"/>
      </c:lineChart>
      <c:catAx>
        <c:axId val="80125276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801252767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4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4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76190476190517"/>
          <c:y val="0.31175059952038381"/>
          <c:w val="0.24761904761904771"/>
          <c:h val="0.37410071942446177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Taegu</c:v>
                </c:pt>
              </c:strCache>
            </c:strRef>
          </c:tx>
          <c:spPr>
            <a:solidFill>
              <a:srgbClr val="BBE0E3"/>
            </a:solidFill>
            <a:ln w="3168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5C87-4C27-B6B1-5CC8F9108AC4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C87-4C27-B6B1-5CC8F9108AC4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5C87-4C27-B6B1-5CC8F9108AC4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C87-4C27-B6B1-5CC8F9108AC4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5C87-4C27-B6B1-5CC8F9108AC4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C87-4C27-B6B1-5CC8F9108AC4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68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5C87-4C27-B6B1-5CC8F9108AC4}"/>
              </c:ext>
            </c:extLst>
          </c:dPt>
          <c:dLbls>
            <c:dLbl>
              <c:idx val="0"/>
              <c:layout>
                <c:manualLayout>
                  <c:x val="9.1129782898543437E-4"/>
                  <c:y val="-0.1439586862628679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394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C87-4C27-B6B1-5CC8F9108AC4}"/>
                </c:ext>
              </c:extLst>
            </c:dLbl>
            <c:dLbl>
              <c:idx val="1"/>
              <c:layout>
                <c:manualLayout>
                  <c:x val="0.11659744408945687"/>
                  <c:y val="-5.8955509186619223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394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C87-4C27-B6B1-5CC8F9108AC4}"/>
                </c:ext>
              </c:extLst>
            </c:dLbl>
            <c:dLbl>
              <c:idx val="2"/>
              <c:layout>
                <c:manualLayout>
                  <c:x val="8.3984050715705263E-2"/>
                  <c:y val="4.37305505909134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93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C87-4C27-B6B1-5CC8F9108AC4}"/>
                </c:ext>
              </c:extLst>
            </c:dLbl>
            <c:dLbl>
              <c:idx val="3"/>
              <c:layout>
                <c:manualLayout>
                  <c:x val="3.2524404480985619E-2"/>
                  <c:y val="1.745285070477197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394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C87-4C27-B6B1-5CC8F9108AC4}"/>
                </c:ext>
              </c:extLst>
            </c:dLbl>
            <c:dLbl>
              <c:idx val="4"/>
              <c:layout>
                <c:manualLayout>
                  <c:x val="-1.847727101205001E-2"/>
                  <c:y val="8.7397067086891992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394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C87-4C27-B6B1-5CC8F9108AC4}"/>
                </c:ext>
              </c:extLst>
            </c:dLbl>
            <c:dLbl>
              <c:idx val="5"/>
              <c:layout>
                <c:manualLayout>
                  <c:x val="-3.5473447208875235E-2"/>
                  <c:y val="6.038680382340382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394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C87-4C27-B6B1-5CC8F9108AC4}"/>
                </c:ext>
              </c:extLst>
            </c:dLbl>
            <c:dLbl>
              <c:idx val="6"/>
              <c:layout>
                <c:manualLayout>
                  <c:x val="-0.10223063570727781"/>
                  <c:y val="-6.1598904827526627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394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C87-4C27-B6B1-5CC8F9108AC4}"/>
                </c:ext>
              </c:extLst>
            </c:dLbl>
            <c:numFmt formatCode="0%" sourceLinked="0"/>
            <c:spPr>
              <a:noFill/>
              <a:ln w="25233">
                <a:noFill/>
              </a:ln>
            </c:spPr>
            <c:txPr>
              <a:bodyPr/>
              <a:lstStyle/>
              <a:p>
                <a:pPr>
                  <a:defRPr sz="1394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22</c:v>
                </c:pt>
                <c:pt idx="3">
                  <c:v>27</c:v>
                </c:pt>
                <c:pt idx="4">
                  <c:v>26</c:v>
                </c:pt>
                <c:pt idx="5">
                  <c:v>4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C87-4C27-B6B1-5CC8F9108A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46">
          <a:noFill/>
        </a:ln>
      </c:spPr>
    </c:plotArea>
    <c:legend>
      <c:legendPos val="r"/>
      <c:layout>
        <c:manualLayout>
          <c:xMode val="edge"/>
          <c:yMode val="edge"/>
          <c:x val="0.68121210967129708"/>
          <c:y val="0.16994624335059721"/>
          <c:w val="0.25575755267592759"/>
          <c:h val="0.48837200162813871"/>
        </c:manualLayout>
      </c:layout>
      <c:overlay val="0"/>
      <c:spPr>
        <a:noFill/>
        <a:ln w="4169">
          <a:solidFill>
            <a:schemeClr val="tx1"/>
          </a:solidFill>
          <a:prstDash val="solid"/>
        </a:ln>
      </c:spPr>
      <c:txPr>
        <a:bodyPr/>
        <a:lstStyle/>
        <a:p>
          <a:pPr>
            <a:defRPr sz="1392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87651543557036"/>
          <c:y val="0.23815877990979284"/>
          <c:w val="0.41907056232118894"/>
          <c:h val="0.63267448971791151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Korea Council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1"/>
            <c:bubble3D val="0"/>
            <c:spPr>
              <a:solidFill>
                <a:srgbClr val="33CC33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283A-4E5D-9FE5-832F5AC558FE}"/>
              </c:ext>
            </c:extLst>
          </c:dPt>
          <c:dPt>
            <c:idx val="2"/>
            <c:bubble3D val="0"/>
            <c:spPr>
              <a:solidFill>
                <a:srgbClr val="9966FF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283A-4E5D-9FE5-832F5AC558FE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283A-4E5D-9FE5-832F5AC558FE}"/>
              </c:ext>
            </c:extLst>
          </c:dPt>
          <c:dPt>
            <c:idx val="4"/>
            <c:bubble3D val="0"/>
            <c:spPr>
              <a:solidFill>
                <a:srgbClr val="6699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283A-4E5D-9FE5-832F5AC558FE}"/>
              </c:ext>
            </c:extLst>
          </c:dPt>
          <c:dPt>
            <c:idx val="6"/>
            <c:bubble3D val="0"/>
            <c:spPr>
              <a:solidFill>
                <a:srgbClr val="FF66CC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283A-4E5D-9FE5-832F5AC558FE}"/>
              </c:ext>
            </c:extLst>
          </c:dPt>
          <c:dLbls>
            <c:dLbl>
              <c:idx val="0"/>
              <c:layout>
                <c:manualLayout>
                  <c:x val="-5.1744816061979393E-2"/>
                  <c:y val="-9.466019417475728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83A-4E5D-9FE5-832F5AC558FE}"/>
                </c:ext>
              </c:extLst>
            </c:dLbl>
            <c:dLbl>
              <c:idx val="1"/>
              <c:layout>
                <c:manualLayout>
                  <c:x val="7.3834341848748E-2"/>
                  <c:y val="-4.8543689320388349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83A-4E5D-9FE5-832F5AC558FE}"/>
                </c:ext>
              </c:extLst>
            </c:dLbl>
            <c:dLbl>
              <c:idx val="2"/>
              <c:layout>
                <c:manualLayout>
                  <c:x val="0.18003209714842094"/>
                  <c:y val="3.1836974141024516E-2"/>
                </c:manualLayout>
              </c:layout>
              <c:tx>
                <c:rich>
                  <a:bodyPr/>
                  <a:lstStyle/>
                  <a:p>
                    <a:pPr>
                      <a:defRPr sz="1196" b="1"/>
                    </a:pPr>
                    <a:r>
                      <a:rPr lang="en-US" dirty="0"/>
                      <a:t>Senior Member, 604, 11%</a:t>
                    </a:r>
                    <a:endParaRPr lang="en-US" baseline="0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83A-4E5D-9FE5-832F5AC558FE}"/>
                </c:ext>
              </c:extLst>
            </c:dLbl>
            <c:dLbl>
              <c:idx val="3"/>
              <c:layout>
                <c:manualLayout>
                  <c:x val="3.2941034069770475E-2"/>
                  <c:y val="8.5547154617036505E-2"/>
                </c:manualLayout>
              </c:layout>
              <c:spPr>
                <a:noFill/>
                <a:ln w="25313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96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83A-4E5D-9FE5-832F5AC558FE}"/>
                </c:ext>
              </c:extLst>
            </c:dLbl>
            <c:dLbl>
              <c:idx val="4"/>
              <c:layout>
                <c:manualLayout>
                  <c:x val="1.2429598740499951E-2"/>
                  <c:y val="-0.17281879607612297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83A-4E5D-9FE5-832F5AC558FE}"/>
                </c:ext>
              </c:extLst>
            </c:dLbl>
            <c:dLbl>
              <c:idx val="5"/>
              <c:layout>
                <c:manualLayout>
                  <c:x val="-8.3298731549231592E-3"/>
                  <c:y val="-4.9988532986774709E-3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83A-4E5D-9FE5-832F5AC558FE}"/>
                </c:ext>
              </c:extLst>
            </c:dLbl>
            <c:dLbl>
              <c:idx val="6"/>
              <c:layout>
                <c:manualLayout>
                  <c:x val="-5.9233739271337064E-2"/>
                  <c:y val="-3.169807354177817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83A-4E5D-9FE5-832F5AC558FE}"/>
                </c:ext>
              </c:extLst>
            </c:dLbl>
            <c:spPr>
              <a:noFill/>
              <a:ln w="2528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Students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1</c:v>
                </c:pt>
                <c:pt idx="1">
                  <c:v>86</c:v>
                </c:pt>
                <c:pt idx="2">
                  <c:v>648</c:v>
                </c:pt>
                <c:pt idx="3">
                  <c:v>2912</c:v>
                </c:pt>
                <c:pt idx="4">
                  <c:v>2515</c:v>
                </c:pt>
                <c:pt idx="5">
                  <c:v>186</c:v>
                </c:pt>
                <c:pt idx="6">
                  <c:v>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83A-4E5D-9FE5-832F5AC558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1">
          <a:noFill/>
        </a:ln>
      </c:spPr>
    </c:plotArea>
    <c:legend>
      <c:legendPos val="r"/>
      <c:layout>
        <c:manualLayout>
          <c:xMode val="edge"/>
          <c:yMode val="edge"/>
          <c:x val="0.81793160247114094"/>
          <c:y val="0.20403634268546367"/>
          <c:w val="0.17161797732210127"/>
          <c:h val="0.54793748078787452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592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89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413243120729302E-2"/>
          <c:y val="8.5220951076038678E-2"/>
          <c:w val="0.7744979996432485"/>
          <c:h val="0.8492462311557804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Busan (Changwon)</c:v>
                </c:pt>
              </c:strCache>
            </c:strRef>
          </c:tx>
          <c:spPr>
            <a:solidFill>
              <a:schemeClr val="accent1"/>
            </a:solidFill>
            <a:ln w="1565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31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38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244</c:v>
                </c:pt>
                <c:pt idx="1">
                  <c:v>254</c:v>
                </c:pt>
                <c:pt idx="2">
                  <c:v>226</c:v>
                </c:pt>
                <c:pt idx="3">
                  <c:v>226</c:v>
                </c:pt>
                <c:pt idx="4">
                  <c:v>214</c:v>
                </c:pt>
                <c:pt idx="5">
                  <c:v>205</c:v>
                </c:pt>
                <c:pt idx="6">
                  <c:v>218</c:v>
                </c:pt>
                <c:pt idx="7">
                  <c:v>228</c:v>
                </c:pt>
                <c:pt idx="8">
                  <c:v>194</c:v>
                </c:pt>
                <c:pt idx="9">
                  <c:v>212</c:v>
                </c:pt>
                <c:pt idx="10">
                  <c:v>218</c:v>
                </c:pt>
                <c:pt idx="11">
                  <c:v>222</c:v>
                </c:pt>
                <c:pt idx="12">
                  <c:v>293</c:v>
                </c:pt>
                <c:pt idx="13">
                  <c:v>271</c:v>
                </c:pt>
                <c:pt idx="14">
                  <c:v>387</c:v>
                </c:pt>
                <c:pt idx="15">
                  <c:v>317</c:v>
                </c:pt>
                <c:pt idx="16">
                  <c:v>285</c:v>
                </c:pt>
                <c:pt idx="17">
                  <c:v>321</c:v>
                </c:pt>
                <c:pt idx="18">
                  <c:v>161</c:v>
                </c:pt>
                <c:pt idx="19">
                  <c:v>174</c:v>
                </c:pt>
                <c:pt idx="20">
                  <c:v>137</c:v>
                </c:pt>
                <c:pt idx="21">
                  <c:v>152</c:v>
                </c:pt>
                <c:pt idx="22">
                  <c:v>149</c:v>
                </c:pt>
                <c:pt idx="23">
                  <c:v>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A6-42FD-B374-63F7ED6860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7237568"/>
        <c:axId val="1"/>
      </c:barChart>
      <c:dateAx>
        <c:axId val="1447237568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2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2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447237568"/>
        <c:crosses val="autoZero"/>
        <c:crossBetween val="between"/>
      </c:valAx>
      <c:spPr>
        <a:noFill/>
        <a:ln w="1565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5966105145947669"/>
          <c:y val="0.3021601585516096"/>
          <c:w val="0.1190068877753917"/>
          <c:h val="8.425089720927742E-2"/>
        </c:manualLayout>
      </c:layout>
      <c:overlay val="0"/>
      <c:spPr>
        <a:noFill/>
        <a:ln w="3918">
          <a:solidFill>
            <a:schemeClr val="tx1"/>
          </a:solidFill>
          <a:prstDash val="solid"/>
        </a:ln>
      </c:spPr>
      <c:txPr>
        <a:bodyPr/>
        <a:lstStyle/>
        <a:p>
          <a:pPr>
            <a:defRPr sz="1133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C0EA-4436-B06B-129B07D5D6C5}"/>
              </c:ext>
            </c:extLst>
          </c:dPt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22</c:v>
                </c:pt>
                <c:pt idx="1">
                  <c:v>29</c:v>
                </c:pt>
                <c:pt idx="2">
                  <c:v>26</c:v>
                </c:pt>
                <c:pt idx="3">
                  <c:v>45</c:v>
                </c:pt>
                <c:pt idx="4">
                  <c:v>22</c:v>
                </c:pt>
                <c:pt idx="5" formatCode="General">
                  <c:v>21</c:v>
                </c:pt>
                <c:pt idx="6" formatCode="General">
                  <c:v>29</c:v>
                </c:pt>
                <c:pt idx="7" formatCode="General">
                  <c:v>5</c:v>
                </c:pt>
                <c:pt idx="8" formatCode="General">
                  <c:v>11</c:v>
                </c:pt>
                <c:pt idx="9" formatCode="General">
                  <c:v>3</c:v>
                </c:pt>
                <c:pt idx="10" formatCode="General">
                  <c:v>3</c:v>
                </c:pt>
                <c:pt idx="11" formatCode="General">
                  <c:v>8</c:v>
                </c:pt>
                <c:pt idx="12" formatCode="General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EA-4436-B06B-129B07D5D6C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23</c:v>
                </c:pt>
                <c:pt idx="1">
                  <c:v>56</c:v>
                </c:pt>
                <c:pt idx="2">
                  <c:v>48</c:v>
                </c:pt>
                <c:pt idx="3">
                  <c:v>112</c:v>
                </c:pt>
                <c:pt idx="4">
                  <c:v>80</c:v>
                </c:pt>
                <c:pt idx="5" formatCode="General">
                  <c:v>89</c:v>
                </c:pt>
                <c:pt idx="6" formatCode="General">
                  <c:v>107</c:v>
                </c:pt>
                <c:pt idx="7" formatCode="General">
                  <c:v>34</c:v>
                </c:pt>
                <c:pt idx="8" formatCode="General">
                  <c:v>44</c:v>
                </c:pt>
                <c:pt idx="9" formatCode="General">
                  <c:v>27</c:v>
                </c:pt>
                <c:pt idx="10" formatCode="General">
                  <c:v>36</c:v>
                </c:pt>
                <c:pt idx="11" formatCode="General">
                  <c:v>28</c:v>
                </c:pt>
                <c:pt idx="12" formatCode="General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EA-4436-B06B-129B07D5D6C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3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153</c:v>
                </c:pt>
                <c:pt idx="1">
                  <c:v>186</c:v>
                </c:pt>
                <c:pt idx="2">
                  <c:v>177</c:v>
                </c:pt>
                <c:pt idx="3">
                  <c:v>203</c:v>
                </c:pt>
                <c:pt idx="4">
                  <c:v>188</c:v>
                </c:pt>
                <c:pt idx="5" formatCode="General">
                  <c:v>145</c:v>
                </c:pt>
                <c:pt idx="6" formatCode="General">
                  <c:v>152</c:v>
                </c:pt>
                <c:pt idx="7" formatCode="General">
                  <c:v>103</c:v>
                </c:pt>
                <c:pt idx="8" formatCode="General">
                  <c:v>98</c:v>
                </c:pt>
                <c:pt idx="9" formatCode="General">
                  <c:v>88</c:v>
                </c:pt>
                <c:pt idx="10" formatCode="General">
                  <c:v>93</c:v>
                </c:pt>
                <c:pt idx="11" formatCode="General">
                  <c:v>89</c:v>
                </c:pt>
                <c:pt idx="12" formatCode="General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EA-4436-B06B-129B07D5D6C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0EA-4436-B06B-129B07D5D6C5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0EA-4436-B06B-129B07D5D6C5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0EA-4436-B06B-129B07D5D6C5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0EA-4436-B06B-129B07D5D6C5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6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0EA-4436-B06B-129B07D5D6C5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12</c:v>
                </c:pt>
                <c:pt idx="1">
                  <c:v>9</c:v>
                </c:pt>
                <c:pt idx="2">
                  <c:v>13</c:v>
                </c:pt>
                <c:pt idx="3">
                  <c:v>16</c:v>
                </c:pt>
                <c:pt idx="4">
                  <c:v>15</c:v>
                </c:pt>
                <c:pt idx="5" formatCode="General">
                  <c:v>20</c:v>
                </c:pt>
                <c:pt idx="6" formatCode="General">
                  <c:v>21</c:v>
                </c:pt>
                <c:pt idx="7" formatCode="General">
                  <c:v>16</c:v>
                </c:pt>
                <c:pt idx="8" formatCode="General">
                  <c:v>18</c:v>
                </c:pt>
                <c:pt idx="9" formatCode="General">
                  <c:v>17</c:v>
                </c:pt>
                <c:pt idx="10" formatCode="General">
                  <c:v>16</c:v>
                </c:pt>
                <c:pt idx="11" formatCode="General">
                  <c:v>17</c:v>
                </c:pt>
                <c:pt idx="12" formatCode="General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0EA-4436-B06B-129B07D5D6C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6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200</c:v>
                </c:pt>
                <c:pt idx="1">
                  <c:v>264</c:v>
                </c:pt>
                <c:pt idx="2">
                  <c:v>245</c:v>
                </c:pt>
                <c:pt idx="3">
                  <c:v>342</c:v>
                </c:pt>
                <c:pt idx="4">
                  <c:v>295</c:v>
                </c:pt>
                <c:pt idx="5" formatCode="General">
                  <c:v>264</c:v>
                </c:pt>
                <c:pt idx="6" formatCode="General">
                  <c:v>292</c:v>
                </c:pt>
                <c:pt idx="7" formatCode="General">
                  <c:v>156</c:v>
                </c:pt>
                <c:pt idx="8" formatCode="General">
                  <c:v>163</c:v>
                </c:pt>
                <c:pt idx="9" formatCode="General">
                  <c:v>134</c:v>
                </c:pt>
                <c:pt idx="10" formatCode="General">
                  <c:v>149</c:v>
                </c:pt>
                <c:pt idx="11" formatCode="General">
                  <c:v>141</c:v>
                </c:pt>
                <c:pt idx="12" formatCode="General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0EA-4436-B06B-129B07D5D6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0214767"/>
        <c:axId val="1"/>
      </c:barChart>
      <c:catAx>
        <c:axId val="38021476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6" b="1"/>
            </a:pPr>
            <a:endParaRPr lang="en-US"/>
          </a:p>
        </c:txPr>
        <c:crossAx val="380214767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357949606299212"/>
          <c:y val="0.04"/>
          <c:w val="0.14435171128084512"/>
          <c:h val="0.24070259104467184"/>
        </c:manualLayout>
      </c:layout>
      <c:overlay val="0"/>
      <c:txPr>
        <a:bodyPr/>
        <a:lstStyle/>
        <a:p>
          <a:pPr>
            <a:defRPr sz="996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2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61655929372465E-2"/>
          <c:y val="1.6424929667498919E-2"/>
          <c:w val="0.7266123836793128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2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4.6710292970135479E-2"/>
                  <c:y val="-4.1125565826010879E-3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EAF-424D-A894-BF904CEE440D}"/>
                </c:ext>
              </c:extLst>
            </c:dLbl>
            <c:dLbl>
              <c:idx val="1"/>
              <c:layout>
                <c:manualLayout>
                  <c:x val="-1.0920053912179897E-2"/>
                  <c:y val="-1.8509452622769981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AF-424D-A894-BF904CEE440D}"/>
                </c:ext>
              </c:extLst>
            </c:dLbl>
            <c:dLbl>
              <c:idx val="2"/>
              <c:layout>
                <c:manualLayout>
                  <c:x val="-1.8181937485087091E-2"/>
                  <c:y val="-2.3675641474727744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EAF-424D-A894-BF904CEE440D}"/>
                </c:ext>
              </c:extLst>
            </c:dLbl>
            <c:dLbl>
              <c:idx val="3"/>
              <c:layout>
                <c:manualLayout>
                  <c:x val="-1.8181818181818181E-2"/>
                  <c:y val="-2.6043392044574336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AF-424D-A894-BF904CEE440D}"/>
                </c:ext>
              </c:extLst>
            </c:dLbl>
            <c:dLbl>
              <c:idx val="4"/>
              <c:layout>
                <c:manualLayout>
                  <c:x val="-2.7272727272727271E-2"/>
                  <c:y val="-3.0778333917146069E-2"/>
                </c:manualLayout>
              </c:layout>
              <c:spPr/>
              <c:txPr>
                <a:bodyPr/>
                <a:lstStyle/>
                <a:p>
                  <a:pPr>
                    <a:defRPr sz="993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EAF-424D-A894-BF904CEE440D}"/>
                </c:ext>
              </c:extLst>
            </c:dLbl>
            <c:dLbl>
              <c:idx val="5"/>
              <c:layout>
                <c:manualLayout>
                  <c:x val="-1.6516516516516516E-2"/>
                  <c:y val="-3.38164251207729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EAF-424D-A894-BF904CEE440D}"/>
                </c:ext>
              </c:extLst>
            </c:dLbl>
            <c:dLbl>
              <c:idx val="8"/>
              <c:layout>
                <c:manualLayout>
                  <c:x val="1.5015015015013913E-3"/>
                  <c:y val="9.661835748792270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EAF-424D-A894-BF904CEE440D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22</c:v>
                </c:pt>
                <c:pt idx="1">
                  <c:v>29</c:v>
                </c:pt>
                <c:pt idx="2">
                  <c:v>26</c:v>
                </c:pt>
                <c:pt idx="3">
                  <c:v>45</c:v>
                </c:pt>
                <c:pt idx="4">
                  <c:v>22</c:v>
                </c:pt>
                <c:pt idx="5" formatCode="General">
                  <c:v>21</c:v>
                </c:pt>
                <c:pt idx="6" formatCode="General">
                  <c:v>29</c:v>
                </c:pt>
                <c:pt idx="7" formatCode="General">
                  <c:v>5</c:v>
                </c:pt>
                <c:pt idx="8" formatCode="General">
                  <c:v>11</c:v>
                </c:pt>
                <c:pt idx="9" formatCode="General">
                  <c:v>3</c:v>
                </c:pt>
                <c:pt idx="10" formatCode="General">
                  <c:v>3</c:v>
                </c:pt>
                <c:pt idx="11" formatCode="General">
                  <c:v>8</c:v>
                </c:pt>
                <c:pt idx="12" formatCode="General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EAF-424D-A894-BF904CEE4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4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1.2012012012012012E-2"/>
                  <c:y val="-3.04910799193579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EAF-424D-A894-BF904CEE440D}"/>
                </c:ext>
              </c:extLst>
            </c:dLbl>
            <c:dLbl>
              <c:idx val="1"/>
              <c:layout>
                <c:manualLayout>
                  <c:x val="-3.1572438580312598E-2"/>
                  <c:y val="-3.068260489177983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EAF-424D-A894-BF904CEE440D}"/>
                </c:ext>
              </c:extLst>
            </c:dLbl>
            <c:dLbl>
              <c:idx val="2"/>
              <c:layout>
                <c:manualLayout>
                  <c:x val="-3.1613463857558345E-2"/>
                  <c:y val="-3.092224884932861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EAF-424D-A894-BF904CEE440D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EAF-424D-A894-BF904CEE440D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EAF-424D-A894-BF904CEE440D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23</c:v>
                </c:pt>
                <c:pt idx="1">
                  <c:v>56</c:v>
                </c:pt>
                <c:pt idx="2">
                  <c:v>48</c:v>
                </c:pt>
                <c:pt idx="3">
                  <c:v>112</c:v>
                </c:pt>
                <c:pt idx="4">
                  <c:v>80</c:v>
                </c:pt>
                <c:pt idx="5" formatCode="General">
                  <c:v>89</c:v>
                </c:pt>
                <c:pt idx="6" formatCode="General">
                  <c:v>107</c:v>
                </c:pt>
                <c:pt idx="7" formatCode="General">
                  <c:v>34</c:v>
                </c:pt>
                <c:pt idx="8" formatCode="General">
                  <c:v>44</c:v>
                </c:pt>
                <c:pt idx="9" formatCode="General">
                  <c:v>27</c:v>
                </c:pt>
                <c:pt idx="10" formatCode="General">
                  <c:v>36</c:v>
                </c:pt>
                <c:pt idx="11" formatCode="General">
                  <c:v>28</c:v>
                </c:pt>
                <c:pt idx="12" formatCode="General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EAF-424D-A894-BF904CEE440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2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0"/>
                  <c:y val="-3.5513462212091618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EAF-424D-A894-BF904CEE440D}"/>
                </c:ext>
              </c:extLst>
            </c:dLbl>
            <c:dLbl>
              <c:idx val="1"/>
              <c:layout>
                <c:manualLayout>
                  <c:x val="-1.2121212121212121E-2"/>
                  <c:y val="-2.367564147472770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EAF-424D-A894-BF904CEE440D}"/>
                </c:ext>
              </c:extLst>
            </c:dLbl>
            <c:dLbl>
              <c:idx val="2"/>
              <c:layout>
                <c:manualLayout>
                  <c:x val="-7.5757575757576315E-3"/>
                  <c:y val="-2.60432056222005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EAF-424D-A894-BF904CEE440D}"/>
                </c:ext>
              </c:extLst>
            </c:dLbl>
            <c:dLbl>
              <c:idx val="3"/>
              <c:layout>
                <c:manualLayout>
                  <c:x val="-3.1818181818181815E-2"/>
                  <c:y val="-3.3145898064618845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EAF-424D-A894-BF904CEE440D}"/>
                </c:ext>
              </c:extLst>
            </c:dLbl>
            <c:dLbl>
              <c:idx val="4"/>
              <c:layout>
                <c:manualLayout>
                  <c:x val="-4.5454545454545456E-2"/>
                  <c:y val="-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EAF-424D-A894-BF904CEE440D}"/>
                </c:ext>
              </c:extLst>
            </c:dLbl>
            <c:dLbl>
              <c:idx val="5"/>
              <c:layout>
                <c:manualLayout>
                  <c:x val="-1.8018018018018129E-2"/>
                  <c:y val="-2.65700483091787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EAF-424D-A894-BF904CEE440D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153</c:v>
                </c:pt>
                <c:pt idx="1">
                  <c:v>186</c:v>
                </c:pt>
                <c:pt idx="2">
                  <c:v>177</c:v>
                </c:pt>
                <c:pt idx="3">
                  <c:v>203</c:v>
                </c:pt>
                <c:pt idx="4">
                  <c:v>188</c:v>
                </c:pt>
                <c:pt idx="5" formatCode="General">
                  <c:v>145</c:v>
                </c:pt>
                <c:pt idx="6" formatCode="General">
                  <c:v>152</c:v>
                </c:pt>
                <c:pt idx="7" formatCode="General">
                  <c:v>103</c:v>
                </c:pt>
                <c:pt idx="8" formatCode="General">
                  <c:v>98</c:v>
                </c:pt>
                <c:pt idx="9" formatCode="General">
                  <c:v>88</c:v>
                </c:pt>
                <c:pt idx="10" formatCode="General">
                  <c:v>93</c:v>
                </c:pt>
                <c:pt idx="11" formatCode="General">
                  <c:v>89</c:v>
                </c:pt>
                <c:pt idx="12" formatCode="General">
                  <c:v>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EEAF-424D-A894-BF904CEE440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4"/>
          </c:marker>
          <c:dLbls>
            <c:dLbl>
              <c:idx val="0"/>
              <c:layout>
                <c:manualLayout>
                  <c:x val="-2.0707124447281927E-2"/>
                  <c:y val="1.889269276123093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EAF-424D-A894-BF904CEE440D}"/>
                </c:ext>
              </c:extLst>
            </c:dLbl>
            <c:dLbl>
              <c:idx val="1"/>
              <c:layout>
                <c:manualLayout>
                  <c:x val="-6.1015346054716134E-3"/>
                  <c:y val="-1.482806497013960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EAF-424D-A894-BF904CEE440D}"/>
                </c:ext>
              </c:extLst>
            </c:dLbl>
            <c:dLbl>
              <c:idx val="2"/>
              <c:layout>
                <c:manualLayout>
                  <c:x val="-4.5182190064079831E-3"/>
                  <c:y val="-1.01886720681653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EAF-424D-A894-BF904CEE440D}"/>
                </c:ext>
              </c:extLst>
            </c:dLbl>
            <c:dLbl>
              <c:idx val="3"/>
              <c:layout>
                <c:manualLayout>
                  <c:x val="-1.6543827291858788E-2"/>
                  <c:y val="-2.9368747384837766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EAF-424D-A894-BF904CEE440D}"/>
                </c:ext>
              </c:extLst>
            </c:dLbl>
            <c:dLbl>
              <c:idx val="4"/>
              <c:layout>
                <c:manualLayout>
                  <c:x val="-7.6849684329999288E-3"/>
                  <c:y val="-2.9422952565711894E-3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EAF-424D-A894-BF904CEE440D}"/>
                </c:ext>
              </c:extLst>
            </c:dLbl>
            <c:dLbl>
              <c:idx val="5"/>
              <c:layout>
                <c:manualLayout>
                  <c:x val="-1.8018018018018018E-2"/>
                  <c:y val="2.17391304347826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EAF-424D-A894-BF904CEE440D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12</c:v>
                </c:pt>
                <c:pt idx="1">
                  <c:v>9</c:v>
                </c:pt>
                <c:pt idx="2">
                  <c:v>13</c:v>
                </c:pt>
                <c:pt idx="3">
                  <c:v>16</c:v>
                </c:pt>
                <c:pt idx="4">
                  <c:v>15</c:v>
                </c:pt>
                <c:pt idx="5" formatCode="General">
                  <c:v>20</c:v>
                </c:pt>
                <c:pt idx="6" formatCode="General">
                  <c:v>21</c:v>
                </c:pt>
                <c:pt idx="7" formatCode="General">
                  <c:v>16</c:v>
                </c:pt>
                <c:pt idx="8" formatCode="General">
                  <c:v>18</c:v>
                </c:pt>
                <c:pt idx="9" formatCode="General">
                  <c:v>17</c:v>
                </c:pt>
                <c:pt idx="10" formatCode="General">
                  <c:v>16</c:v>
                </c:pt>
                <c:pt idx="11" formatCode="General">
                  <c:v>17</c:v>
                </c:pt>
                <c:pt idx="12" formatCode="General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EEAF-424D-A894-BF904CEE440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4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4.5318152798467758E-3"/>
                  <c:y val="8.8955456654874667E-3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EAF-424D-A894-BF904CEE440D}"/>
                </c:ext>
              </c:extLst>
            </c:dLbl>
            <c:dLbl>
              <c:idx val="1"/>
              <c:layout>
                <c:manualLayout>
                  <c:x val="-3.0303030303030303E-3"/>
                  <c:y val="2.841076976967329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EAF-424D-A894-BF904CEE440D}"/>
                </c:ext>
              </c:extLst>
            </c:dLbl>
            <c:dLbl>
              <c:idx val="2"/>
              <c:layout>
                <c:manualLayout>
                  <c:x val="6.0604867573371508E-3"/>
                  <c:y val="2.8410769769673272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EAF-424D-A894-BF904CEE440D}"/>
                </c:ext>
              </c:extLst>
            </c:dLbl>
            <c:dLbl>
              <c:idx val="3"/>
              <c:layout>
                <c:manualLayout>
                  <c:x val="-2.8787878787878789E-2"/>
                  <c:y val="5.4453975391873834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EEAF-424D-A894-BF904CEE440D}"/>
                </c:ext>
              </c:extLst>
            </c:dLbl>
            <c:dLbl>
              <c:idx val="4"/>
              <c:layout>
                <c:manualLayout>
                  <c:x val="-1.9696969696969695E-2"/>
                  <c:y val="4.2616154654509943E-2"/>
                </c:manualLayout>
              </c:layout>
              <c:spPr/>
              <c:txPr>
                <a:bodyPr/>
                <a:lstStyle/>
                <a:p>
                  <a:pPr>
                    <a:defRPr sz="993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EEAF-424D-A894-BF904CEE440D}"/>
                </c:ext>
              </c:extLst>
            </c:dLbl>
            <c:spPr>
              <a:noFill/>
              <a:ln w="25270">
                <a:noFill/>
              </a:ln>
            </c:spPr>
            <c:txPr>
              <a:bodyPr/>
              <a:lstStyle/>
              <a:p>
                <a:pPr>
                  <a:defRPr sz="993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200</c:v>
                </c:pt>
                <c:pt idx="1">
                  <c:v>264</c:v>
                </c:pt>
                <c:pt idx="2">
                  <c:v>245</c:v>
                </c:pt>
                <c:pt idx="3">
                  <c:v>342</c:v>
                </c:pt>
                <c:pt idx="4">
                  <c:v>295</c:v>
                </c:pt>
                <c:pt idx="5" formatCode="General">
                  <c:v>264</c:v>
                </c:pt>
                <c:pt idx="6" formatCode="General">
                  <c:v>292</c:v>
                </c:pt>
                <c:pt idx="7" formatCode="General">
                  <c:v>156</c:v>
                </c:pt>
                <c:pt idx="8" formatCode="General">
                  <c:v>163</c:v>
                </c:pt>
                <c:pt idx="9" formatCode="General">
                  <c:v>134</c:v>
                </c:pt>
                <c:pt idx="10" formatCode="General">
                  <c:v>149</c:v>
                </c:pt>
                <c:pt idx="11" formatCode="General">
                  <c:v>141</c:v>
                </c:pt>
                <c:pt idx="12" formatCode="General">
                  <c:v>140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1-EEAF-424D-A894-BF904CEE4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1018671"/>
        <c:axId val="1"/>
      </c:lineChart>
      <c:catAx>
        <c:axId val="137101867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1371018671"/>
        <c:crosses val="autoZero"/>
        <c:crossBetween val="between"/>
      </c:valAx>
      <c:spPr>
        <a:noFill/>
        <a:ln w="25374">
          <a:noFill/>
        </a:ln>
      </c:spPr>
    </c:plotArea>
    <c:legend>
      <c:legendPos val="r"/>
      <c:overlay val="0"/>
      <c:txPr>
        <a:bodyPr/>
        <a:lstStyle/>
        <a:p>
          <a:pPr>
            <a:defRPr sz="993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3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038489597745969"/>
          <c:y val="0.24736086698375542"/>
          <c:w val="0.28595771175567908"/>
          <c:h val="0.43069957438166367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Busan (Changwon)</c:v>
                </c:pt>
              </c:strCache>
            </c:strRef>
          </c:tx>
          <c:spPr>
            <a:solidFill>
              <a:srgbClr val="BBE0E3"/>
            </a:solidFill>
            <a:ln w="3169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69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FAD9-46CA-ACE0-FBDF8C9EAB1B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69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AD9-46CA-ACE0-FBDF8C9EAB1B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69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FAD9-46CA-ACE0-FBDF8C9EAB1B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69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AD9-46CA-ACE0-FBDF8C9EAB1B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69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FAD9-46CA-ACE0-FBDF8C9EAB1B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69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AD9-46CA-ACE0-FBDF8C9EAB1B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69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FAD9-46CA-ACE0-FBDF8C9EAB1B}"/>
              </c:ext>
            </c:extLst>
          </c:dPt>
          <c:dLbls>
            <c:dLbl>
              <c:idx val="0"/>
              <c:layout>
                <c:manualLayout>
                  <c:x val="-2.3659782143845436E-2"/>
                  <c:y val="-0.11169705886476264"/>
                </c:manualLayout>
              </c:layout>
              <c:spPr/>
              <c:txPr>
                <a:bodyPr/>
                <a:lstStyle/>
                <a:p>
                  <a:pPr>
                    <a:defRPr sz="1194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D9-46CA-ACE0-FBDF8C9EAB1B}"/>
                </c:ext>
              </c:extLst>
            </c:dLbl>
            <c:dLbl>
              <c:idx val="1"/>
              <c:layout>
                <c:manualLayout>
                  <c:x val="0.13249037760056351"/>
                  <c:y val="-6.7787288588025477E-2"/>
                </c:manualLayout>
              </c:layout>
              <c:spPr/>
              <c:txPr>
                <a:bodyPr/>
                <a:lstStyle/>
                <a:p>
                  <a:pPr>
                    <a:defRPr sz="1194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D9-46CA-ACE0-FBDF8C9EAB1B}"/>
                </c:ext>
              </c:extLst>
            </c:dLbl>
            <c:dLbl>
              <c:idx val="2"/>
              <c:layout>
                <c:manualLayout>
                  <c:x val="9.5861613544313357E-2"/>
                  <c:y val="3.2663640266306054E-2"/>
                </c:manualLayout>
              </c:layout>
              <c:spPr/>
              <c:txPr>
                <a:bodyPr/>
                <a:lstStyle/>
                <a:p>
                  <a:pPr>
                    <a:defRPr sz="1194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D9-46CA-ACE0-FBDF8C9EAB1B}"/>
                </c:ext>
              </c:extLst>
            </c:dLbl>
            <c:dLbl>
              <c:idx val="3"/>
              <c:layout>
                <c:manualLayout>
                  <c:x val="-4.0299876071300846E-2"/>
                  <c:y val="0.10447571927724068"/>
                </c:manualLayout>
              </c:layout>
              <c:spPr/>
              <c:txPr>
                <a:bodyPr/>
                <a:lstStyle/>
                <a:p>
                  <a:pPr>
                    <a:defRPr sz="1194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AD9-46CA-ACE0-FBDF8C9EAB1B}"/>
                </c:ext>
              </c:extLst>
            </c:dLbl>
            <c:dLbl>
              <c:idx val="4"/>
              <c:layout>
                <c:manualLayout>
                  <c:x val="-1.7378114379049604E-2"/>
                  <c:y val="3.5834892839408682E-2"/>
                </c:manualLayout>
              </c:layout>
              <c:spPr/>
              <c:txPr>
                <a:bodyPr/>
                <a:lstStyle/>
                <a:p>
                  <a:pPr>
                    <a:defRPr sz="1194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AD9-46CA-ACE0-FBDF8C9EAB1B}"/>
                </c:ext>
              </c:extLst>
            </c:dLbl>
            <c:dLbl>
              <c:idx val="5"/>
              <c:layout>
                <c:manualLayout>
                  <c:x val="-2.7272773011999697E-2"/>
                  <c:y val="2.6799973780122072E-2"/>
                </c:manualLayout>
              </c:layout>
              <c:spPr/>
              <c:txPr>
                <a:bodyPr/>
                <a:lstStyle/>
                <a:p>
                  <a:pPr>
                    <a:defRPr sz="1194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AD9-46CA-ACE0-FBDF8C9EAB1B}"/>
                </c:ext>
              </c:extLst>
            </c:dLbl>
            <c:spPr>
              <a:noFill/>
              <a:ln w="25216">
                <a:noFill/>
              </a:ln>
            </c:spPr>
            <c:txPr>
              <a:bodyPr/>
              <a:lstStyle/>
              <a:p>
                <a:pPr>
                  <a:defRPr sz="1194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17</c:v>
                </c:pt>
                <c:pt idx="3">
                  <c:v>87</c:v>
                </c:pt>
                <c:pt idx="4">
                  <c:v>32</c:v>
                </c:pt>
                <c:pt idx="5">
                  <c:v>4</c:v>
                </c:pt>
                <c:pt idx="6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AD9-46CA-ACE0-FBDF8C9EAB1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FAD9-46CA-ACE0-FBDF8C9EAB1B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FAD9-46CA-ACE0-FBDF8C9EAB1B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FAD9-46CA-ACE0-FBDF8C9EAB1B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FAD9-46CA-ACE0-FBDF8C9EAB1B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FAD9-46CA-ACE0-FBDF8C9EAB1B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FAD9-46CA-ACE0-FBDF8C9EAB1B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FAD9-46CA-ACE0-FBDF8C9EAB1B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 formatCode="General">
                  <c:v>0</c:v>
                </c:pt>
                <c:pt idx="1">
                  <c:v>0</c:v>
                </c:pt>
                <c:pt idx="2">
                  <c:v>10.365853658536585</c:v>
                </c:pt>
                <c:pt idx="3">
                  <c:v>53.048780487804883</c:v>
                </c:pt>
                <c:pt idx="4">
                  <c:v>19.512195121951219</c:v>
                </c:pt>
                <c:pt idx="5">
                  <c:v>2.4390243902439024</c:v>
                </c:pt>
                <c:pt idx="6">
                  <c:v>14.634146341463413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AD9-46CA-ACE0-FBDF8C9EAB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54">
          <a:noFill/>
        </a:ln>
      </c:spPr>
    </c:plotArea>
    <c:legend>
      <c:legendPos val="r"/>
      <c:layout>
        <c:manualLayout>
          <c:xMode val="edge"/>
          <c:yMode val="edge"/>
          <c:x val="0.72853832507047733"/>
          <c:y val="0.13237928146682199"/>
          <c:w val="0.18685416059103721"/>
          <c:h val="0.35716273433735218"/>
        </c:manualLayout>
      </c:layout>
      <c:overlay val="0"/>
      <c:spPr>
        <a:noFill/>
        <a:ln w="4164">
          <a:solidFill>
            <a:schemeClr val="tx1"/>
          </a:solidFill>
          <a:prstDash val="solid"/>
        </a:ln>
      </c:spPr>
      <c:txPr>
        <a:bodyPr/>
        <a:lstStyle/>
        <a:p>
          <a:pPr>
            <a:defRPr sz="1391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6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87325863113265E-2"/>
          <c:y val="5.02511958847143E-2"/>
          <c:w val="0.80707550979204523"/>
          <c:h val="0.84924623115578046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Daejeon</c:v>
                </c:pt>
              </c:strCache>
            </c:strRef>
          </c:tx>
          <c:spPr>
            <a:solidFill>
              <a:schemeClr val="accent2"/>
            </a:solidFill>
            <a:ln w="15664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332">
                <a:noFill/>
              </a:ln>
            </c:spPr>
            <c:txPr>
              <a:bodyPr/>
              <a:lstStyle/>
              <a:p>
                <a:pPr>
                  <a:defRPr sz="119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812</c:v>
                </c:pt>
                <c:pt idx="1">
                  <c:v>767</c:v>
                </c:pt>
                <c:pt idx="2">
                  <c:v>794</c:v>
                </c:pt>
                <c:pt idx="3">
                  <c:v>786</c:v>
                </c:pt>
                <c:pt idx="4">
                  <c:v>784</c:v>
                </c:pt>
                <c:pt idx="5">
                  <c:v>868</c:v>
                </c:pt>
                <c:pt idx="6" formatCode="#,##0">
                  <c:v>1104</c:v>
                </c:pt>
                <c:pt idx="7">
                  <c:v>935</c:v>
                </c:pt>
                <c:pt idx="8">
                  <c:v>945</c:v>
                </c:pt>
                <c:pt idx="9">
                  <c:v>979</c:v>
                </c:pt>
                <c:pt idx="10">
                  <c:v>966</c:v>
                </c:pt>
                <c:pt idx="11">
                  <c:v>986</c:v>
                </c:pt>
                <c:pt idx="12">
                  <c:v>1022</c:v>
                </c:pt>
                <c:pt idx="13">
                  <c:v>973</c:v>
                </c:pt>
                <c:pt idx="14">
                  <c:v>986</c:v>
                </c:pt>
                <c:pt idx="15">
                  <c:v>980</c:v>
                </c:pt>
                <c:pt idx="16">
                  <c:v>1046</c:v>
                </c:pt>
                <c:pt idx="17">
                  <c:v>1156</c:v>
                </c:pt>
                <c:pt idx="18">
                  <c:v>1161</c:v>
                </c:pt>
                <c:pt idx="19">
                  <c:v>1237</c:v>
                </c:pt>
                <c:pt idx="20">
                  <c:v>1045</c:v>
                </c:pt>
                <c:pt idx="21">
                  <c:v>1085</c:v>
                </c:pt>
                <c:pt idx="22">
                  <c:v>1205</c:v>
                </c:pt>
                <c:pt idx="23">
                  <c:v>1384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AB-43C5-A47A-5A0E11B457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3478767"/>
        <c:axId val="1"/>
      </c:barChart>
      <c:dateAx>
        <c:axId val="2103478767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1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91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3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2103478767"/>
        <c:crosses val="autoZero"/>
        <c:crossBetween val="between"/>
      </c:valAx>
      <c:spPr>
        <a:noFill/>
        <a:ln w="15664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9374496255194991"/>
          <c:y val="0.31302394343564194"/>
          <c:w val="8.6748652216792177E-2"/>
          <c:h val="5.154212866248864E-2"/>
        </c:manualLayout>
      </c:layout>
      <c:overlay val="0"/>
      <c:spPr>
        <a:noFill/>
        <a:ln w="3919">
          <a:solidFill>
            <a:schemeClr val="tx1"/>
          </a:solidFill>
          <a:prstDash val="solid"/>
        </a:ln>
      </c:spPr>
      <c:txPr>
        <a:bodyPr/>
        <a:lstStyle/>
        <a:p>
          <a:pPr>
            <a:defRPr sz="1133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8560-4B71-8AA9-BDC3582BC293}"/>
              </c:ext>
            </c:extLst>
          </c:dPt>
          <c:dLbls>
            <c:dLbl>
              <c:idx val="1"/>
              <c:layout>
                <c:manualLayout>
                  <c:x val="-1.1999999999999976E-2"/>
                  <c:y val="-1.55555555555555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60-4B71-8AA9-BDC3582BC293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78</c:v>
                </c:pt>
                <c:pt idx="1">
                  <c:v>109</c:v>
                </c:pt>
                <c:pt idx="2">
                  <c:v>92</c:v>
                </c:pt>
                <c:pt idx="3">
                  <c:v>89</c:v>
                </c:pt>
                <c:pt idx="4">
                  <c:v>85</c:v>
                </c:pt>
                <c:pt idx="5" formatCode="General">
                  <c:v>97</c:v>
                </c:pt>
                <c:pt idx="6" formatCode="General">
                  <c:v>113</c:v>
                </c:pt>
                <c:pt idx="7" formatCode="General">
                  <c:v>116</c:v>
                </c:pt>
                <c:pt idx="8" formatCode="General">
                  <c:v>136</c:v>
                </c:pt>
                <c:pt idx="9" formatCode="General">
                  <c:v>98</c:v>
                </c:pt>
                <c:pt idx="10" formatCode="General">
                  <c:v>79</c:v>
                </c:pt>
                <c:pt idx="11" formatCode="General">
                  <c:v>69</c:v>
                </c:pt>
                <c:pt idx="12" formatCode="General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60-4B71-8AA9-BDC3582BC2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265</c:v>
                </c:pt>
                <c:pt idx="1">
                  <c:v>280</c:v>
                </c:pt>
                <c:pt idx="2">
                  <c:v>286</c:v>
                </c:pt>
                <c:pt idx="3">
                  <c:v>269</c:v>
                </c:pt>
                <c:pt idx="4">
                  <c:v>241</c:v>
                </c:pt>
                <c:pt idx="5" formatCode="General">
                  <c:v>304</c:v>
                </c:pt>
                <c:pt idx="6" formatCode="General">
                  <c:v>348</c:v>
                </c:pt>
                <c:pt idx="7" formatCode="General">
                  <c:v>351</c:v>
                </c:pt>
                <c:pt idx="8" formatCode="General">
                  <c:v>374</c:v>
                </c:pt>
                <c:pt idx="9" formatCode="General">
                  <c:v>261</c:v>
                </c:pt>
                <c:pt idx="10" formatCode="General">
                  <c:v>350</c:v>
                </c:pt>
                <c:pt idx="11" formatCode="General">
                  <c:v>453</c:v>
                </c:pt>
                <c:pt idx="12" formatCode="General">
                  <c:v>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560-4B71-8AA9-BDC3582BC29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dLbl>
              <c:idx val="12"/>
              <c:layout>
                <c:manualLayout>
                  <c:x val="3.9999999999999021E-3"/>
                  <c:y val="-1.5555555555555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A79-4017-8B46-238F9C3B3C2B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3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506</c:v>
                </c:pt>
                <c:pt idx="1">
                  <c:v>518</c:v>
                </c:pt>
                <c:pt idx="2">
                  <c:v>491</c:v>
                </c:pt>
                <c:pt idx="3">
                  <c:v>520</c:v>
                </c:pt>
                <c:pt idx="4">
                  <c:v>541</c:v>
                </c:pt>
                <c:pt idx="5" formatCode="General">
                  <c:v>518</c:v>
                </c:pt>
                <c:pt idx="6" formatCode="General">
                  <c:v>552</c:v>
                </c:pt>
                <c:pt idx="7" formatCode="General">
                  <c:v>546</c:v>
                </c:pt>
                <c:pt idx="8" formatCode="General">
                  <c:v>558</c:v>
                </c:pt>
                <c:pt idx="9" formatCode="General">
                  <c:v>523</c:v>
                </c:pt>
                <c:pt idx="10" formatCode="General">
                  <c:v>498</c:v>
                </c:pt>
                <c:pt idx="11" formatCode="General">
                  <c:v>510</c:v>
                </c:pt>
                <c:pt idx="12" formatCode="General">
                  <c:v>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560-4B71-8AA9-BDC3582BC29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60-4B71-8AA9-BDC3582BC293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60-4B71-8AA9-BDC3582BC293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60-4B71-8AA9-BDC3582BC293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60-4B71-8AA9-BDC3582BC293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60-4B71-8AA9-BDC3582BC293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64</c:v>
                </c:pt>
                <c:pt idx="1">
                  <c:v>60</c:v>
                </c:pt>
                <c:pt idx="2">
                  <c:v>68</c:v>
                </c:pt>
                <c:pt idx="3">
                  <c:v>70</c:v>
                </c:pt>
                <c:pt idx="4">
                  <c:v>75</c:v>
                </c:pt>
                <c:pt idx="5" formatCode="General">
                  <c:v>87</c:v>
                </c:pt>
                <c:pt idx="6" formatCode="General">
                  <c:v>97</c:v>
                </c:pt>
                <c:pt idx="7" formatCode="General">
                  <c:v>108</c:v>
                </c:pt>
                <c:pt idx="8" formatCode="General">
                  <c:v>112</c:v>
                </c:pt>
                <c:pt idx="9" formatCode="General">
                  <c:v>115</c:v>
                </c:pt>
                <c:pt idx="10" formatCode="General">
                  <c:v>117</c:v>
                </c:pt>
                <c:pt idx="11" formatCode="General">
                  <c:v>126</c:v>
                </c:pt>
                <c:pt idx="12" formatCode="General">
                  <c:v>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560-4B71-8AA9-BDC3582BC29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908</c:v>
                </c:pt>
                <c:pt idx="1">
                  <c:v>913</c:v>
                </c:pt>
                <c:pt idx="2">
                  <c:v>881</c:v>
                </c:pt>
                <c:pt idx="3">
                  <c:v>897</c:v>
                </c:pt>
                <c:pt idx="4">
                  <c:v>895</c:v>
                </c:pt>
                <c:pt idx="5" formatCode="General">
                  <c:v>949</c:v>
                </c:pt>
                <c:pt idx="6" formatCode="General">
                  <c:v>1043</c:v>
                </c:pt>
                <c:pt idx="7" formatCode="General">
                  <c:v>1045</c:v>
                </c:pt>
                <c:pt idx="8" formatCode="General">
                  <c:v>1101</c:v>
                </c:pt>
                <c:pt idx="9" formatCode="General">
                  <c:v>947</c:v>
                </c:pt>
                <c:pt idx="10" formatCode="General">
                  <c:v>1006</c:v>
                </c:pt>
                <c:pt idx="11" formatCode="General">
                  <c:v>1136</c:v>
                </c:pt>
                <c:pt idx="12" formatCode="General">
                  <c:v>1299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560-4B71-8AA9-BDC3582BC2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1259023"/>
        <c:axId val="1"/>
      </c:barChart>
      <c:catAx>
        <c:axId val="39125902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391259023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464616272965878"/>
          <c:y val="0.18666666666666668"/>
          <c:w val="0.14435171128084512"/>
          <c:h val="0.24070259104467184"/>
        </c:manualLayout>
      </c:layout>
      <c:overlay val="0"/>
      <c:txPr>
        <a:bodyPr/>
        <a:lstStyle/>
        <a:p>
          <a:pPr>
            <a:defRPr sz="995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BED32CD-16E3-42BB-ADCB-22CE2764B6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latin typeface="Trebuchet MS" panose="020B0603020202020204" pitchFamily="34" charset="0"/>
              </a:rPr>
              <a:t>Last Update: 21 May 2024</a:t>
            </a:r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IEEE Annual Statistics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http://www.ieee.org/membership_services/membership/statistics/annual_statistics_index.html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212EA0-98D8-4A26-AE57-839A67EB6126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8157B6-149E-4DFA-B493-5AFC950710A6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DEC4C7-24A1-4995-A7AE-4883B3367F2D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C78A72-CA6C-4A47-A158-2964B082C618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ECBC61-43F1-48D4-8A1F-728A6E5A371A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B249A7-3CEA-4C60-8332-B720B1C0D667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58B1C9-596E-484F-81E5-3D1350096C53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890144-1E43-4950-8D5F-03055993F3D2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B81EDB-E5D4-4C9B-9303-5C4726F716C9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BEC331-A87B-4D2F-8249-9C975C01F50D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106F13-210F-4BAE-9227-C35A7E80EBBB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13B01E-E200-41E3-9173-8DF2EDAC42DB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SG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E968D5-6C1D-4AB5-8405-DF660D70112E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122C5F-65F0-4380-9246-30A177963051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218AE19-1FE4-4EDE-B156-64E003E7404E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5FBBC2-001C-4C25-9B32-DCD3C32FB2F6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CB8330-13BF-4E65-98AB-D04373A1FCF3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E17DFE-792E-4F00-A7F7-3FD705973D97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 </a:t>
            </a: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4779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16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79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89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04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06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775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970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5115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8968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110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1" name="Picture 7" descr="IEEE Logo in 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24840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8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543800" cy="914400"/>
          </a:xfrm>
        </p:spPr>
        <p:txBody>
          <a:bodyPr/>
          <a:lstStyle/>
          <a:p>
            <a:pPr eaLnBrk="1" hangingPunct="1"/>
            <a:r>
              <a:rPr lang="en-US" altLang="en-US" sz="2400">
                <a:latin typeface="Trebuchet MS" panose="020B0603020202020204" pitchFamily="34" charset="0"/>
              </a:rPr>
              <a:t>Geo Units Formation Dates In Korea</a:t>
            </a:r>
          </a:p>
        </p:txBody>
      </p:sp>
      <p:graphicFrame>
        <p:nvGraphicFramePr>
          <p:cNvPr id="3075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457200" y="2505075"/>
          <a:ext cx="4038600" cy="271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4041998" imgH="2712955" progId="Excel.Chart.8">
                  <p:embed/>
                </p:oleObj>
              </mc:Choice>
              <mc:Fallback>
                <p:oleObj r:id="rId3" imgW="4041998" imgH="2712955" progId="Excel.Char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05075"/>
                        <a:ext cx="4038600" cy="271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579" name="Group 427"/>
          <p:cNvGraphicFramePr>
            <a:graphicFrameLocks noGrp="1"/>
          </p:cNvGraphicFramePr>
          <p:nvPr>
            <p:ph sz="half" idx="2"/>
          </p:nvPr>
        </p:nvGraphicFramePr>
        <p:xfrm>
          <a:off x="457200" y="1219200"/>
          <a:ext cx="8229600" cy="5368928"/>
        </p:xfrm>
        <a:graphic>
          <a:graphicData uri="http://schemas.openxmlformats.org/drawingml/2006/table">
            <a:tbl>
              <a:tblPr/>
              <a:tblGrid>
                <a:gridCol w="1157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3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0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67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Geo Code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Formation Date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7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Korea Council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27-Jun-09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67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Busan (Changwon) Section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00 65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3-Feb-91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83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Daejeon Section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00 67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17-Jun-91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67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Kwangju Section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00 93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24-Jun-00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7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Seoul Section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00 17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26-Feb-76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67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Taegu Section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R0 00 69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11-May-92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Daejeon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24362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529892"/>
              </p:ext>
            </p:extLst>
          </p:nvPr>
        </p:nvGraphicFramePr>
        <p:xfrm>
          <a:off x="508000" y="8128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Daejeon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Daejeon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143400"/>
              </p:ext>
            </p:extLst>
          </p:nvPr>
        </p:nvGraphicFramePr>
        <p:xfrm>
          <a:off x="754063" y="1117600"/>
          <a:ext cx="7967662" cy="533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8758451"/>
              </p:ext>
            </p:extLst>
          </p:nvPr>
        </p:nvGraphicFramePr>
        <p:xfrm>
          <a:off x="1143000" y="1143000"/>
          <a:ext cx="7129463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685800" y="228600"/>
            <a:ext cx="7848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Kwangju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24 June 2000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Kwangju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6371613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788580"/>
              </p:ext>
            </p:extLst>
          </p:nvPr>
        </p:nvGraphicFramePr>
        <p:xfrm>
          <a:off x="508000" y="8255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Kwangju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Kwangju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733678"/>
              </p:ext>
            </p:extLst>
          </p:nvPr>
        </p:nvGraphicFramePr>
        <p:xfrm>
          <a:off x="355600" y="1195388"/>
          <a:ext cx="7872413" cy="533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8726187"/>
              </p:ext>
            </p:extLst>
          </p:nvPr>
        </p:nvGraphicFramePr>
        <p:xfrm>
          <a:off x="1173163" y="1066800"/>
          <a:ext cx="6940550" cy="4659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685800" y="152400"/>
            <a:ext cx="78486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00">
                <a:latin typeface="Trebuchet MS" panose="020B0603020202020204" pitchFamily="34" charset="0"/>
              </a:rPr>
              <a:t>Seoul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26 February 1976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Seoul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4845894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708104"/>
              </p:ext>
            </p:extLst>
          </p:nvPr>
        </p:nvGraphicFramePr>
        <p:xfrm>
          <a:off x="228600" y="7620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Seoul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505084"/>
              </p:ext>
            </p:extLst>
          </p:nvPr>
        </p:nvGraphicFramePr>
        <p:xfrm>
          <a:off x="965200" y="1144588"/>
          <a:ext cx="7242175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3" name="Text Box 8"/>
          <p:cNvSpPr txBox="1">
            <a:spLocks noChangeArrowheads="1"/>
          </p:cNvSpPr>
          <p:nvPr/>
        </p:nvSpPr>
        <p:spPr bwMode="auto">
          <a:xfrm>
            <a:off x="1447800" y="5867400"/>
            <a:ext cx="502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Trebuchet MS" panose="020B0603020202020204" pitchFamily="34" charset="0"/>
              </a:rPr>
              <a:t>Section / Council Total Members</a:t>
            </a:r>
          </a:p>
        </p:txBody>
      </p:sp>
      <p:sp>
        <p:nvSpPr>
          <p:cNvPr id="5124" name="Text Box 9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5" name="Text Box 10"/>
          <p:cNvSpPr txBox="1">
            <a:spLocks noChangeArrowheads="1"/>
          </p:cNvSpPr>
          <p:nvPr/>
        </p:nvSpPr>
        <p:spPr bwMode="auto">
          <a:xfrm>
            <a:off x="457200" y="388938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Korea Council Total Members since Year 2000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Seoul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172691"/>
              </p:ext>
            </p:extLst>
          </p:nvPr>
        </p:nvGraphicFramePr>
        <p:xfrm>
          <a:off x="635000" y="1270000"/>
          <a:ext cx="7872413" cy="533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84554"/>
              </p:ext>
            </p:extLst>
          </p:nvPr>
        </p:nvGraphicFramePr>
        <p:xfrm>
          <a:off x="1219200" y="1150938"/>
          <a:ext cx="6969125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685800" y="1524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Taegu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11 May 1992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Taegu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3523694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6460430"/>
              </p:ext>
            </p:extLst>
          </p:nvPr>
        </p:nvGraphicFramePr>
        <p:xfrm>
          <a:off x="381000" y="838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Taegu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Taegu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7403827"/>
              </p:ext>
            </p:extLst>
          </p:nvPr>
        </p:nvGraphicFramePr>
        <p:xfrm>
          <a:off x="660400" y="1306513"/>
          <a:ext cx="7874000" cy="533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128833"/>
              </p:ext>
            </p:extLst>
          </p:nvPr>
        </p:nvGraphicFramePr>
        <p:xfrm>
          <a:off x="685800" y="1066800"/>
          <a:ext cx="7962900" cy="4703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SG" altLang="en-US" sz="1800"/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7848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Korea Council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27 June 2009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Korea Council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5232103"/>
              </p:ext>
            </p:extLst>
          </p:nvPr>
        </p:nvGraphicFramePr>
        <p:xfrm>
          <a:off x="457200" y="990600"/>
          <a:ext cx="8174038" cy="5281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208486"/>
              </p:ext>
            </p:extLst>
          </p:nvPr>
        </p:nvGraphicFramePr>
        <p:xfrm>
          <a:off x="990600" y="1176338"/>
          <a:ext cx="78486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533400" y="381000"/>
            <a:ext cx="8077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Busan (Changwon)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3 February 1991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848600" cy="66992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Busan (Changwon)</a:t>
            </a:r>
            <a:r>
              <a:rPr lang="en-US" sz="2000" b="1" kern="1200" dirty="0">
                <a:solidFill>
                  <a:srgbClr val="FF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8618579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779827"/>
              </p:ext>
            </p:extLst>
          </p:nvPr>
        </p:nvGraphicFramePr>
        <p:xfrm>
          <a:off x="511175" y="788988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Busan (Changwon)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Busan (Changwon)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8576286"/>
              </p:ext>
            </p:extLst>
          </p:nvPr>
        </p:nvGraphicFramePr>
        <p:xfrm>
          <a:off x="460375" y="1371600"/>
          <a:ext cx="8221663" cy="5338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800550"/>
              </p:ext>
            </p:extLst>
          </p:nvPr>
        </p:nvGraphicFramePr>
        <p:xfrm>
          <a:off x="838200" y="1128713"/>
          <a:ext cx="7924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685800" y="1524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Daejeon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17 June 1997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</TotalTime>
  <Words>747</Words>
  <Application>Microsoft Office PowerPoint</Application>
  <PresentationFormat>On-screen Show (4:3)</PresentationFormat>
  <Paragraphs>307</Paragraphs>
  <Slides>24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Trebuchet MS</vt:lpstr>
      <vt:lpstr>Default Design</vt:lpstr>
      <vt:lpstr>Microsoft Excel Chart</vt:lpstr>
      <vt:lpstr>Geo Units Formation Dates In Korea</vt:lpstr>
      <vt:lpstr>PowerPoint Presentation</vt:lpstr>
      <vt:lpstr>PowerPoint Presentation</vt:lpstr>
      <vt:lpstr>PowerPoint Presentation</vt:lpstr>
      <vt:lpstr>PowerPoint Presentation</vt:lpstr>
      <vt:lpstr>Busan (Changwon) Section Growth in Membership Grade  (2011-2023)</vt:lpstr>
      <vt:lpstr>Busan (Changwon) Section Growth in Membership Grade  (2011-2023)</vt:lpstr>
      <vt:lpstr>PowerPoint Presentation</vt:lpstr>
      <vt:lpstr>PowerPoint Presentation</vt:lpstr>
      <vt:lpstr>Daejeon Section Growth in Membership Grade  (2011-2023)</vt:lpstr>
      <vt:lpstr>Daejeon Section Growth in Membership Grade  (2011-2023)</vt:lpstr>
      <vt:lpstr>PowerPoint Presentation</vt:lpstr>
      <vt:lpstr>PowerPoint Presentation</vt:lpstr>
      <vt:lpstr>Kwangju Section Growth in Membership Grade  (2011-2023)</vt:lpstr>
      <vt:lpstr>Kwangju Section Growth in Membership Grade  (2011-2023)</vt:lpstr>
      <vt:lpstr>PowerPoint Presentation</vt:lpstr>
      <vt:lpstr>PowerPoint Presentation</vt:lpstr>
      <vt:lpstr>Seoul Section Growth in Membership Grade  (2011-2023)</vt:lpstr>
      <vt:lpstr>Seoul Section Growth in Membership Grade  (2011-2023)</vt:lpstr>
      <vt:lpstr>PowerPoint Presentation</vt:lpstr>
      <vt:lpstr>PowerPoint Presentation</vt:lpstr>
      <vt:lpstr>Taegu Section Growth in Membership Grade  (2011-2023)</vt:lpstr>
      <vt:lpstr>Taegu Section Growth in Membership Grade  (2011-2023)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Min Bia Gunawan</cp:lastModifiedBy>
  <cp:revision>154</cp:revision>
  <dcterms:created xsi:type="dcterms:W3CDTF">2008-01-07T06:07:13Z</dcterms:created>
  <dcterms:modified xsi:type="dcterms:W3CDTF">2024-05-21T05:45:54Z</dcterms:modified>
</cp:coreProperties>
</file>