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ppt/notesSlides/notesSlide11.xml" ContentType="application/vnd.openxmlformats-officedocument.presentationml.notesSlide+xml"/>
  <Override PartName="/ppt/charts/chart12.xml" ContentType="application/vnd.openxmlformats-officedocument.drawingml.chart+xml"/>
  <Override PartName="/ppt/notesSlides/notesSlide12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13.xml" ContentType="application/vnd.openxmlformats-officedocument.presentationml.notesSlide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8" r:id="rId2"/>
    <p:sldId id="256" r:id="rId3"/>
    <p:sldId id="257" r:id="rId4"/>
    <p:sldId id="270" r:id="rId5"/>
    <p:sldId id="258" r:id="rId6"/>
    <p:sldId id="276" r:id="rId7"/>
    <p:sldId id="277" r:id="rId8"/>
    <p:sldId id="271" r:id="rId9"/>
    <p:sldId id="259" r:id="rId10"/>
    <p:sldId id="278" r:id="rId11"/>
    <p:sldId id="279" r:id="rId12"/>
    <p:sldId id="272" r:id="rId13"/>
    <p:sldId id="260" r:id="rId14"/>
    <p:sldId id="280" r:id="rId15"/>
    <p:sldId id="281" r:id="rId16"/>
    <p:sldId id="273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14" autoAdjust="0"/>
    <p:restoredTop sz="87830" autoAdjust="0"/>
  </p:normalViewPr>
  <p:slideViewPr>
    <p:cSldViewPr>
      <p:cViewPr varScale="1">
        <p:scale>
          <a:sx n="96" d="100"/>
          <a:sy n="96" d="100"/>
        </p:scale>
        <p:origin x="99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4" d="100"/>
        <a:sy n="164" d="100"/>
      </p:scale>
      <p:origin x="0" y="2724"/>
    </p:cViewPr>
  </p:sorterViewPr>
  <p:notesViewPr>
    <p:cSldViewPr>
      <p:cViewPr varScale="1">
        <p:scale>
          <a:sx n="81" d="100"/>
          <a:sy n="81" d="100"/>
        </p:scale>
        <p:origin x="-208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51758793969849E-2"/>
          <c:y val="4.0201005025125684E-2"/>
          <c:w val="0.70078965129358828"/>
          <c:h val="0.84924623115578035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NZ Council</c:v>
                </c:pt>
              </c:strCache>
            </c:strRef>
          </c:tx>
          <c:spPr>
            <a:ln w="15535">
              <a:solidFill>
                <a:srgbClr val="FF000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Sheet1!$B$1:$X$1</c:f>
              <c:numCache>
                <c:formatCode>d\-mmm\-yy</c:formatCode>
                <c:ptCount val="23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</c:numCache>
            </c:numRef>
          </c:cat>
          <c:val>
            <c:numRef>
              <c:f>Sheet1!$B$2:$X$2</c:f>
              <c:numCache>
                <c:formatCode>General</c:formatCode>
                <c:ptCount val="23"/>
                <c:pt idx="0">
                  <c:v>732</c:v>
                </c:pt>
                <c:pt idx="1">
                  <c:v>830</c:v>
                </c:pt>
                <c:pt idx="2">
                  <c:v>869</c:v>
                </c:pt>
                <c:pt idx="3">
                  <c:v>963</c:v>
                </c:pt>
                <c:pt idx="4">
                  <c:v>838</c:v>
                </c:pt>
                <c:pt idx="5">
                  <c:v>910</c:v>
                </c:pt>
                <c:pt idx="6">
                  <c:v>960</c:v>
                </c:pt>
                <c:pt idx="7">
                  <c:v>979</c:v>
                </c:pt>
                <c:pt idx="8">
                  <c:v>1090</c:v>
                </c:pt>
                <c:pt idx="9">
                  <c:v>1151</c:v>
                </c:pt>
                <c:pt idx="10">
                  <c:v>1278</c:v>
                </c:pt>
                <c:pt idx="11">
                  <c:v>1327</c:v>
                </c:pt>
                <c:pt idx="12">
                  <c:v>1364</c:v>
                </c:pt>
                <c:pt idx="13">
                  <c:v>1295</c:v>
                </c:pt>
                <c:pt idx="14">
                  <c:v>1169</c:v>
                </c:pt>
                <c:pt idx="15">
                  <c:v>1275</c:v>
                </c:pt>
                <c:pt idx="16">
                  <c:v>1222</c:v>
                </c:pt>
                <c:pt idx="17">
                  <c:v>1276</c:v>
                </c:pt>
                <c:pt idx="18">
                  <c:v>1265</c:v>
                </c:pt>
                <c:pt idx="19">
                  <c:v>1196</c:v>
                </c:pt>
                <c:pt idx="20">
                  <c:v>1073</c:v>
                </c:pt>
                <c:pt idx="21">
                  <c:v>1010</c:v>
                </c:pt>
                <c:pt idx="22">
                  <c:v>992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EC-489E-9317-BDC30E18C74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NZ Central</c:v>
                </c:pt>
              </c:strCache>
            </c:strRef>
          </c:tx>
          <c:spPr>
            <a:ln w="15535">
              <a:solidFill>
                <a:srgbClr val="FFFF00"/>
              </a:solidFill>
              <a:prstDash val="solid"/>
            </a:ln>
          </c:spPr>
          <c:marker>
            <c:symbol val="square"/>
            <c:size val="2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cat>
            <c:numRef>
              <c:f>Sheet1!$B$1:$X$1</c:f>
              <c:numCache>
                <c:formatCode>d\-mmm\-yy</c:formatCode>
                <c:ptCount val="23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</c:numCache>
            </c:numRef>
          </c:cat>
          <c:val>
            <c:numRef>
              <c:f>Sheet1!$B$3:$X$3</c:f>
              <c:numCache>
                <c:formatCode>General</c:formatCode>
                <c:ptCount val="2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224</c:v>
                </c:pt>
                <c:pt idx="8">
                  <c:v>266</c:v>
                </c:pt>
                <c:pt idx="9">
                  <c:v>274</c:v>
                </c:pt>
                <c:pt idx="10">
                  <c:v>288</c:v>
                </c:pt>
                <c:pt idx="11">
                  <c:v>310</c:v>
                </c:pt>
                <c:pt idx="12">
                  <c:v>295</c:v>
                </c:pt>
                <c:pt idx="13">
                  <c:v>294</c:v>
                </c:pt>
                <c:pt idx="14">
                  <c:v>285</c:v>
                </c:pt>
                <c:pt idx="15">
                  <c:v>287</c:v>
                </c:pt>
                <c:pt idx="16">
                  <c:v>285</c:v>
                </c:pt>
                <c:pt idx="17">
                  <c:v>303</c:v>
                </c:pt>
                <c:pt idx="18">
                  <c:v>289</c:v>
                </c:pt>
                <c:pt idx="19">
                  <c:v>286</c:v>
                </c:pt>
                <c:pt idx="20">
                  <c:v>266</c:v>
                </c:pt>
                <c:pt idx="21">
                  <c:v>271</c:v>
                </c:pt>
                <c:pt idx="22">
                  <c:v>271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EC-489E-9317-BDC30E18C746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NZ North</c:v>
                </c:pt>
              </c:strCache>
            </c:strRef>
          </c:tx>
          <c:spPr>
            <a:ln w="15535">
              <a:solidFill>
                <a:srgbClr val="00FF00"/>
              </a:solidFill>
              <a:prstDash val="solid"/>
            </a:ln>
          </c:spPr>
          <c:marker>
            <c:symbol val="triangle"/>
            <c:size val="2"/>
            <c:spPr>
              <a:solidFill>
                <a:srgbClr val="00FF00"/>
              </a:solidFill>
              <a:ln>
                <a:solidFill>
                  <a:srgbClr val="00FF00"/>
                </a:solidFill>
                <a:prstDash val="solid"/>
              </a:ln>
            </c:spPr>
          </c:marker>
          <c:cat>
            <c:numRef>
              <c:f>Sheet1!$B$1:$X$1</c:f>
              <c:numCache>
                <c:formatCode>d\-mmm\-yy</c:formatCode>
                <c:ptCount val="23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</c:numCache>
            </c:numRef>
          </c:cat>
          <c:val>
            <c:numRef>
              <c:f>Sheet1!$B$4:$X$4</c:f>
              <c:numCache>
                <c:formatCode>General</c:formatCode>
                <c:ptCount val="23"/>
                <c:pt idx="0">
                  <c:v>386</c:v>
                </c:pt>
                <c:pt idx="1">
                  <c:v>378</c:v>
                </c:pt>
                <c:pt idx="2">
                  <c:v>431</c:v>
                </c:pt>
                <c:pt idx="3">
                  <c:v>456</c:v>
                </c:pt>
                <c:pt idx="4">
                  <c:v>403</c:v>
                </c:pt>
                <c:pt idx="5">
                  <c:v>453</c:v>
                </c:pt>
                <c:pt idx="6">
                  <c:v>501</c:v>
                </c:pt>
                <c:pt idx="7">
                  <c:v>528</c:v>
                </c:pt>
                <c:pt idx="8">
                  <c:v>591</c:v>
                </c:pt>
                <c:pt idx="9">
                  <c:v>601</c:v>
                </c:pt>
                <c:pt idx="10">
                  <c:v>692</c:v>
                </c:pt>
                <c:pt idx="11">
                  <c:v>737</c:v>
                </c:pt>
                <c:pt idx="12">
                  <c:v>706</c:v>
                </c:pt>
                <c:pt idx="13">
                  <c:v>663</c:v>
                </c:pt>
                <c:pt idx="14">
                  <c:v>605</c:v>
                </c:pt>
                <c:pt idx="15">
                  <c:v>723</c:v>
                </c:pt>
                <c:pt idx="16">
                  <c:v>670</c:v>
                </c:pt>
                <c:pt idx="17">
                  <c:v>676</c:v>
                </c:pt>
                <c:pt idx="18">
                  <c:v>675</c:v>
                </c:pt>
                <c:pt idx="19">
                  <c:v>606</c:v>
                </c:pt>
                <c:pt idx="20">
                  <c:v>538</c:v>
                </c:pt>
                <c:pt idx="21">
                  <c:v>508</c:v>
                </c:pt>
                <c:pt idx="22">
                  <c:v>510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7EC-489E-9317-BDC30E18C746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NZ South</c:v>
                </c:pt>
              </c:strCache>
            </c:strRef>
          </c:tx>
          <c:spPr>
            <a:ln w="15535">
              <a:solidFill>
                <a:srgbClr val="00FFFF"/>
              </a:solidFill>
              <a:prstDash val="solid"/>
            </a:ln>
          </c:spPr>
          <c:marker>
            <c:symbol val="x"/>
            <c:size val="2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cat>
            <c:numRef>
              <c:f>Sheet1!$B$1:$X$1</c:f>
              <c:numCache>
                <c:formatCode>d\-mmm\-yy</c:formatCode>
                <c:ptCount val="23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</c:numCache>
            </c:numRef>
          </c:cat>
          <c:val>
            <c:numRef>
              <c:f>Sheet1!$B$5:$X$5</c:f>
              <c:numCache>
                <c:formatCode>General</c:formatCode>
                <c:ptCount val="23"/>
                <c:pt idx="0">
                  <c:v>346</c:v>
                </c:pt>
                <c:pt idx="1">
                  <c:v>452</c:v>
                </c:pt>
                <c:pt idx="2">
                  <c:v>438</c:v>
                </c:pt>
                <c:pt idx="3">
                  <c:v>507</c:v>
                </c:pt>
                <c:pt idx="4">
                  <c:v>435</c:v>
                </c:pt>
                <c:pt idx="5">
                  <c:v>457</c:v>
                </c:pt>
                <c:pt idx="6">
                  <c:v>459</c:v>
                </c:pt>
                <c:pt idx="7">
                  <c:v>227</c:v>
                </c:pt>
                <c:pt idx="8">
                  <c:v>233</c:v>
                </c:pt>
                <c:pt idx="9">
                  <c:v>276</c:v>
                </c:pt>
                <c:pt idx="10">
                  <c:v>298</c:v>
                </c:pt>
                <c:pt idx="11">
                  <c:v>280</c:v>
                </c:pt>
                <c:pt idx="12">
                  <c:v>363</c:v>
                </c:pt>
                <c:pt idx="13">
                  <c:v>338</c:v>
                </c:pt>
                <c:pt idx="14">
                  <c:v>279</c:v>
                </c:pt>
                <c:pt idx="15">
                  <c:v>265</c:v>
                </c:pt>
                <c:pt idx="16">
                  <c:v>267</c:v>
                </c:pt>
                <c:pt idx="17">
                  <c:v>297</c:v>
                </c:pt>
                <c:pt idx="18">
                  <c:v>301</c:v>
                </c:pt>
                <c:pt idx="19">
                  <c:v>304</c:v>
                </c:pt>
                <c:pt idx="20">
                  <c:v>269</c:v>
                </c:pt>
                <c:pt idx="21">
                  <c:v>231</c:v>
                </c:pt>
                <c:pt idx="22">
                  <c:v>211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7EC-489E-9317-BDC30E18C746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</c:strCache>
            </c:strRef>
          </c:tx>
          <c:cat>
            <c:numRef>
              <c:f>Sheet1!$B$1:$X$1</c:f>
              <c:numCache>
                <c:formatCode>d\-mmm\-yy</c:formatCode>
                <c:ptCount val="23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</c:numCache>
            </c:numRef>
          </c:cat>
          <c:val>
            <c:numRef>
              <c:f>Sheet1!$B$6:$X$6</c:f>
              <c:numCache>
                <c:formatCode>General</c:formatCode>
                <c:ptCount val="23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013-4313-8077-D358ECA3AE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0845168"/>
        <c:axId val="1"/>
      </c:lineChart>
      <c:dateAx>
        <c:axId val="1060845168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88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98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88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18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060845168"/>
        <c:crosses val="autoZero"/>
        <c:crossBetween val="midCat"/>
      </c:valAx>
      <c:spPr>
        <a:solidFill>
          <a:schemeClr val="bg1">
            <a:lumMod val="75000"/>
          </a:schemeClr>
        </a:solidFill>
        <a:ln w="1553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9333339575121475"/>
          <c:y val="8.8531267523336968E-2"/>
          <c:w val="0.11830208723909512"/>
          <c:h val="0.2112225545392892"/>
        </c:manualLayout>
      </c:layout>
      <c:overlay val="0"/>
      <c:spPr>
        <a:noFill/>
        <a:ln w="3884">
          <a:solidFill>
            <a:schemeClr val="tx1"/>
          </a:solidFill>
          <a:prstDash val="solid"/>
        </a:ln>
      </c:spPr>
      <c:txPr>
        <a:bodyPr/>
        <a:lstStyle/>
        <a:p>
          <a:pPr>
            <a:defRPr sz="1029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07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67066278877303E-2"/>
          <c:y val="1.6424930579329759E-2"/>
          <c:w val="0.71309888628786267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2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9.1727554325979517E-3"/>
                  <c:y val="-2.5851687017383697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0F5-4B49-844D-D85C31A3A502}"/>
                </c:ext>
              </c:extLst>
            </c:dLbl>
            <c:dLbl>
              <c:idx val="1"/>
              <c:layout>
                <c:manualLayout>
                  <c:x val="-1.6926059918185903E-2"/>
                  <c:y val="-2.0924911559967958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0F5-4B49-844D-D85C31A3A502}"/>
                </c:ext>
              </c:extLst>
            </c:dLbl>
            <c:dLbl>
              <c:idx val="2"/>
              <c:layout>
                <c:manualLayout>
                  <c:x val="-4.6683691565580776E-3"/>
                  <c:y val="-3.0922058655711602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0F5-4B49-844D-D85C31A3A502}"/>
                </c:ext>
              </c:extLst>
            </c:dLbl>
            <c:dLbl>
              <c:idx val="3"/>
              <c:layout>
                <c:manualLayout>
                  <c:x val="2.8392565794140598E-3"/>
                  <c:y val="5.3575640001521548E-3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0F5-4B49-844D-D85C31A3A502}"/>
                </c:ext>
              </c:extLst>
            </c:dLbl>
            <c:dLbl>
              <c:idx val="4"/>
              <c:layout>
                <c:manualLayout>
                  <c:x val="-3.7783216287153296E-2"/>
                  <c:y val="-2.3531895469588039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0F5-4B49-844D-D85C31A3A502}"/>
                </c:ext>
              </c:extLst>
            </c:dLbl>
            <c:dLbl>
              <c:idx val="5"/>
              <c:layout>
                <c:manualLayout>
                  <c:x val="-2.2522522522522521E-2"/>
                  <c:y val="-3.62318840579711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0F5-4B49-844D-D85C31A3A502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195</c:v>
                </c:pt>
                <c:pt idx="1">
                  <c:v>169</c:v>
                </c:pt>
                <c:pt idx="2">
                  <c:v>133</c:v>
                </c:pt>
                <c:pt idx="3">
                  <c:v>77</c:v>
                </c:pt>
                <c:pt idx="4">
                  <c:v>157</c:v>
                </c:pt>
                <c:pt idx="5" formatCode="General">
                  <c:v>91</c:v>
                </c:pt>
                <c:pt idx="6" formatCode="General">
                  <c:v>77</c:v>
                </c:pt>
                <c:pt idx="7" formatCode="General">
                  <c:v>48</c:v>
                </c:pt>
                <c:pt idx="8" formatCode="General">
                  <c:v>51</c:v>
                </c:pt>
                <c:pt idx="9" formatCode="General">
                  <c:v>29</c:v>
                </c:pt>
                <c:pt idx="10" formatCode="General">
                  <c:v>31</c:v>
                </c:pt>
                <c:pt idx="11" formatCode="General">
                  <c:v>38</c:v>
                </c:pt>
                <c:pt idx="12" formatCode="General">
                  <c:v>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0F5-4B49-844D-D85C31A3A5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4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1.951951951951952E-2"/>
                  <c:y val="-2.324470310776370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0F5-4B49-844D-D85C31A3A502}"/>
                </c:ext>
              </c:extLst>
            </c:dLbl>
            <c:dLbl>
              <c:idx val="1"/>
              <c:layout>
                <c:manualLayout>
                  <c:x val="-2.2563429571303587E-2"/>
                  <c:y val="-2.826714595458176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0F5-4B49-844D-D85C31A3A502}"/>
                </c:ext>
              </c:extLst>
            </c:dLbl>
            <c:dLbl>
              <c:idx val="2"/>
              <c:layout>
                <c:manualLayout>
                  <c:x val="-5.1132983377077862E-2"/>
                  <c:y val="-1.642949522614012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0F5-4B49-844D-D85C31A3A502}"/>
                </c:ext>
              </c:extLst>
            </c:dLbl>
            <c:dLbl>
              <c:idx val="3"/>
              <c:layout>
                <c:manualLayout>
                  <c:x val="-2.4160577900735381E-2"/>
                  <c:y val="-3.575297653010765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0F5-4B49-844D-D85C31A3A502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0F5-4B49-844D-D85C31A3A502}"/>
                </c:ext>
              </c:extLst>
            </c:dLbl>
            <c:dLbl>
              <c:idx val="5"/>
              <c:layout>
                <c:manualLayout>
                  <c:x val="-3.003003003003003E-2"/>
                  <c:y val="1.9323671497584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0F5-4B49-844D-D85C31A3A502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123</c:v>
                </c:pt>
                <c:pt idx="1">
                  <c:v>105</c:v>
                </c:pt>
                <c:pt idx="2">
                  <c:v>104</c:v>
                </c:pt>
                <c:pt idx="3">
                  <c:v>98</c:v>
                </c:pt>
                <c:pt idx="4">
                  <c:v>89</c:v>
                </c:pt>
                <c:pt idx="5" formatCode="General">
                  <c:v>92</c:v>
                </c:pt>
                <c:pt idx="6" formatCode="General">
                  <c:v>115</c:v>
                </c:pt>
                <c:pt idx="7" formatCode="General">
                  <c:v>123</c:v>
                </c:pt>
                <c:pt idx="8" formatCode="General">
                  <c:v>117</c:v>
                </c:pt>
                <c:pt idx="9" formatCode="General">
                  <c:v>91</c:v>
                </c:pt>
                <c:pt idx="10" formatCode="General">
                  <c:v>81</c:v>
                </c:pt>
                <c:pt idx="11" formatCode="General">
                  <c:v>89</c:v>
                </c:pt>
                <c:pt idx="12" formatCode="General">
                  <c:v>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40F5-4B49-844D-D85C31A3A50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2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1.6516516516516516E-2"/>
                  <c:y val="-3.068279508539693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0F5-4B49-844D-D85C31A3A502}"/>
                </c:ext>
              </c:extLst>
            </c:dLbl>
            <c:dLbl>
              <c:idx val="1"/>
              <c:layout>
                <c:manualLayout>
                  <c:x val="-3.0139273131399115E-2"/>
                  <c:y val="-3.092205865571151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0F5-4B49-844D-D85C31A3A502}"/>
                </c:ext>
              </c:extLst>
            </c:dLbl>
            <c:dLbl>
              <c:idx val="2"/>
              <c:layout>
                <c:manualLayout>
                  <c:x val="-7.5757575757576315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0F5-4B49-844D-D85C31A3A502}"/>
                </c:ext>
              </c:extLst>
            </c:dLbl>
            <c:dLbl>
              <c:idx val="3"/>
              <c:layout>
                <c:manualLayout>
                  <c:x val="-3.1818181818181815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0F5-4B49-844D-D85C31A3A502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0F5-4B49-844D-D85C31A3A502}"/>
                </c:ext>
              </c:extLst>
            </c:dLbl>
            <c:dLbl>
              <c:idx val="5"/>
              <c:layout>
                <c:manualLayout>
                  <c:x val="-2.8528528528528527E-2"/>
                  <c:y val="-1.69082125603864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0F5-4B49-844D-D85C31A3A502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359</c:v>
                </c:pt>
                <c:pt idx="1">
                  <c:v>370</c:v>
                </c:pt>
                <c:pt idx="2">
                  <c:v>371</c:v>
                </c:pt>
                <c:pt idx="3">
                  <c:v>377</c:v>
                </c:pt>
                <c:pt idx="4">
                  <c:v>410</c:v>
                </c:pt>
                <c:pt idx="5" formatCode="General">
                  <c:v>420</c:v>
                </c:pt>
                <c:pt idx="6" formatCode="General">
                  <c:v>406</c:v>
                </c:pt>
                <c:pt idx="7" formatCode="General">
                  <c:v>427</c:v>
                </c:pt>
                <c:pt idx="8" formatCode="General">
                  <c:v>364</c:v>
                </c:pt>
                <c:pt idx="9" formatCode="General">
                  <c:v>337</c:v>
                </c:pt>
                <c:pt idx="10" formatCode="General">
                  <c:v>317</c:v>
                </c:pt>
                <c:pt idx="11" formatCode="General">
                  <c:v>295</c:v>
                </c:pt>
                <c:pt idx="12" formatCode="General">
                  <c:v>276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40F5-4B49-844D-D85C31A3A50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x"/>
            <c:size val="4"/>
          </c:marker>
          <c:dLbls>
            <c:dLbl>
              <c:idx val="0"/>
              <c:layout>
                <c:manualLayout>
                  <c:x val="-2.8214631954789435E-2"/>
                  <c:y val="2.130796150481189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0F5-4B49-844D-D85C31A3A502}"/>
                </c:ext>
              </c:extLst>
            </c:dLbl>
            <c:dLbl>
              <c:idx val="1"/>
              <c:layout>
                <c:manualLayout>
                  <c:x val="-1.3609042112979121E-2"/>
                  <c:y val="2.8650195899425614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0F5-4B49-844D-D85C31A3A502}"/>
                </c:ext>
              </c:extLst>
            </c:dLbl>
            <c:dLbl>
              <c:idx val="2"/>
              <c:layout>
                <c:manualLayout>
                  <c:x val="-2.5539240027429005E-2"/>
                  <c:y val="2.845867092700369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0F5-4B49-844D-D85C31A3A502}"/>
                </c:ext>
              </c:extLst>
            </c:dLbl>
            <c:dLbl>
              <c:idx val="3"/>
              <c:layout>
                <c:manualLayout>
                  <c:x val="-2.4051334799366296E-2"/>
                  <c:y val="3.343318498231199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0F5-4B49-844D-D85C31A3A502}"/>
                </c:ext>
              </c:extLst>
            </c:dLbl>
            <c:dLbl>
              <c:idx val="4"/>
              <c:layout>
                <c:manualLayout>
                  <c:x val="-1.5192475940507436E-2"/>
                  <c:y val="2.845867092700369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40F5-4B49-844D-D85C31A3A502}"/>
                </c:ext>
              </c:extLst>
            </c:dLbl>
            <c:dLbl>
              <c:idx val="6"/>
              <c:layout>
                <c:manualLayout>
                  <c:x val="-1.3513513513513624E-2"/>
                  <c:y val="1.44927536231882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40F5-4B49-844D-D85C31A3A502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38</c:v>
                </c:pt>
                <c:pt idx="1">
                  <c:v>42</c:v>
                </c:pt>
                <c:pt idx="2">
                  <c:v>43</c:v>
                </c:pt>
                <c:pt idx="3">
                  <c:v>47</c:v>
                </c:pt>
                <c:pt idx="4">
                  <c:v>56</c:v>
                </c:pt>
                <c:pt idx="5" formatCode="General">
                  <c:v>57</c:v>
                </c:pt>
                <c:pt idx="6" formatCode="General">
                  <c:v>64</c:v>
                </c:pt>
                <c:pt idx="7" formatCode="General">
                  <c:v>66</c:v>
                </c:pt>
                <c:pt idx="8" formatCode="General">
                  <c:v>68</c:v>
                </c:pt>
                <c:pt idx="9" formatCode="General">
                  <c:v>75</c:v>
                </c:pt>
                <c:pt idx="10" formatCode="General">
                  <c:v>73</c:v>
                </c:pt>
                <c:pt idx="11" formatCode="General">
                  <c:v>78</c:v>
                </c:pt>
                <c:pt idx="12" formatCode="General">
                  <c:v>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40F5-4B49-844D-D85C31A3A50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4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4.5318152798467758E-3"/>
                  <c:y val="3.546559397466621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40F5-4B49-844D-D85C31A3A502}"/>
                </c:ext>
              </c:extLst>
            </c:dLbl>
            <c:dLbl>
              <c:idx val="1"/>
              <c:layout>
                <c:manualLayout>
                  <c:x val="-3.0303030303030303E-3"/>
                  <c:y val="2.841076976967329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40F5-4B49-844D-D85C31A3A502}"/>
                </c:ext>
              </c:extLst>
            </c:dLbl>
            <c:dLbl>
              <c:idx val="2"/>
              <c:layout>
                <c:manualLayout>
                  <c:x val="-4.4500011822845914E-3"/>
                  <c:y val="2.841074213549393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40F5-4B49-844D-D85C31A3A502}"/>
                </c:ext>
              </c:extLst>
            </c:dLbl>
            <c:dLbl>
              <c:idx val="3"/>
              <c:layout>
                <c:manualLayout>
                  <c:x val="-2.5784918777044762E-2"/>
                  <c:y val="4.237665943930921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40F5-4B49-844D-D85C31A3A502}"/>
                </c:ext>
              </c:extLst>
            </c:dLbl>
            <c:dLbl>
              <c:idx val="4"/>
              <c:layout>
                <c:manualLayout>
                  <c:x val="-3.4711995460026956E-2"/>
                  <c:y val="4.020065426604282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40F5-4B49-844D-D85C31A3A502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542</c:v>
                </c:pt>
                <c:pt idx="1">
                  <c:v>537</c:v>
                </c:pt>
                <c:pt idx="2">
                  <c:v>530</c:v>
                </c:pt>
                <c:pt idx="3">
                  <c:v>528</c:v>
                </c:pt>
                <c:pt idx="4">
                  <c:v>566</c:v>
                </c:pt>
                <c:pt idx="5" formatCode="General">
                  <c:v>579</c:v>
                </c:pt>
                <c:pt idx="6" formatCode="General">
                  <c:v>599</c:v>
                </c:pt>
                <c:pt idx="7" formatCode="General">
                  <c:v>627</c:v>
                </c:pt>
                <c:pt idx="8" formatCode="General">
                  <c:v>555</c:v>
                </c:pt>
                <c:pt idx="9" formatCode="General">
                  <c:v>509</c:v>
                </c:pt>
                <c:pt idx="10" formatCode="General">
                  <c:v>477</c:v>
                </c:pt>
                <c:pt idx="11" formatCode="General">
                  <c:v>472</c:v>
                </c:pt>
                <c:pt idx="12" formatCode="General">
                  <c:v>493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1-40F5-4B49-844D-D85C31A3A5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5324431"/>
        <c:axId val="1"/>
      </c:lineChart>
      <c:catAx>
        <c:axId val="24532443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245324431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overlay val="0"/>
      <c:txPr>
        <a:bodyPr/>
        <a:lstStyle/>
        <a:p>
          <a:pPr>
            <a:defRPr sz="993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3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487272817312925"/>
          <c:y val="0.25617249523243901"/>
          <c:w val="0.2682539682539683"/>
          <c:h val="0.40527577937649945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NZ North</c:v>
                </c:pt>
              </c:strCache>
            </c:strRef>
          </c:tx>
          <c:spPr>
            <a:solidFill>
              <a:srgbClr val="BBE0E3"/>
            </a:solidFill>
            <a:ln w="3172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1202-4F73-9E75-A4C4B20B449F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202-4F73-9E75-A4C4B20B449F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1202-4F73-9E75-A4C4B20B449F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202-4F73-9E75-A4C4B20B449F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1202-4F73-9E75-A4C4B20B449F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202-4F73-9E75-A4C4B20B449F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1202-4F73-9E75-A4C4B20B449F}"/>
              </c:ext>
            </c:extLst>
          </c:dPt>
          <c:dLbls>
            <c:dLbl>
              <c:idx val="0"/>
              <c:layout>
                <c:manualLayout>
                  <c:x val="-9.9624103515722956E-2"/>
                  <c:y val="-3.11061928069802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202-4F73-9E75-A4C4B20B449F}"/>
                </c:ext>
              </c:extLst>
            </c:dLbl>
            <c:dLbl>
              <c:idx val="1"/>
              <c:layout>
                <c:manualLayout>
                  <c:x val="2.6091219729609292E-2"/>
                  <c:y val="-9.861181612758045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202-4F73-9E75-A4C4B20B449F}"/>
                </c:ext>
              </c:extLst>
            </c:dLbl>
            <c:dLbl>
              <c:idx val="2"/>
              <c:layout>
                <c:manualLayout>
                  <c:x val="6.7146421585836807E-2"/>
                  <c:y val="1.6963041781939421E-2"/>
                </c:manualLayout>
              </c:layout>
              <c:numFmt formatCode="0%" sourceLinked="0"/>
              <c:spPr>
                <a:noFill/>
                <a:ln w="25322">
                  <a:noFill/>
                </a:ln>
              </c:spPr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202-4F73-9E75-A4C4B20B449F}"/>
                </c:ext>
              </c:extLst>
            </c:dLbl>
            <c:dLbl>
              <c:idx val="3"/>
              <c:layout>
                <c:manualLayout>
                  <c:x val="1.4685415517327792E-2"/>
                  <c:y val="5.170650965926556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202-4F73-9E75-A4C4B20B449F}"/>
                </c:ext>
              </c:extLst>
            </c:dLbl>
            <c:dLbl>
              <c:idx val="4"/>
              <c:layout>
                <c:manualLayout>
                  <c:x val="-2.8004914990721701E-2"/>
                  <c:y val="1.1514506632616869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202-4F73-9E75-A4C4B20B449F}"/>
                </c:ext>
              </c:extLst>
            </c:dLbl>
            <c:dLbl>
              <c:idx val="5"/>
              <c:layout>
                <c:manualLayout>
                  <c:x val="-3.2361424500891016E-2"/>
                  <c:y val="2.034149577456664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202-4F73-9E75-A4C4B20B449F}"/>
                </c:ext>
              </c:extLst>
            </c:dLbl>
            <c:dLbl>
              <c:idx val="6"/>
              <c:layout>
                <c:manualLayout>
                  <c:x val="-4.2242485019561245E-2"/>
                  <c:y val="-2.9788556925375489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202-4F73-9E75-A4C4B20B449F}"/>
                </c:ext>
              </c:extLst>
            </c:dLbl>
            <c:numFmt formatCode="0%" sourceLinked="0"/>
            <c:spPr>
              <a:noFill/>
              <a:ln w="2529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79</c:v>
                </c:pt>
                <c:pt idx="3">
                  <c:v>276</c:v>
                </c:pt>
                <c:pt idx="4">
                  <c:v>125</c:v>
                </c:pt>
                <c:pt idx="5">
                  <c:v>10</c:v>
                </c:pt>
                <c:pt idx="6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202-4F73-9E75-A4C4B20B449F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1202-4F73-9E75-A4C4B20B449F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1202-4F73-9E75-A4C4B20B449F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1202-4F73-9E75-A4C4B20B449F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1202-4F73-9E75-A4C4B20B449F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1202-4F73-9E75-A4C4B20B449F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1202-4F73-9E75-A4C4B20B449F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1202-4F73-9E75-A4C4B20B449F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 formatCode="General">
                  <c:v>0</c:v>
                </c:pt>
                <c:pt idx="1">
                  <c:v>0.5357142857142857</c:v>
                </c:pt>
                <c:pt idx="2">
                  <c:v>14.107142857142858</c:v>
                </c:pt>
                <c:pt idx="3">
                  <c:v>49.285714285714292</c:v>
                </c:pt>
                <c:pt idx="4">
                  <c:v>22.321428571428573</c:v>
                </c:pt>
                <c:pt idx="5">
                  <c:v>1.7857142857142856</c:v>
                </c:pt>
                <c:pt idx="6">
                  <c:v>11.964285714285715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1202-4F73-9E75-A4C4B20B4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70921989264406082"/>
          <c:y val="0.17668485223624927"/>
          <c:w val="0.15211950050186718"/>
          <c:h val="0.30919575638054386"/>
        </c:manualLayout>
      </c:layout>
      <c:overlay val="0"/>
      <c:spPr>
        <a:noFill/>
        <a:ln w="4165">
          <a:solidFill>
            <a:schemeClr val="tx1"/>
          </a:solidFill>
          <a:prstDash val="solid"/>
        </a:ln>
      </c:spPr>
      <c:txPr>
        <a:bodyPr/>
        <a:lstStyle/>
        <a:p>
          <a:pPr>
            <a:defRPr sz="1091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68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221097362829649E-2"/>
          <c:y val="5.5651200039457782E-2"/>
          <c:w val="0.78825631649247796"/>
          <c:h val="0.84924623115578035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Sheet1!$A$2</c:f>
              <c:strCache>
                <c:ptCount val="1"/>
                <c:pt idx="0">
                  <c:v>NZ South</c:v>
                </c:pt>
              </c:strCache>
            </c:strRef>
          </c:tx>
          <c:spPr>
            <a:solidFill>
              <a:schemeClr val="folHlink"/>
            </a:solidFill>
            <a:ln w="15574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15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346</c:v>
                </c:pt>
                <c:pt idx="1">
                  <c:v>452</c:v>
                </c:pt>
                <c:pt idx="2">
                  <c:v>438</c:v>
                </c:pt>
                <c:pt idx="3">
                  <c:v>507</c:v>
                </c:pt>
                <c:pt idx="4">
                  <c:v>435</c:v>
                </c:pt>
                <c:pt idx="5">
                  <c:v>457</c:v>
                </c:pt>
                <c:pt idx="6">
                  <c:v>459</c:v>
                </c:pt>
                <c:pt idx="7">
                  <c:v>227</c:v>
                </c:pt>
                <c:pt idx="8">
                  <c:v>233</c:v>
                </c:pt>
                <c:pt idx="9">
                  <c:v>276</c:v>
                </c:pt>
                <c:pt idx="10">
                  <c:v>298</c:v>
                </c:pt>
                <c:pt idx="11">
                  <c:v>280</c:v>
                </c:pt>
                <c:pt idx="12">
                  <c:v>363</c:v>
                </c:pt>
                <c:pt idx="13">
                  <c:v>338</c:v>
                </c:pt>
                <c:pt idx="14">
                  <c:v>279</c:v>
                </c:pt>
                <c:pt idx="15">
                  <c:v>265</c:v>
                </c:pt>
                <c:pt idx="16">
                  <c:v>267</c:v>
                </c:pt>
                <c:pt idx="17">
                  <c:v>297</c:v>
                </c:pt>
                <c:pt idx="18">
                  <c:v>301</c:v>
                </c:pt>
                <c:pt idx="19">
                  <c:v>304</c:v>
                </c:pt>
                <c:pt idx="20">
                  <c:v>269</c:v>
                </c:pt>
                <c:pt idx="21">
                  <c:v>231</c:v>
                </c:pt>
                <c:pt idx="22">
                  <c:v>211</c:v>
                </c:pt>
                <c:pt idx="23">
                  <c:v>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63-46F9-A5DE-295131FAAC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6929711"/>
        <c:axId val="1"/>
      </c:barChart>
      <c:dateAx>
        <c:axId val="976929711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89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89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976929711"/>
        <c:crosses val="autoZero"/>
        <c:crossBetween val="between"/>
      </c:valAx>
      <c:spPr>
        <a:noFill/>
        <a:ln w="15574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8445513870813719"/>
          <c:y val="0.18414698162729659"/>
          <c:w val="8.6505815786106388E-2"/>
          <c:h val="4.791439531597011E-2"/>
        </c:manualLayout>
      </c:layout>
      <c:overlay val="0"/>
      <c:spPr>
        <a:noFill/>
        <a:ln w="3896">
          <a:solidFill>
            <a:schemeClr val="tx1"/>
          </a:solidFill>
          <a:prstDash val="solid"/>
        </a:ln>
      </c:spPr>
      <c:txPr>
        <a:bodyPr/>
        <a:lstStyle/>
        <a:p>
          <a:pPr>
            <a:defRPr sz="1034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18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9DE0-4354-BF5C-40FACBEEEB16}"/>
              </c:ext>
            </c:extLst>
          </c:dPt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62</c:v>
                </c:pt>
                <c:pt idx="1">
                  <c:v>133</c:v>
                </c:pt>
                <c:pt idx="2">
                  <c:v>109</c:v>
                </c:pt>
                <c:pt idx="3">
                  <c:v>47</c:v>
                </c:pt>
                <c:pt idx="4">
                  <c:v>33</c:v>
                </c:pt>
                <c:pt idx="5" formatCode="General">
                  <c:v>61</c:v>
                </c:pt>
                <c:pt idx="6" formatCode="General">
                  <c:v>88</c:v>
                </c:pt>
                <c:pt idx="7" formatCode="General">
                  <c:v>75</c:v>
                </c:pt>
                <c:pt idx="8" formatCode="General">
                  <c:v>87</c:v>
                </c:pt>
                <c:pt idx="9" formatCode="General">
                  <c:v>83</c:v>
                </c:pt>
                <c:pt idx="10" formatCode="General">
                  <c:v>30</c:v>
                </c:pt>
                <c:pt idx="11" formatCode="General">
                  <c:v>28</c:v>
                </c:pt>
                <c:pt idx="12" formatCode="General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E0-4354-BF5C-40FACBEEEB1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27</c:v>
                </c:pt>
                <c:pt idx="1">
                  <c:v>27</c:v>
                </c:pt>
                <c:pt idx="2">
                  <c:v>31</c:v>
                </c:pt>
                <c:pt idx="3">
                  <c:v>31</c:v>
                </c:pt>
                <c:pt idx="4">
                  <c:v>27</c:v>
                </c:pt>
                <c:pt idx="5" formatCode="General">
                  <c:v>28</c:v>
                </c:pt>
                <c:pt idx="6" formatCode="General">
                  <c:v>26</c:v>
                </c:pt>
                <c:pt idx="7" formatCode="General">
                  <c:v>26</c:v>
                </c:pt>
                <c:pt idx="8" formatCode="General">
                  <c:v>24</c:v>
                </c:pt>
                <c:pt idx="9" formatCode="General">
                  <c:v>11</c:v>
                </c:pt>
                <c:pt idx="10" formatCode="General">
                  <c:v>18</c:v>
                </c:pt>
                <c:pt idx="11" formatCode="General">
                  <c:v>11</c:v>
                </c:pt>
                <c:pt idx="12" formatCode="General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DE0-4354-BF5C-40FACBEEEB1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154</c:v>
                </c:pt>
                <c:pt idx="1">
                  <c:v>165</c:v>
                </c:pt>
                <c:pt idx="2">
                  <c:v>162</c:v>
                </c:pt>
                <c:pt idx="3">
                  <c:v>168</c:v>
                </c:pt>
                <c:pt idx="4">
                  <c:v>173</c:v>
                </c:pt>
                <c:pt idx="5" formatCode="General">
                  <c:v>147</c:v>
                </c:pt>
                <c:pt idx="6" formatCode="General">
                  <c:v>150</c:v>
                </c:pt>
                <c:pt idx="7" formatCode="General">
                  <c:v>164</c:v>
                </c:pt>
                <c:pt idx="8" formatCode="General">
                  <c:v>157</c:v>
                </c:pt>
                <c:pt idx="9" formatCode="General">
                  <c:v>141</c:v>
                </c:pt>
                <c:pt idx="10" formatCode="General">
                  <c:v>149</c:v>
                </c:pt>
                <c:pt idx="11" formatCode="General">
                  <c:v>137</c:v>
                </c:pt>
                <c:pt idx="12" formatCode="General">
                  <c:v>135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DE0-4354-BF5C-40FACBEEEB1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DE0-4354-BF5C-40FACBEEEB16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DE0-4354-BF5C-40FACBEEEB16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DE0-4354-BF5C-40FACBEEEB16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DE0-4354-BF5C-40FACBEEEB16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DE0-4354-BF5C-40FACBEEEB16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28</c:v>
                </c:pt>
                <c:pt idx="1">
                  <c:v>29</c:v>
                </c:pt>
                <c:pt idx="2">
                  <c:v>30</c:v>
                </c:pt>
                <c:pt idx="3">
                  <c:v>30</c:v>
                </c:pt>
                <c:pt idx="4">
                  <c:v>26</c:v>
                </c:pt>
                <c:pt idx="5" formatCode="General">
                  <c:v>26</c:v>
                </c:pt>
                <c:pt idx="6" formatCode="General">
                  <c:v>28</c:v>
                </c:pt>
                <c:pt idx="7" formatCode="General">
                  <c:v>33</c:v>
                </c:pt>
                <c:pt idx="8" formatCode="General">
                  <c:v>33</c:v>
                </c:pt>
                <c:pt idx="9" formatCode="General">
                  <c:v>32</c:v>
                </c:pt>
                <c:pt idx="10" formatCode="General">
                  <c:v>33</c:v>
                </c:pt>
                <c:pt idx="11" formatCode="General">
                  <c:v>33</c:v>
                </c:pt>
                <c:pt idx="12" formatCode="General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DE0-4354-BF5C-40FACBEEEB1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218</c:v>
                </c:pt>
                <c:pt idx="1">
                  <c:v>230</c:v>
                </c:pt>
                <c:pt idx="2">
                  <c:v>229</c:v>
                </c:pt>
                <c:pt idx="3">
                  <c:v>232</c:v>
                </c:pt>
                <c:pt idx="4">
                  <c:v>232</c:v>
                </c:pt>
                <c:pt idx="5" formatCode="General">
                  <c:v>206</c:v>
                </c:pt>
                <c:pt idx="6" formatCode="General">
                  <c:v>209</c:v>
                </c:pt>
                <c:pt idx="7" formatCode="General">
                  <c:v>226</c:v>
                </c:pt>
                <c:pt idx="8" formatCode="General">
                  <c:v>217</c:v>
                </c:pt>
                <c:pt idx="9" formatCode="General">
                  <c:v>186</c:v>
                </c:pt>
                <c:pt idx="10" formatCode="General">
                  <c:v>201</c:v>
                </c:pt>
                <c:pt idx="11" formatCode="General">
                  <c:v>183</c:v>
                </c:pt>
                <c:pt idx="12" formatCode="General">
                  <c:v>198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DE0-4354-BF5C-40FACBEEE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26463760"/>
        <c:axId val="1"/>
      </c:barChart>
      <c:catAx>
        <c:axId val="1326463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326463760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42666666666666664"/>
          <c:w val="0.14435171128084512"/>
          <c:h val="0.24070259104467184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67066278877303E-2"/>
          <c:y val="1.6424930579329759E-2"/>
          <c:w val="0.71309888628786267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2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3.6199782459624977E-2"/>
                  <c:y val="-2.3436228080185629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E8-44FA-A3E0-21EA1615C1D6}"/>
                </c:ext>
              </c:extLst>
            </c:dLbl>
            <c:dLbl>
              <c:idx val="1"/>
              <c:layout>
                <c:manualLayout>
                  <c:x val="-1.6926059918185903E-2"/>
                  <c:y val="-2.0924911559967958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8E8-44FA-A3E0-21EA1615C1D6}"/>
                </c:ext>
              </c:extLst>
            </c:dLbl>
            <c:dLbl>
              <c:idx val="2"/>
              <c:layout>
                <c:manualLayout>
                  <c:x val="-6.1698706580595791E-3"/>
                  <c:y val="-1.6429305032523107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8E8-44FA-A3E0-21EA1615C1D6}"/>
                </c:ext>
              </c:extLst>
            </c:dLbl>
            <c:dLbl>
              <c:idx val="3"/>
              <c:layout>
                <c:manualLayout>
                  <c:x val="-1.3677259937102457E-2"/>
                  <c:y val="-3.0874320057818861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8E8-44FA-A3E0-21EA1615C1D6}"/>
                </c:ext>
              </c:extLst>
            </c:dLbl>
            <c:dLbl>
              <c:idx val="4"/>
              <c:layout>
                <c:manualLayout>
                  <c:x val="-3.0275708779645787E-2"/>
                  <c:y val="-3.8024649092776447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8E8-44FA-A3E0-21EA1615C1D6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62</c:v>
                </c:pt>
                <c:pt idx="1">
                  <c:v>133</c:v>
                </c:pt>
                <c:pt idx="2">
                  <c:v>109</c:v>
                </c:pt>
                <c:pt idx="3">
                  <c:v>47</c:v>
                </c:pt>
                <c:pt idx="4">
                  <c:v>33</c:v>
                </c:pt>
                <c:pt idx="5" formatCode="General">
                  <c:v>61</c:v>
                </c:pt>
                <c:pt idx="6" formatCode="General">
                  <c:v>88</c:v>
                </c:pt>
                <c:pt idx="7" formatCode="General">
                  <c:v>75</c:v>
                </c:pt>
                <c:pt idx="8" formatCode="General">
                  <c:v>87</c:v>
                </c:pt>
                <c:pt idx="9" formatCode="General">
                  <c:v>83</c:v>
                </c:pt>
                <c:pt idx="10" formatCode="General">
                  <c:v>30</c:v>
                </c:pt>
                <c:pt idx="11" formatCode="General">
                  <c:v>28</c:v>
                </c:pt>
                <c:pt idx="12" formatCode="General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8E8-44FA-A3E0-21EA1615C1D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4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1.2012012012012012E-2"/>
                  <c:y val="2.989520331697668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8E8-44FA-A3E0-21EA1615C1D6}"/>
                </c:ext>
              </c:extLst>
            </c:dLbl>
            <c:dLbl>
              <c:idx val="1"/>
              <c:layout>
                <c:manualLayout>
                  <c:x val="-1.0551417559291575E-2"/>
                  <c:y val="2.970386853817185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8E8-44FA-A3E0-21EA1615C1D6}"/>
                </c:ext>
              </c:extLst>
            </c:dLbl>
            <c:dLbl>
              <c:idx val="2"/>
              <c:layout>
                <c:manualLayout>
                  <c:x val="-8.1932326026814216E-5"/>
                  <c:y val="2.946422458062307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8E8-44FA-A3E0-21EA1615C1D6}"/>
                </c:ext>
              </c:extLst>
            </c:dLbl>
            <c:dLbl>
              <c:idx val="3"/>
              <c:layout>
                <c:manualLayout>
                  <c:x val="-1.6653070393227873E-2"/>
                  <c:y val="2.946441477424017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8E8-44FA-A3E0-21EA1615C1D6}"/>
                </c:ext>
              </c:extLst>
            </c:dLbl>
            <c:dLbl>
              <c:idx val="4"/>
              <c:layout>
                <c:manualLayout>
                  <c:x val="-2.2699983448014945E-2"/>
                  <c:y val="2.975179732968161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8E8-44FA-A3E0-21EA1615C1D6}"/>
                </c:ext>
              </c:extLst>
            </c:dLbl>
            <c:dLbl>
              <c:idx val="5"/>
              <c:layout>
                <c:manualLayout>
                  <c:x val="-2.4024024024024024E-2"/>
                  <c:y val="-2.41545893719807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8E8-44FA-A3E0-21EA1615C1D6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27</c:v>
                </c:pt>
                <c:pt idx="1">
                  <c:v>27</c:v>
                </c:pt>
                <c:pt idx="2">
                  <c:v>31</c:v>
                </c:pt>
                <c:pt idx="3">
                  <c:v>31</c:v>
                </c:pt>
                <c:pt idx="4">
                  <c:v>27</c:v>
                </c:pt>
                <c:pt idx="5" formatCode="General">
                  <c:v>28</c:v>
                </c:pt>
                <c:pt idx="6" formatCode="General">
                  <c:v>26</c:v>
                </c:pt>
                <c:pt idx="7" formatCode="General">
                  <c:v>26</c:v>
                </c:pt>
                <c:pt idx="8" formatCode="General">
                  <c:v>24</c:v>
                </c:pt>
                <c:pt idx="9" formatCode="General">
                  <c:v>11</c:v>
                </c:pt>
                <c:pt idx="10" formatCode="General">
                  <c:v>18</c:v>
                </c:pt>
                <c:pt idx="11" formatCode="General">
                  <c:v>11</c:v>
                </c:pt>
                <c:pt idx="12" formatCode="General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08E8-44FA-A3E0-21EA1615C1D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2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1.6516516516516516E-2"/>
                  <c:y val="-3.068279508539693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8E8-44FA-A3E0-21EA1615C1D6}"/>
                </c:ext>
              </c:extLst>
            </c:dLbl>
            <c:dLbl>
              <c:idx val="1"/>
              <c:layout>
                <c:manualLayout>
                  <c:x val="-3.0139273131399115E-2"/>
                  <c:y val="-3.092205865571151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8E8-44FA-A3E0-21EA1615C1D6}"/>
                </c:ext>
              </c:extLst>
            </c:dLbl>
            <c:dLbl>
              <c:idx val="2"/>
              <c:layout>
                <c:manualLayout>
                  <c:x val="-7.5757575757576315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8E8-44FA-A3E0-21EA1615C1D6}"/>
                </c:ext>
              </c:extLst>
            </c:dLbl>
            <c:dLbl>
              <c:idx val="3"/>
              <c:layout>
                <c:manualLayout>
                  <c:x val="-3.1818181818181815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8E8-44FA-A3E0-21EA1615C1D6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8E8-44FA-A3E0-21EA1615C1D6}"/>
                </c:ext>
              </c:extLst>
            </c:dLbl>
            <c:dLbl>
              <c:idx val="5"/>
              <c:layout>
                <c:manualLayout>
                  <c:x val="-1.951951951951952E-2"/>
                  <c:y val="-4.10628019323671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8E8-44FA-A3E0-21EA1615C1D6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154</c:v>
                </c:pt>
                <c:pt idx="1">
                  <c:v>165</c:v>
                </c:pt>
                <c:pt idx="2">
                  <c:v>162</c:v>
                </c:pt>
                <c:pt idx="3">
                  <c:v>168</c:v>
                </c:pt>
                <c:pt idx="4">
                  <c:v>173</c:v>
                </c:pt>
                <c:pt idx="5" formatCode="General">
                  <c:v>147</c:v>
                </c:pt>
                <c:pt idx="6" formatCode="General">
                  <c:v>150</c:v>
                </c:pt>
                <c:pt idx="7" formatCode="General">
                  <c:v>164</c:v>
                </c:pt>
                <c:pt idx="8" formatCode="General">
                  <c:v>157</c:v>
                </c:pt>
                <c:pt idx="9" formatCode="General">
                  <c:v>141</c:v>
                </c:pt>
                <c:pt idx="10" formatCode="General">
                  <c:v>149</c:v>
                </c:pt>
                <c:pt idx="11" formatCode="General">
                  <c:v>137</c:v>
                </c:pt>
                <c:pt idx="12" formatCode="General">
                  <c:v>135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08E8-44FA-A3E0-21EA1615C1D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x"/>
            <c:size val="4"/>
          </c:marker>
          <c:dLbls>
            <c:dLbl>
              <c:idx val="0"/>
              <c:layout>
                <c:manualLayout>
                  <c:x val="-1.9205622945780425E-2"/>
                  <c:y val="-3.90787021187568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08E8-44FA-A3E0-21EA1615C1D6}"/>
                </c:ext>
              </c:extLst>
            </c:dLbl>
            <c:dLbl>
              <c:idx val="1"/>
              <c:layout>
                <c:manualLayout>
                  <c:x val="-1.0606039109976118E-2"/>
                  <c:y val="-2.20744417817338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08E8-44FA-A3E0-21EA1615C1D6}"/>
                </c:ext>
              </c:extLst>
            </c:dLbl>
            <c:dLbl>
              <c:idx val="2"/>
              <c:layout>
                <c:manualLayout>
                  <c:x val="-1.8031732519921496E-2"/>
                  <c:y val="-4.64205561261364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08E8-44FA-A3E0-21EA1615C1D6}"/>
                </c:ext>
              </c:extLst>
            </c:dLbl>
            <c:dLbl>
              <c:idx val="3"/>
              <c:layout>
                <c:manualLayout>
                  <c:x val="-3.3060343808375303E-2"/>
                  <c:y val="-3.17842063220359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08E8-44FA-A3E0-21EA1615C1D6}"/>
                </c:ext>
              </c:extLst>
            </c:dLbl>
            <c:dLbl>
              <c:idx val="4"/>
              <c:layout>
                <c:manualLayout>
                  <c:x val="1.1834551086519591E-2"/>
                  <c:y val="-1.74350488797596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08E8-44FA-A3E0-21EA1615C1D6}"/>
                </c:ext>
              </c:extLst>
            </c:dLbl>
            <c:dLbl>
              <c:idx val="5"/>
              <c:layout>
                <c:manualLayout>
                  <c:x val="-2.4024024024024024E-2"/>
                  <c:y val="2.41545893719806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08E8-44FA-A3E0-21EA1615C1D6}"/>
                </c:ext>
              </c:extLst>
            </c:dLbl>
            <c:dLbl>
              <c:idx val="6"/>
              <c:layout>
                <c:manualLayout>
                  <c:x val="-4.5045045045045045E-3"/>
                  <c:y val="-2.41545893719808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08E8-44FA-A3E0-21EA1615C1D6}"/>
                </c:ext>
              </c:extLst>
            </c:dLbl>
            <c:numFmt formatCode="General" sourceLinked="0"/>
            <c:spPr>
              <a:ln>
                <a:noFill/>
              </a:ln>
            </c:spPr>
            <c:txPr>
              <a:bodyPr/>
              <a:lstStyle/>
              <a:p>
                <a:pPr>
                  <a:defRPr sz="993" b="1" baseline="0">
                    <a:solidFill>
                      <a:srgbClr val="00B0F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28</c:v>
                </c:pt>
                <c:pt idx="1">
                  <c:v>29</c:v>
                </c:pt>
                <c:pt idx="2">
                  <c:v>30</c:v>
                </c:pt>
                <c:pt idx="3">
                  <c:v>30</c:v>
                </c:pt>
                <c:pt idx="4">
                  <c:v>26</c:v>
                </c:pt>
                <c:pt idx="5" formatCode="General">
                  <c:v>26</c:v>
                </c:pt>
                <c:pt idx="6" formatCode="General">
                  <c:v>28</c:v>
                </c:pt>
                <c:pt idx="7" formatCode="General">
                  <c:v>33</c:v>
                </c:pt>
                <c:pt idx="8" formatCode="General">
                  <c:v>33</c:v>
                </c:pt>
                <c:pt idx="9" formatCode="General">
                  <c:v>32</c:v>
                </c:pt>
                <c:pt idx="10" formatCode="General">
                  <c:v>33</c:v>
                </c:pt>
                <c:pt idx="11" formatCode="General">
                  <c:v>33</c:v>
                </c:pt>
                <c:pt idx="12" formatCode="General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08E8-44FA-A3E0-21EA1615C1D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4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4.5318152798467758E-3"/>
                  <c:y val="3.546559397466621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08E8-44FA-A3E0-21EA1615C1D6}"/>
                </c:ext>
              </c:extLst>
            </c:dLbl>
            <c:dLbl>
              <c:idx val="1"/>
              <c:layout>
                <c:manualLayout>
                  <c:x val="-3.0303030303030303E-3"/>
                  <c:y val="2.841076976967329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08E8-44FA-A3E0-21EA1615C1D6}"/>
                </c:ext>
              </c:extLst>
            </c:dLbl>
            <c:dLbl>
              <c:idx val="2"/>
              <c:layout>
                <c:manualLayout>
                  <c:x val="-4.4500011822845914E-3"/>
                  <c:y val="2.841074213549393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08E8-44FA-A3E0-21EA1615C1D6}"/>
                </c:ext>
              </c:extLst>
            </c:dLbl>
            <c:dLbl>
              <c:idx val="3"/>
              <c:layout>
                <c:manualLayout>
                  <c:x val="-2.5784918777044762E-2"/>
                  <c:y val="4.237665943930921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08E8-44FA-A3E0-21EA1615C1D6}"/>
                </c:ext>
              </c:extLst>
            </c:dLbl>
            <c:dLbl>
              <c:idx val="4"/>
              <c:layout>
                <c:manualLayout>
                  <c:x val="-3.4711995460026956E-2"/>
                  <c:y val="4.020065426604282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08E8-44FA-A3E0-21EA1615C1D6}"/>
                </c:ext>
              </c:extLst>
            </c:dLbl>
            <c:dLbl>
              <c:idx val="5"/>
              <c:layout>
                <c:manualLayout>
                  <c:x val="-3.003003003003003E-2"/>
                  <c:y val="3.38164251207729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08E8-44FA-A3E0-21EA1615C1D6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218</c:v>
                </c:pt>
                <c:pt idx="1">
                  <c:v>230</c:v>
                </c:pt>
                <c:pt idx="2">
                  <c:v>229</c:v>
                </c:pt>
                <c:pt idx="3">
                  <c:v>232</c:v>
                </c:pt>
                <c:pt idx="4">
                  <c:v>232</c:v>
                </c:pt>
                <c:pt idx="5" formatCode="General">
                  <c:v>206</c:v>
                </c:pt>
                <c:pt idx="6" formatCode="General">
                  <c:v>209</c:v>
                </c:pt>
                <c:pt idx="7" formatCode="General">
                  <c:v>226</c:v>
                </c:pt>
                <c:pt idx="8" formatCode="General">
                  <c:v>217</c:v>
                </c:pt>
                <c:pt idx="9" formatCode="General">
                  <c:v>186</c:v>
                </c:pt>
                <c:pt idx="10" formatCode="General">
                  <c:v>201</c:v>
                </c:pt>
                <c:pt idx="11" formatCode="General">
                  <c:v>183</c:v>
                </c:pt>
                <c:pt idx="12" formatCode="General">
                  <c:v>198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2-08E8-44FA-A3E0-21EA1615C1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97273023"/>
        <c:axId val="1"/>
      </c:lineChart>
      <c:catAx>
        <c:axId val="179727302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1797273023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overlay val="0"/>
      <c:txPr>
        <a:bodyPr/>
        <a:lstStyle/>
        <a:p>
          <a:pPr>
            <a:defRPr sz="993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3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633424949239851"/>
          <c:y val="0.22834033194289144"/>
          <c:w val="0.24761904761904771"/>
          <c:h val="0.37410071942446166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NZ South</c:v>
                </c:pt>
              </c:strCache>
            </c:strRef>
          </c:tx>
          <c:spPr>
            <a:solidFill>
              <a:srgbClr val="BBE0E3"/>
            </a:solidFill>
            <a:ln w="317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6A6C-4D0B-8D78-7207E56BEDF9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A6C-4D0B-8D78-7207E56BEDF9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6A6C-4D0B-8D78-7207E56BEDF9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A6C-4D0B-8D78-7207E56BEDF9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6A6C-4D0B-8D78-7207E56BEDF9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A6C-4D0B-8D78-7207E56BEDF9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6A6C-4D0B-8D78-7207E56BEDF9}"/>
              </c:ext>
            </c:extLst>
          </c:dPt>
          <c:dLbls>
            <c:dLbl>
              <c:idx val="0"/>
              <c:layout>
                <c:manualLayout>
                  <c:x val="-2.2699235357362603E-2"/>
                  <c:y val="-0.1274475305971369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6C-4D0B-8D78-7207E56BEDF9}"/>
                </c:ext>
              </c:extLst>
            </c:dLbl>
            <c:dLbl>
              <c:idx val="1"/>
              <c:layout>
                <c:manualLayout>
                  <c:x val="9.6430237223531778E-2"/>
                  <c:y val="-7.0010167647962918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6C-4D0B-8D78-7207E56BEDF9}"/>
                </c:ext>
              </c:extLst>
            </c:dLbl>
            <c:dLbl>
              <c:idx val="2"/>
              <c:layout>
                <c:manualLayout>
                  <c:x val="7.4394220769573735E-2"/>
                  <c:y val="6.7559704712809804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A6C-4D0B-8D78-7207E56BEDF9}"/>
                </c:ext>
              </c:extLst>
            </c:dLbl>
            <c:dLbl>
              <c:idx val="3"/>
              <c:layout>
                <c:manualLayout>
                  <c:x val="1.4690569339209945E-2"/>
                  <c:y val="0.1149467269478976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6C-4D0B-8D78-7207E56BEDF9}"/>
                </c:ext>
              </c:extLst>
            </c:dLbl>
            <c:dLbl>
              <c:idx val="4"/>
              <c:layout>
                <c:manualLayout>
                  <c:x val="-1.1725387431666612E-2"/>
                  <c:y val="3.1221583788512922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A6C-4D0B-8D78-7207E56BEDF9}"/>
                </c:ext>
              </c:extLst>
            </c:dLbl>
            <c:dLbl>
              <c:idx val="5"/>
              <c:layout>
                <c:manualLayout>
                  <c:x val="-4.0666031395757057E-2"/>
                  <c:y val="6.83152443782365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A6C-4D0B-8D78-7207E56BEDF9}"/>
                </c:ext>
              </c:extLst>
            </c:dLbl>
            <c:dLbl>
              <c:idx val="6"/>
              <c:layout>
                <c:manualLayout>
                  <c:x val="-9.9485273520927165E-3"/>
                  <c:y val="-1.3544912521443448E-2"/>
                </c:manualLayout>
              </c:layout>
              <c:tx>
                <c:rich>
                  <a:bodyPr/>
                  <a:lstStyle/>
                  <a:p>
                    <a:pPr>
                      <a:defRPr sz="1193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fld id="{23E66F87-07AB-436C-994C-4CE3D7E99206}" type="CATEGORYNAME">
                      <a:rPr lang="en-US"/>
                      <a:pPr>
                        <a:defRPr sz="1193" b="1" i="0" u="none" strike="noStrike" baseline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t>[CATEGORY NAME]</a:t>
                    </a:fld>
                    <a:r>
                      <a:rPr lang="en-US" baseline="0" dirty="0"/>
                      <a:t>, 40, 17%</a:t>
                    </a:r>
                  </a:p>
                </c:rich>
              </c:tx>
              <c:numFmt formatCode="0%" sourceLinked="0"/>
              <c:spPr/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6A6C-4D0B-8D78-7207E56BEDF9}"/>
                </c:ext>
              </c:extLst>
            </c:dLbl>
            <c:numFmt formatCode="0%" sourceLinked="0"/>
            <c:spPr>
              <a:noFill/>
              <a:ln w="2525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3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35</c:v>
                </c:pt>
                <c:pt idx="3">
                  <c:v>135</c:v>
                </c:pt>
                <c:pt idx="4">
                  <c:v>22</c:v>
                </c:pt>
                <c:pt idx="5">
                  <c:v>4</c:v>
                </c:pt>
                <c:pt idx="6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A6C-4D0B-8D78-7207E56BEDF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6A6C-4D0B-8D78-7207E56BEDF9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6A6C-4D0B-8D78-7207E56BEDF9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6A6C-4D0B-8D78-7207E56BEDF9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6A6C-4D0B-8D78-7207E56BEDF9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6A6C-4D0B-8D78-7207E56BEDF9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6A6C-4D0B-8D78-7207E56BEDF9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6A6C-4D0B-8D78-7207E56BEDF9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0</c:v>
                </c:pt>
                <c:pt idx="1">
                  <c:v>0.84033613445378152</c:v>
                </c:pt>
                <c:pt idx="2">
                  <c:v>14.705882352941178</c:v>
                </c:pt>
                <c:pt idx="3">
                  <c:v>56.72268907563025</c:v>
                </c:pt>
                <c:pt idx="4">
                  <c:v>9.2436974789915975</c:v>
                </c:pt>
                <c:pt idx="5">
                  <c:v>1.680672268907563</c:v>
                </c:pt>
                <c:pt idx="6">
                  <c:v>16.806722689075631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6A6C-4D0B-8D78-7207E56BED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3">
          <a:noFill/>
        </a:ln>
      </c:spPr>
    </c:plotArea>
    <c:legend>
      <c:legendPos val="r"/>
      <c:layout>
        <c:manualLayout>
          <c:xMode val="edge"/>
          <c:yMode val="edge"/>
          <c:x val="0.68948660901416803"/>
          <c:y val="0.1803279160488851"/>
          <c:w val="0.18179238651679597"/>
          <c:h val="0.34354796144083455"/>
        </c:manualLayout>
      </c:layout>
      <c:overlay val="0"/>
      <c:spPr>
        <a:noFill/>
        <a:ln w="4161">
          <a:solidFill>
            <a:schemeClr val="tx1"/>
          </a:solidFill>
          <a:prstDash val="solid"/>
        </a:ln>
      </c:spPr>
      <c:txPr>
        <a:bodyPr/>
        <a:lstStyle/>
        <a:p>
          <a:pPr>
            <a:defRPr sz="1271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57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051929575730524E-2"/>
          <c:y val="5.2951222244828233E-2"/>
          <c:w val="0.76871786364043593"/>
          <c:h val="0.8492462311557803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NZ Council</c:v>
                </c:pt>
              </c:strCache>
            </c:strRef>
          </c:tx>
          <c:spPr>
            <a:solidFill>
              <a:schemeClr val="accent1"/>
            </a:solidFill>
            <a:ln w="15603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21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34" b="1" i="0" u="none" strike="noStrike" baseline="0">
                    <a:solidFill>
                      <a:srgbClr val="3366FF"/>
                    </a:solidFill>
                    <a:latin typeface="Trebuchet MS"/>
                    <a:ea typeface="Trebuchet MS"/>
                    <a:cs typeface="Trebuchet M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732</c:v>
                </c:pt>
                <c:pt idx="1">
                  <c:v>830</c:v>
                </c:pt>
                <c:pt idx="2">
                  <c:v>869</c:v>
                </c:pt>
                <c:pt idx="3">
                  <c:v>963</c:v>
                </c:pt>
                <c:pt idx="4">
                  <c:v>838</c:v>
                </c:pt>
                <c:pt idx="5">
                  <c:v>910</c:v>
                </c:pt>
                <c:pt idx="6">
                  <c:v>960</c:v>
                </c:pt>
                <c:pt idx="7">
                  <c:v>979</c:v>
                </c:pt>
                <c:pt idx="8">
                  <c:v>1090</c:v>
                </c:pt>
                <c:pt idx="9">
                  <c:v>1151</c:v>
                </c:pt>
                <c:pt idx="10">
                  <c:v>1278</c:v>
                </c:pt>
                <c:pt idx="11">
                  <c:v>1327</c:v>
                </c:pt>
                <c:pt idx="12">
                  <c:v>1364</c:v>
                </c:pt>
                <c:pt idx="13">
                  <c:v>1295</c:v>
                </c:pt>
                <c:pt idx="14">
                  <c:v>1169</c:v>
                </c:pt>
                <c:pt idx="15">
                  <c:v>1275</c:v>
                </c:pt>
                <c:pt idx="16">
                  <c:v>1222</c:v>
                </c:pt>
                <c:pt idx="17">
                  <c:v>1276</c:v>
                </c:pt>
                <c:pt idx="18">
                  <c:v>1265</c:v>
                </c:pt>
                <c:pt idx="19">
                  <c:v>1196</c:v>
                </c:pt>
                <c:pt idx="20">
                  <c:v>1073</c:v>
                </c:pt>
                <c:pt idx="21">
                  <c:v>1010</c:v>
                </c:pt>
                <c:pt idx="22">
                  <c:v>992</c:v>
                </c:pt>
                <c:pt idx="23">
                  <c:v>1066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85-4EA0-9F63-274C46B69E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2421423"/>
        <c:axId val="1"/>
      </c:barChart>
      <c:dateAx>
        <c:axId val="682421423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0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0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682421423"/>
        <c:crosses val="autoZero"/>
        <c:crossBetween val="between"/>
      </c:valAx>
      <c:spPr>
        <a:noFill/>
        <a:ln w="15603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6457370660579724"/>
          <c:y val="0.40913853379663573"/>
          <c:w val="0.10027397610621447"/>
          <c:h val="4.7981127865089734E-2"/>
        </c:manualLayout>
      </c:layout>
      <c:overlay val="0"/>
      <c:spPr>
        <a:noFill/>
        <a:ln w="3904">
          <a:solidFill>
            <a:schemeClr val="tx1"/>
          </a:solidFill>
          <a:prstDash val="solid"/>
        </a:ln>
      </c:spPr>
      <c:txPr>
        <a:bodyPr/>
        <a:lstStyle/>
        <a:p>
          <a:pPr>
            <a:defRPr sz="1036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18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476190476190512"/>
          <c:y val="0.31175059952038381"/>
          <c:w val="0.24761904761904771"/>
          <c:h val="0.37410071942446166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NZ Council</c:v>
                </c:pt>
              </c:strCache>
            </c:strRef>
          </c:tx>
          <c:spPr>
            <a:solidFill>
              <a:srgbClr val="BBE0E3"/>
            </a:solidFill>
            <a:ln w="317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3437-4E49-85B9-33712B215C38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437-4E49-85B9-33712B215C38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3437-4E49-85B9-33712B215C38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437-4E49-85B9-33712B215C38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3437-4E49-85B9-33712B215C38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437-4E49-85B9-33712B215C38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3437-4E49-85B9-33712B215C38}"/>
              </c:ext>
            </c:extLst>
          </c:dPt>
          <c:dLbls>
            <c:dLbl>
              <c:idx val="0"/>
              <c:layout>
                <c:manualLayout>
                  <c:x val="-7.3091625781840239E-2"/>
                  <c:y val="-9.791414508035720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437-4E49-85B9-33712B215C38}"/>
                </c:ext>
              </c:extLst>
            </c:dLbl>
            <c:dLbl>
              <c:idx val="1"/>
              <c:layout>
                <c:manualLayout>
                  <c:x val="7.9160188575154222E-2"/>
                  <c:y val="-0.1278878248327067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437-4E49-85B9-33712B215C38}"/>
                </c:ext>
              </c:extLst>
            </c:dLbl>
            <c:dLbl>
              <c:idx val="2"/>
              <c:layout>
                <c:manualLayout>
                  <c:x val="0.10114664322620082"/>
                  <c:y val="3.4152885283679192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437-4E49-85B9-33712B215C38}"/>
                </c:ext>
              </c:extLst>
            </c:dLbl>
            <c:dLbl>
              <c:idx val="3"/>
              <c:layout>
                <c:manualLayout>
                  <c:x val="2.2671773910426803E-2"/>
                  <c:y val="3.405358114019531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437-4E49-85B9-33712B215C38}"/>
                </c:ext>
              </c:extLst>
            </c:dLbl>
            <c:dLbl>
              <c:idx val="4"/>
              <c:layout>
                <c:manualLayout>
                  <c:x val="-6.8232432030901971E-2"/>
                  <c:y val="4.658447747066384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437-4E49-85B9-33712B215C38}"/>
                </c:ext>
              </c:extLst>
            </c:dLbl>
            <c:dLbl>
              <c:idx val="5"/>
              <c:layout>
                <c:manualLayout>
                  <c:x val="-1.0515070966447665E-2"/>
                  <c:y val="-6.0981296256886804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437-4E49-85B9-33712B215C38}"/>
                </c:ext>
              </c:extLst>
            </c:dLbl>
            <c:dLbl>
              <c:idx val="6"/>
              <c:layout>
                <c:manualLayout>
                  <c:x val="-3.0974829034955229E-2"/>
                  <c:y val="-4.4238270151293266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437-4E49-85B9-33712B215C38}"/>
                </c:ext>
              </c:extLst>
            </c:dLbl>
            <c:numFmt formatCode="0%" sourceLinked="0"/>
            <c:spPr>
              <a:noFill/>
              <a:ln w="2525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3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10</c:v>
                </c:pt>
                <c:pt idx="2">
                  <c:v>154</c:v>
                </c:pt>
                <c:pt idx="3">
                  <c:v>583</c:v>
                </c:pt>
                <c:pt idx="4">
                  <c:v>190</c:v>
                </c:pt>
                <c:pt idx="5">
                  <c:v>18</c:v>
                </c:pt>
                <c:pt idx="6">
                  <c:v>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437-4E49-85B9-33712B215C3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3437-4E49-85B9-33712B215C38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3437-4E49-85B9-33712B215C38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3437-4E49-85B9-33712B215C38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3437-4E49-85B9-33712B215C38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3437-4E49-85B9-33712B215C38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3437-4E49-85B9-33712B215C38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3437-4E49-85B9-33712B215C38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 formatCode="General">
                  <c:v>0</c:v>
                </c:pt>
                <c:pt idx="1">
                  <c:v>0.93808630393996251</c:v>
                </c:pt>
                <c:pt idx="2">
                  <c:v>14.446529080675422</c:v>
                </c:pt>
                <c:pt idx="3">
                  <c:v>54.690431519699814</c:v>
                </c:pt>
                <c:pt idx="4">
                  <c:v>17.823639774859288</c:v>
                </c:pt>
                <c:pt idx="5">
                  <c:v>1.6885553470919326</c:v>
                </c:pt>
                <c:pt idx="6">
                  <c:v>10.412757973733584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437-4E49-85B9-33712B215C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3">
          <a:noFill/>
        </a:ln>
      </c:spPr>
    </c:plotArea>
    <c:legend>
      <c:legendPos val="r"/>
      <c:layout>
        <c:manualLayout>
          <c:xMode val="edge"/>
          <c:yMode val="edge"/>
          <c:x val="0.71744180341943242"/>
          <c:y val="0.20582878694093767"/>
          <c:w val="0.149316849412515"/>
          <c:h val="0.30877177829919344"/>
        </c:manualLayout>
      </c:layout>
      <c:overlay val="0"/>
      <c:spPr>
        <a:noFill/>
        <a:ln w="4157">
          <a:solidFill>
            <a:schemeClr val="tx1"/>
          </a:solidFill>
          <a:prstDash val="solid"/>
        </a:ln>
      </c:spPr>
      <c:txPr>
        <a:bodyPr/>
        <a:lstStyle/>
        <a:p>
          <a:pPr>
            <a:defRPr sz="1087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52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001675041876124E-2"/>
          <c:y val="5.0251256281406975E-2"/>
          <c:w val="0.80499987619472091"/>
          <c:h val="0.84924623115578035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NZ Central</c:v>
                </c:pt>
              </c:strCache>
            </c:strRef>
          </c:tx>
          <c:spPr>
            <a:solidFill>
              <a:schemeClr val="accent2"/>
            </a:solidFill>
            <a:ln w="1560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21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Sheet1!$C$1:$R$1</c:f>
              <c:numCache>
                <c:formatCode>d\-mmm\-yy</c:formatCode>
                <c:ptCount val="16"/>
                <c:pt idx="0">
                  <c:v>39813</c:v>
                </c:pt>
                <c:pt idx="1">
                  <c:v>40178</c:v>
                </c:pt>
                <c:pt idx="2">
                  <c:v>40543</c:v>
                </c:pt>
                <c:pt idx="3">
                  <c:v>40908</c:v>
                </c:pt>
                <c:pt idx="4">
                  <c:v>41274</c:v>
                </c:pt>
                <c:pt idx="5">
                  <c:v>41639</c:v>
                </c:pt>
                <c:pt idx="6">
                  <c:v>42004</c:v>
                </c:pt>
                <c:pt idx="7">
                  <c:v>42369</c:v>
                </c:pt>
                <c:pt idx="8">
                  <c:v>42735</c:v>
                </c:pt>
                <c:pt idx="9">
                  <c:v>43100</c:v>
                </c:pt>
                <c:pt idx="10">
                  <c:v>43465</c:v>
                </c:pt>
                <c:pt idx="11">
                  <c:v>43830</c:v>
                </c:pt>
                <c:pt idx="12">
                  <c:v>44196</c:v>
                </c:pt>
                <c:pt idx="13">
                  <c:v>44561</c:v>
                </c:pt>
                <c:pt idx="14">
                  <c:v>44926</c:v>
                </c:pt>
                <c:pt idx="15">
                  <c:v>45291</c:v>
                </c:pt>
              </c:numCache>
            </c:numRef>
          </c:cat>
          <c:val>
            <c:numRef>
              <c:f>Sheet1!$C$2:$R$2</c:f>
              <c:numCache>
                <c:formatCode>General</c:formatCode>
                <c:ptCount val="16"/>
                <c:pt idx="0">
                  <c:v>266</c:v>
                </c:pt>
                <c:pt idx="1">
                  <c:v>274</c:v>
                </c:pt>
                <c:pt idx="2">
                  <c:v>288</c:v>
                </c:pt>
                <c:pt idx="3">
                  <c:v>310</c:v>
                </c:pt>
                <c:pt idx="4">
                  <c:v>295</c:v>
                </c:pt>
                <c:pt idx="5">
                  <c:v>294</c:v>
                </c:pt>
                <c:pt idx="6">
                  <c:v>285</c:v>
                </c:pt>
                <c:pt idx="7">
                  <c:v>287</c:v>
                </c:pt>
                <c:pt idx="8">
                  <c:v>285</c:v>
                </c:pt>
                <c:pt idx="9">
                  <c:v>303</c:v>
                </c:pt>
                <c:pt idx="10">
                  <c:v>289</c:v>
                </c:pt>
                <c:pt idx="11">
                  <c:v>286</c:v>
                </c:pt>
                <c:pt idx="12">
                  <c:v>266</c:v>
                </c:pt>
                <c:pt idx="13">
                  <c:v>271</c:v>
                </c:pt>
                <c:pt idx="14">
                  <c:v>271</c:v>
                </c:pt>
                <c:pt idx="15">
                  <c:v>268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F0-44CA-B15D-26DBC551F1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3170688"/>
        <c:axId val="1"/>
      </c:barChart>
      <c:dateAx>
        <c:axId val="1463170688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0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0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463170688"/>
        <c:crosses val="autoZero"/>
        <c:crossBetween val="between"/>
      </c:valAx>
      <c:spPr>
        <a:noFill/>
        <a:ln w="1560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90621852480454"/>
          <c:y val="0.29293676347136771"/>
          <c:w val="9.3974260284602207E-2"/>
          <c:h val="4.7941173345234678E-2"/>
        </c:manualLayout>
      </c:layout>
      <c:overlay val="0"/>
      <c:spPr>
        <a:noFill/>
        <a:ln w="3903">
          <a:solidFill>
            <a:schemeClr val="tx1"/>
          </a:solidFill>
          <a:prstDash val="solid"/>
        </a:ln>
      </c:spPr>
      <c:txPr>
        <a:bodyPr/>
        <a:lstStyle/>
        <a:p>
          <a:pPr>
            <a:defRPr sz="1036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18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9D84-4ADE-A196-FD37AF7122F8}"/>
              </c:ext>
            </c:extLst>
          </c:dPt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18</c:v>
                </c:pt>
                <c:pt idx="1">
                  <c:v>10</c:v>
                </c:pt>
                <c:pt idx="2">
                  <c:v>12</c:v>
                </c:pt>
                <c:pt idx="3">
                  <c:v>6</c:v>
                </c:pt>
                <c:pt idx="4">
                  <c:v>7</c:v>
                </c:pt>
                <c:pt idx="5" formatCode="General">
                  <c:v>6</c:v>
                </c:pt>
                <c:pt idx="6" formatCode="General">
                  <c:v>9</c:v>
                </c:pt>
                <c:pt idx="7" formatCode="General">
                  <c:v>11</c:v>
                </c:pt>
                <c:pt idx="8" formatCode="General">
                  <c:v>3</c:v>
                </c:pt>
                <c:pt idx="9" formatCode="General">
                  <c:v>2</c:v>
                </c:pt>
                <c:pt idx="10" formatCode="General">
                  <c:v>2</c:v>
                </c:pt>
                <c:pt idx="11" formatCode="General">
                  <c:v>1</c:v>
                </c:pt>
                <c:pt idx="12" formatCode="General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84-4ADE-A196-FD37AF7122F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40</c:v>
                </c:pt>
                <c:pt idx="1">
                  <c:v>44</c:v>
                </c:pt>
                <c:pt idx="2">
                  <c:v>36</c:v>
                </c:pt>
                <c:pt idx="3">
                  <c:v>36</c:v>
                </c:pt>
                <c:pt idx="4">
                  <c:v>35</c:v>
                </c:pt>
                <c:pt idx="5" formatCode="General">
                  <c:v>42</c:v>
                </c:pt>
                <c:pt idx="6" formatCode="General">
                  <c:v>50</c:v>
                </c:pt>
                <c:pt idx="7" formatCode="General">
                  <c:v>38</c:v>
                </c:pt>
                <c:pt idx="8" formatCode="General">
                  <c:v>35</c:v>
                </c:pt>
                <c:pt idx="9" formatCode="General">
                  <c:v>39</c:v>
                </c:pt>
                <c:pt idx="10" formatCode="General">
                  <c:v>39</c:v>
                </c:pt>
                <c:pt idx="11" formatCode="General">
                  <c:v>44</c:v>
                </c:pt>
                <c:pt idx="12" formatCode="General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D84-4ADE-A196-FD37AF7122F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210</c:v>
                </c:pt>
                <c:pt idx="1">
                  <c:v>192</c:v>
                </c:pt>
                <c:pt idx="2">
                  <c:v>202</c:v>
                </c:pt>
                <c:pt idx="3">
                  <c:v>202</c:v>
                </c:pt>
                <c:pt idx="4">
                  <c:v>204</c:v>
                </c:pt>
                <c:pt idx="5" formatCode="General">
                  <c:v>198</c:v>
                </c:pt>
                <c:pt idx="6" formatCode="General">
                  <c:v>202</c:v>
                </c:pt>
                <c:pt idx="7" formatCode="General">
                  <c:v>195</c:v>
                </c:pt>
                <c:pt idx="8" formatCode="General">
                  <c:v>199</c:v>
                </c:pt>
                <c:pt idx="9" formatCode="General">
                  <c:v>174</c:v>
                </c:pt>
                <c:pt idx="10" formatCode="General">
                  <c:v>175</c:v>
                </c:pt>
                <c:pt idx="11" formatCode="General">
                  <c:v>175</c:v>
                </c:pt>
                <c:pt idx="12" formatCode="General">
                  <c:v>172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D84-4ADE-A196-FD37AF7122F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D84-4ADE-A196-FD37AF7122F8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D84-4ADE-A196-FD37AF7122F8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D84-4ADE-A196-FD37AF7122F8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D84-4ADE-A196-FD37AF7122F8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D84-4ADE-A196-FD37AF7122F8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25</c:v>
                </c:pt>
                <c:pt idx="1">
                  <c:v>31</c:v>
                </c:pt>
                <c:pt idx="2">
                  <c:v>33</c:v>
                </c:pt>
                <c:pt idx="3">
                  <c:v>32</c:v>
                </c:pt>
                <c:pt idx="4">
                  <c:v>31</c:v>
                </c:pt>
                <c:pt idx="5" formatCode="General">
                  <c:v>30</c:v>
                </c:pt>
                <c:pt idx="6" formatCode="General">
                  <c:v>31</c:v>
                </c:pt>
                <c:pt idx="7" formatCode="General">
                  <c:v>36</c:v>
                </c:pt>
                <c:pt idx="8" formatCode="General">
                  <c:v>38</c:v>
                </c:pt>
                <c:pt idx="9" formatCode="General">
                  <c:v>41</c:v>
                </c:pt>
                <c:pt idx="10" formatCode="General">
                  <c:v>43</c:v>
                </c:pt>
                <c:pt idx="11" formatCode="General">
                  <c:v>39</c:v>
                </c:pt>
                <c:pt idx="12" formatCode="General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D84-4ADE-A196-FD37AF7122F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292</c:v>
                </c:pt>
                <c:pt idx="1">
                  <c:v>285</c:v>
                </c:pt>
                <c:pt idx="2">
                  <c:v>282</c:v>
                </c:pt>
                <c:pt idx="3">
                  <c:v>279</c:v>
                </c:pt>
                <c:pt idx="4">
                  <c:v>280</c:v>
                </c:pt>
                <c:pt idx="5" formatCode="General">
                  <c:v>279</c:v>
                </c:pt>
                <c:pt idx="6" formatCode="General">
                  <c:v>294</c:v>
                </c:pt>
                <c:pt idx="7" formatCode="General">
                  <c:v>278</c:v>
                </c:pt>
                <c:pt idx="8" formatCode="General">
                  <c:v>283</c:v>
                </c:pt>
                <c:pt idx="9" formatCode="General">
                  <c:v>264</c:v>
                </c:pt>
                <c:pt idx="10" formatCode="General">
                  <c:v>269</c:v>
                </c:pt>
                <c:pt idx="11" formatCode="General">
                  <c:v>270</c:v>
                </c:pt>
                <c:pt idx="12" formatCode="General">
                  <c:v>264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D84-4ADE-A196-FD37AF7122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33253616"/>
        <c:axId val="1"/>
      </c:barChart>
      <c:catAx>
        <c:axId val="533253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533253616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42666666666666664"/>
          <c:w val="0.14435171128084512"/>
          <c:h val="0.24070259104467184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0178170296280535E-2"/>
          <c:y val="1.6424930579329759E-2"/>
          <c:w val="0.71309888628786267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2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1.9683265943108461E-2"/>
                  <c:y val="2.2457491726577655E-2"/>
                </c:manualLayout>
              </c:layout>
              <c:spPr/>
              <c:txPr>
                <a:bodyPr/>
                <a:lstStyle/>
                <a:p>
                  <a:pPr>
                    <a:defRPr sz="992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83F-497F-AD45-0E95602036C2}"/>
                </c:ext>
              </c:extLst>
            </c:dLbl>
            <c:dLbl>
              <c:idx val="1"/>
              <c:layout>
                <c:manualLayout>
                  <c:x val="-3.6445579437705419E-2"/>
                  <c:y val="1.7722431435201035E-2"/>
                </c:manualLayout>
              </c:layout>
              <c:spPr/>
              <c:txPr>
                <a:bodyPr/>
                <a:lstStyle/>
                <a:p>
                  <a:pPr>
                    <a:defRPr sz="992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83F-497F-AD45-0E95602036C2}"/>
                </c:ext>
              </c:extLst>
            </c:dLbl>
            <c:dLbl>
              <c:idx val="2"/>
              <c:layout>
                <c:manualLayout>
                  <c:x val="-1.6386465205362843E-4"/>
                  <c:y val="2.2218037962645973E-2"/>
                </c:manualLayout>
              </c:layout>
              <c:spPr/>
              <c:txPr>
                <a:bodyPr/>
                <a:lstStyle/>
                <a:p>
                  <a:pPr>
                    <a:defRPr sz="992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83F-497F-AD45-0E95602036C2}"/>
                </c:ext>
              </c:extLst>
            </c:dLbl>
            <c:dLbl>
              <c:idx val="3"/>
              <c:layout>
                <c:manualLayout>
                  <c:x val="-4.6682509280934481E-3"/>
                  <c:y val="1.9850317623340559E-2"/>
                </c:manualLayout>
              </c:layout>
              <c:spPr/>
              <c:txPr>
                <a:bodyPr/>
                <a:lstStyle/>
                <a:p>
                  <a:pPr>
                    <a:defRPr sz="992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83F-497F-AD45-0E95602036C2}"/>
                </c:ext>
              </c:extLst>
            </c:dLbl>
            <c:dLbl>
              <c:idx val="4"/>
              <c:layout>
                <c:manualLayout>
                  <c:x val="5.7603272563902484E-3"/>
                  <c:y val="2.2361824337175245E-2"/>
                </c:manualLayout>
              </c:layout>
              <c:spPr/>
              <c:txPr>
                <a:bodyPr/>
                <a:lstStyle/>
                <a:p>
                  <a:pPr>
                    <a:defRPr sz="992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83F-497F-AD45-0E95602036C2}"/>
                </c:ext>
              </c:extLst>
            </c:dLbl>
            <c:dLbl>
              <c:idx val="5"/>
              <c:layout>
                <c:manualLayout>
                  <c:x val="-1.8018018018018018E-2"/>
                  <c:y val="2.17391304347824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83F-497F-AD45-0E95602036C2}"/>
                </c:ext>
              </c:extLst>
            </c:dLbl>
            <c:spPr>
              <a:noFill/>
              <a:ln w="25244">
                <a:noFill/>
              </a:ln>
            </c:spPr>
            <c:txPr>
              <a:bodyPr/>
              <a:lstStyle/>
              <a:p>
                <a:pPr>
                  <a:defRPr sz="992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Sheet1!$A$3:$A$14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Sheet1!$B$3:$B$14</c:f>
              <c:numCache>
                <c:formatCode>#,##0</c:formatCode>
                <c:ptCount val="12"/>
                <c:pt idx="0">
                  <c:v>10</c:v>
                </c:pt>
                <c:pt idx="1">
                  <c:v>12</c:v>
                </c:pt>
                <c:pt idx="2">
                  <c:v>6</c:v>
                </c:pt>
                <c:pt idx="3">
                  <c:v>7</c:v>
                </c:pt>
                <c:pt idx="4" formatCode="General">
                  <c:v>6</c:v>
                </c:pt>
                <c:pt idx="5" formatCode="General">
                  <c:v>9</c:v>
                </c:pt>
                <c:pt idx="6" formatCode="General">
                  <c:v>11</c:v>
                </c:pt>
                <c:pt idx="7" formatCode="General">
                  <c:v>3</c:v>
                </c:pt>
                <c:pt idx="8" formatCode="General">
                  <c:v>2</c:v>
                </c:pt>
                <c:pt idx="9" formatCode="General">
                  <c:v>2</c:v>
                </c:pt>
                <c:pt idx="10" formatCode="General">
                  <c:v>1</c:v>
                </c:pt>
                <c:pt idx="11" formatCode="General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83F-497F-AD45-0E95602036C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3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1.951951951951952E-2"/>
                  <c:y val="-2.3244703107763703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83F-497F-AD45-0E95602036C2}"/>
                </c:ext>
              </c:extLst>
            </c:dLbl>
            <c:dLbl>
              <c:idx val="1"/>
              <c:layout>
                <c:manualLayout>
                  <c:x val="-2.2563429571303587E-2"/>
                  <c:y val="-2.8267145954581765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83F-497F-AD45-0E95602036C2}"/>
                </c:ext>
              </c:extLst>
            </c:dLbl>
            <c:dLbl>
              <c:idx val="2"/>
              <c:layout>
                <c:manualLayout>
                  <c:x val="-3.1613463857558345E-2"/>
                  <c:y val="-3.0922248849328617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83F-497F-AD45-0E95602036C2}"/>
                </c:ext>
              </c:extLst>
            </c:dLbl>
            <c:dLbl>
              <c:idx val="3"/>
              <c:layout>
                <c:manualLayout>
                  <c:x val="-2.4160577900735381E-2"/>
                  <c:y val="-3.5752976530107651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83F-497F-AD45-0E95602036C2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83F-497F-AD45-0E95602036C2}"/>
                </c:ext>
              </c:extLst>
            </c:dLbl>
            <c:dLbl>
              <c:idx val="7"/>
              <c:layout>
                <c:manualLayout>
                  <c:x val="0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83F-497F-AD45-0E95602036C2}"/>
                </c:ext>
              </c:extLst>
            </c:dLbl>
            <c:spPr>
              <a:noFill/>
              <a:ln w="25244">
                <a:noFill/>
              </a:ln>
            </c:spPr>
            <c:txPr>
              <a:bodyPr/>
              <a:lstStyle/>
              <a:p>
                <a:pPr>
                  <a:defRPr sz="992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Sheet1!$A$3:$A$14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Sheet1!$C$3:$C$14</c:f>
              <c:numCache>
                <c:formatCode>#,##0</c:formatCode>
                <c:ptCount val="12"/>
                <c:pt idx="0">
                  <c:v>44</c:v>
                </c:pt>
                <c:pt idx="1">
                  <c:v>36</c:v>
                </c:pt>
                <c:pt idx="2">
                  <c:v>36</c:v>
                </c:pt>
                <c:pt idx="3">
                  <c:v>35</c:v>
                </c:pt>
                <c:pt idx="4" formatCode="General">
                  <c:v>42</c:v>
                </c:pt>
                <c:pt idx="5" formatCode="General">
                  <c:v>50</c:v>
                </c:pt>
                <c:pt idx="6" formatCode="General">
                  <c:v>38</c:v>
                </c:pt>
                <c:pt idx="7" formatCode="General">
                  <c:v>35</c:v>
                </c:pt>
                <c:pt idx="8" formatCode="General">
                  <c:v>39</c:v>
                </c:pt>
                <c:pt idx="9" formatCode="General">
                  <c:v>39</c:v>
                </c:pt>
                <c:pt idx="10" formatCode="General">
                  <c:v>44</c:v>
                </c:pt>
                <c:pt idx="11" formatCode="General">
                  <c:v>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B83F-497F-AD45-0E95602036C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2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9.0090090090090089E-3"/>
                  <c:y val="-1.8605500399406595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83F-497F-AD45-0E95602036C2}"/>
                </c:ext>
              </c:extLst>
            </c:dLbl>
            <c:dLbl>
              <c:idx val="1"/>
              <c:layout>
                <c:manualLayout>
                  <c:x val="-3.0139273131399115E-2"/>
                  <c:y val="-3.0922058655711515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83F-497F-AD45-0E95602036C2}"/>
                </c:ext>
              </c:extLst>
            </c:dLbl>
            <c:dLbl>
              <c:idx val="2"/>
              <c:layout>
                <c:manualLayout>
                  <c:x val="-7.5757575757576315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83F-497F-AD45-0E95602036C2}"/>
                </c:ext>
              </c:extLst>
            </c:dLbl>
            <c:dLbl>
              <c:idx val="3"/>
              <c:layout>
                <c:manualLayout>
                  <c:x val="-3.1818181818181815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83F-497F-AD45-0E95602036C2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83F-497F-AD45-0E95602036C2}"/>
                </c:ext>
              </c:extLst>
            </c:dLbl>
            <c:dLbl>
              <c:idx val="5"/>
              <c:layout>
                <c:manualLayout>
                  <c:x val="-2.7027027027027029E-2"/>
                  <c:y val="-3.1400966183574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83F-497F-AD45-0E95602036C2}"/>
                </c:ext>
              </c:extLst>
            </c:dLbl>
            <c:spPr>
              <a:noFill/>
              <a:ln w="25244">
                <a:noFill/>
              </a:ln>
            </c:spPr>
            <c:txPr>
              <a:bodyPr/>
              <a:lstStyle/>
              <a:p>
                <a:pPr>
                  <a:defRPr sz="992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Sheet1!$A$3:$A$14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Sheet1!$D$3:$D$14</c:f>
              <c:numCache>
                <c:formatCode>#,##0</c:formatCode>
                <c:ptCount val="12"/>
                <c:pt idx="0">
                  <c:v>192</c:v>
                </c:pt>
                <c:pt idx="1">
                  <c:v>202</c:v>
                </c:pt>
                <c:pt idx="2">
                  <c:v>202</c:v>
                </c:pt>
                <c:pt idx="3">
                  <c:v>204</c:v>
                </c:pt>
                <c:pt idx="4" formatCode="General">
                  <c:v>198</c:v>
                </c:pt>
                <c:pt idx="5" formatCode="General">
                  <c:v>202</c:v>
                </c:pt>
                <c:pt idx="6" formatCode="General">
                  <c:v>195</c:v>
                </c:pt>
                <c:pt idx="7" formatCode="General">
                  <c:v>199</c:v>
                </c:pt>
                <c:pt idx="8" formatCode="General">
                  <c:v>174</c:v>
                </c:pt>
                <c:pt idx="9" formatCode="General">
                  <c:v>175</c:v>
                </c:pt>
                <c:pt idx="10" formatCode="General">
                  <c:v>175</c:v>
                </c:pt>
                <c:pt idx="11" formatCode="General">
                  <c:v>172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B83F-497F-AD45-0E95602036C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x"/>
            <c:size val="3"/>
          </c:marker>
          <c:dLbls>
            <c:dLbl>
              <c:idx val="0"/>
              <c:layout>
                <c:manualLayout>
                  <c:x val="-4.7734151474308956E-2"/>
                  <c:y val="-2.8464376735516756E-3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83F-497F-AD45-0E95602036C2}"/>
                </c:ext>
              </c:extLst>
            </c:dLbl>
            <c:dLbl>
              <c:idx val="1"/>
              <c:layout>
                <c:manualLayout>
                  <c:x val="-1.3609042112979121E-2"/>
                  <c:y val="2.8650195899425614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83F-497F-AD45-0E95602036C2}"/>
                </c:ext>
              </c:extLst>
            </c:dLbl>
            <c:dLbl>
              <c:idx val="2"/>
              <c:layout>
                <c:manualLayout>
                  <c:x val="-1.202572651391549E-2"/>
                  <c:y val="3.0874129864201759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83F-497F-AD45-0E95602036C2}"/>
                </c:ext>
              </c:extLst>
            </c:dLbl>
            <c:dLbl>
              <c:idx val="3"/>
              <c:layout>
                <c:manualLayout>
                  <c:x val="-2.2549833297864794E-2"/>
                  <c:y val="4.3095020731104265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83F-497F-AD45-0E95602036C2}"/>
                </c:ext>
              </c:extLst>
            </c:dLbl>
            <c:dLbl>
              <c:idx val="4"/>
              <c:layout>
                <c:manualLayout>
                  <c:x val="-1.5192475940507436E-2"/>
                  <c:y val="2.8458670927003691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83F-497F-AD45-0E95602036C2}"/>
                </c:ext>
              </c:extLst>
            </c:dLbl>
            <c:dLbl>
              <c:idx val="7"/>
              <c:layout>
                <c:manualLayout>
                  <c:x val="-1.2762644534298078E-2"/>
                  <c:y val="2.17391304347824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83F-497F-AD45-0E95602036C2}"/>
                </c:ext>
              </c:extLst>
            </c:dLbl>
            <c:dLbl>
              <c:idx val="8"/>
              <c:layout>
                <c:manualLayout>
                  <c:x val="-3.0030030030031131E-3"/>
                  <c:y val="-2.65700483091787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B83F-497F-AD45-0E95602036C2}"/>
                </c:ext>
              </c:extLst>
            </c:dLbl>
            <c:spPr>
              <a:noFill/>
              <a:ln w="25244">
                <a:noFill/>
              </a:ln>
            </c:spPr>
            <c:txPr>
              <a:bodyPr/>
              <a:lstStyle/>
              <a:p>
                <a:pPr>
                  <a:defRPr sz="992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Sheet1!$A$3:$A$14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Sheet1!$E$3:$E$14</c:f>
              <c:numCache>
                <c:formatCode>#,##0</c:formatCode>
                <c:ptCount val="12"/>
                <c:pt idx="0">
                  <c:v>31</c:v>
                </c:pt>
                <c:pt idx="1">
                  <c:v>33</c:v>
                </c:pt>
                <c:pt idx="2">
                  <c:v>32</c:v>
                </c:pt>
                <c:pt idx="3">
                  <c:v>31</c:v>
                </c:pt>
                <c:pt idx="4" formatCode="General">
                  <c:v>30</c:v>
                </c:pt>
                <c:pt idx="5" formatCode="General">
                  <c:v>31</c:v>
                </c:pt>
                <c:pt idx="6" formatCode="General">
                  <c:v>36</c:v>
                </c:pt>
                <c:pt idx="7" formatCode="General">
                  <c:v>38</c:v>
                </c:pt>
                <c:pt idx="8" formatCode="General">
                  <c:v>41</c:v>
                </c:pt>
                <c:pt idx="9" formatCode="General">
                  <c:v>43</c:v>
                </c:pt>
                <c:pt idx="10" formatCode="General">
                  <c:v>39</c:v>
                </c:pt>
                <c:pt idx="11" formatCode="General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C-B83F-497F-AD45-0E95602036C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3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4.5318152798467758E-3"/>
                  <c:y val="3.5465593974666212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B83F-497F-AD45-0E95602036C2}"/>
                </c:ext>
              </c:extLst>
            </c:dLbl>
            <c:dLbl>
              <c:idx val="1"/>
              <c:layout>
                <c:manualLayout>
                  <c:x val="-3.0303030303030303E-3"/>
                  <c:y val="2.8410769769673293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B83F-497F-AD45-0E95602036C2}"/>
                </c:ext>
              </c:extLst>
            </c:dLbl>
            <c:dLbl>
              <c:idx val="2"/>
              <c:layout>
                <c:manualLayout>
                  <c:x val="-4.4500011822845914E-3"/>
                  <c:y val="2.8410742135493931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B83F-497F-AD45-0E95602036C2}"/>
                </c:ext>
              </c:extLst>
            </c:dLbl>
            <c:dLbl>
              <c:idx val="3"/>
              <c:layout>
                <c:manualLayout>
                  <c:x val="-2.5784918777044762E-2"/>
                  <c:y val="4.2376659439309218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B83F-497F-AD45-0E95602036C2}"/>
                </c:ext>
              </c:extLst>
            </c:dLbl>
            <c:dLbl>
              <c:idx val="4"/>
              <c:layout>
                <c:manualLayout>
                  <c:x val="-3.4711995460026956E-2"/>
                  <c:y val="4.0200654266042829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B83F-497F-AD45-0E95602036C2}"/>
                </c:ext>
              </c:extLst>
            </c:dLbl>
            <c:dLbl>
              <c:idx val="5"/>
              <c:layout>
                <c:manualLayout>
                  <c:x val="-1.951951951951952E-2"/>
                  <c:y val="3.86473429951691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B83F-497F-AD45-0E95602036C2}"/>
                </c:ext>
              </c:extLst>
            </c:dLbl>
            <c:spPr>
              <a:noFill/>
              <a:ln w="25244">
                <a:noFill/>
              </a:ln>
            </c:spPr>
            <c:txPr>
              <a:bodyPr/>
              <a:lstStyle/>
              <a:p>
                <a:pPr>
                  <a:defRPr sz="992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Sheet1!$A$3:$A$14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Sheet1!$F$3:$F$14</c:f>
              <c:numCache>
                <c:formatCode>#,##0</c:formatCode>
                <c:ptCount val="12"/>
                <c:pt idx="0">
                  <c:v>285</c:v>
                </c:pt>
                <c:pt idx="1">
                  <c:v>282</c:v>
                </c:pt>
                <c:pt idx="2">
                  <c:v>279</c:v>
                </c:pt>
                <c:pt idx="3">
                  <c:v>280</c:v>
                </c:pt>
                <c:pt idx="4" formatCode="General">
                  <c:v>279</c:v>
                </c:pt>
                <c:pt idx="5" formatCode="General">
                  <c:v>294</c:v>
                </c:pt>
                <c:pt idx="6" formatCode="General">
                  <c:v>278</c:v>
                </c:pt>
                <c:pt idx="7" formatCode="General">
                  <c:v>283</c:v>
                </c:pt>
                <c:pt idx="8" formatCode="General">
                  <c:v>264</c:v>
                </c:pt>
                <c:pt idx="9" formatCode="General">
                  <c:v>269</c:v>
                </c:pt>
                <c:pt idx="10" formatCode="General">
                  <c:v>270</c:v>
                </c:pt>
                <c:pt idx="11" formatCode="General">
                  <c:v>264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3-B83F-497F-AD45-0E95602036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20823872"/>
        <c:axId val="1"/>
      </c:lineChart>
      <c:catAx>
        <c:axId val="1920823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1920823872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overlay val="0"/>
      <c:txPr>
        <a:bodyPr/>
        <a:lstStyle/>
        <a:p>
          <a:pPr>
            <a:defRPr sz="992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2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847261427227256"/>
          <c:y val="0.27076814573193075"/>
          <c:w val="0.24761904761904771"/>
          <c:h val="0.37410071942446166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NZ Central</c:v>
                </c:pt>
              </c:strCache>
            </c:strRef>
          </c:tx>
          <c:spPr>
            <a:solidFill>
              <a:srgbClr val="BBE0E3"/>
            </a:solidFill>
            <a:ln w="317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ACB1-4DA2-9611-4E799093E06F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CB1-4DA2-9611-4E799093E06F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ACB1-4DA2-9611-4E799093E06F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CB1-4DA2-9611-4E799093E06F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ACB1-4DA2-9611-4E799093E06F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CB1-4DA2-9611-4E799093E06F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ACB1-4DA2-9611-4E799093E06F}"/>
              </c:ext>
            </c:extLst>
          </c:dPt>
          <c:dLbls>
            <c:dLbl>
              <c:idx val="0"/>
              <c:layout>
                <c:manualLayout>
                  <c:x val="1.5101394379365328E-2"/>
                  <c:y val="-0.14549931258592677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CB1-4DA2-9611-4E799093E06F}"/>
                </c:ext>
              </c:extLst>
            </c:dLbl>
            <c:dLbl>
              <c:idx val="1"/>
              <c:layout>
                <c:manualLayout>
                  <c:x val="6.9054240433321631E-2"/>
                  <c:y val="-7.358028895036769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CB1-4DA2-9611-4E799093E06F}"/>
                </c:ext>
              </c:extLst>
            </c:dLbl>
            <c:dLbl>
              <c:idx val="2"/>
              <c:layout>
                <c:manualLayout>
                  <c:x val="4.5677065048397615E-2"/>
                  <c:y val="4.801191742924026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CB1-4DA2-9611-4E799093E06F}"/>
                </c:ext>
              </c:extLst>
            </c:dLbl>
            <c:dLbl>
              <c:idx val="3"/>
              <c:layout>
                <c:manualLayout>
                  <c:x val="2.6232481553013429E-2"/>
                  <c:y val="3.3298224286489819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CB1-4DA2-9611-4E799093E06F}"/>
                </c:ext>
              </c:extLst>
            </c:dLbl>
            <c:dLbl>
              <c:idx val="4"/>
              <c:layout>
                <c:manualLayout>
                  <c:x val="-4.0570113847234066E-2"/>
                  <c:y val="4.9593152207325436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CB1-4DA2-9611-4E799093E06F}"/>
                </c:ext>
              </c:extLst>
            </c:dLbl>
            <c:dLbl>
              <c:idx val="5"/>
              <c:layout>
                <c:manualLayout>
                  <c:x val="-5.5590801945935103E-2"/>
                  <c:y val="2.235785391690903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CB1-4DA2-9611-4E799093E06F}"/>
                </c:ext>
              </c:extLst>
            </c:dLbl>
            <c:dLbl>
              <c:idx val="6"/>
              <c:layout>
                <c:manualLayout>
                  <c:x val="-9.1899668990420777E-2"/>
                  <c:y val="-4.78259676999834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CB1-4DA2-9611-4E799093E06F}"/>
                </c:ext>
              </c:extLst>
            </c:dLbl>
            <c:numFmt formatCode="0%" sourceLinked="0"/>
            <c:spPr>
              <a:noFill/>
              <a:ln w="2525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3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5</c:v>
                </c:pt>
                <c:pt idx="2">
                  <c:v>40</c:v>
                </c:pt>
                <c:pt idx="3">
                  <c:v>172</c:v>
                </c:pt>
                <c:pt idx="4">
                  <c:v>43</c:v>
                </c:pt>
                <c:pt idx="5">
                  <c:v>4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CB1-4DA2-9611-4E799093E06F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ACB1-4DA2-9611-4E799093E06F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ACB1-4DA2-9611-4E799093E06F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ACB1-4DA2-9611-4E799093E06F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ACB1-4DA2-9611-4E799093E06F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ACB1-4DA2-9611-4E799093E06F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ACB1-4DA2-9611-4E799093E06F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ACB1-4DA2-9611-4E799093E06F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 formatCode="General">
                  <c:v>0</c:v>
                </c:pt>
                <c:pt idx="1">
                  <c:v>1.8656716417910446</c:v>
                </c:pt>
                <c:pt idx="2">
                  <c:v>14.925373134328357</c:v>
                </c:pt>
                <c:pt idx="3">
                  <c:v>64.179104477611943</c:v>
                </c:pt>
                <c:pt idx="4">
                  <c:v>16.044776119402986</c:v>
                </c:pt>
                <c:pt idx="5">
                  <c:v>1.4925373134328357</c:v>
                </c:pt>
                <c:pt idx="6">
                  <c:v>1.4925373134328357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CB1-4DA2-9611-4E799093E0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3">
          <a:noFill/>
        </a:ln>
      </c:spPr>
    </c:plotArea>
    <c:legend>
      <c:legendPos val="r"/>
      <c:layout>
        <c:manualLayout>
          <c:xMode val="edge"/>
          <c:yMode val="edge"/>
          <c:x val="0.68822165521992684"/>
          <c:y val="0.15664848109708407"/>
          <c:w val="0.17175548178428912"/>
          <c:h val="0.34346312743813789"/>
        </c:manualLayout>
      </c:layout>
      <c:overlay val="0"/>
      <c:spPr>
        <a:noFill/>
        <a:ln w="4156">
          <a:solidFill>
            <a:schemeClr val="tx1"/>
          </a:solidFill>
          <a:prstDash val="solid"/>
        </a:ln>
      </c:spPr>
      <c:txPr>
        <a:bodyPr/>
        <a:lstStyle/>
        <a:p>
          <a:pPr>
            <a:defRPr sz="127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52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93874091097464"/>
          <c:y val="5.2951222244828233E-2"/>
          <c:w val="0.76217162778436565"/>
          <c:h val="0.84924623115578035"/>
        </c:manualLayout>
      </c:layout>
      <c:barChart>
        <c:barDir val="bar"/>
        <c:grouping val="cluster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NZ North</c:v>
                </c:pt>
              </c:strCache>
            </c:strRef>
          </c:tx>
          <c:spPr>
            <a:solidFill>
              <a:schemeClr val="hlink"/>
            </a:solidFill>
            <a:ln w="15527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05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77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386</c:v>
                </c:pt>
                <c:pt idx="1">
                  <c:v>378</c:v>
                </c:pt>
                <c:pt idx="2">
                  <c:v>431</c:v>
                </c:pt>
                <c:pt idx="3">
                  <c:v>456</c:v>
                </c:pt>
                <c:pt idx="4">
                  <c:v>403</c:v>
                </c:pt>
                <c:pt idx="5">
                  <c:v>453</c:v>
                </c:pt>
                <c:pt idx="6">
                  <c:v>501</c:v>
                </c:pt>
                <c:pt idx="7">
                  <c:v>528</c:v>
                </c:pt>
                <c:pt idx="8">
                  <c:v>591</c:v>
                </c:pt>
                <c:pt idx="9">
                  <c:v>601</c:v>
                </c:pt>
                <c:pt idx="10">
                  <c:v>692</c:v>
                </c:pt>
                <c:pt idx="11">
                  <c:v>737</c:v>
                </c:pt>
                <c:pt idx="12">
                  <c:v>706</c:v>
                </c:pt>
                <c:pt idx="13">
                  <c:v>663</c:v>
                </c:pt>
                <c:pt idx="14">
                  <c:v>605</c:v>
                </c:pt>
                <c:pt idx="15">
                  <c:v>723</c:v>
                </c:pt>
                <c:pt idx="16">
                  <c:v>670</c:v>
                </c:pt>
                <c:pt idx="17">
                  <c:v>676</c:v>
                </c:pt>
                <c:pt idx="18">
                  <c:v>675</c:v>
                </c:pt>
                <c:pt idx="19">
                  <c:v>606</c:v>
                </c:pt>
                <c:pt idx="20">
                  <c:v>538</c:v>
                </c:pt>
                <c:pt idx="21">
                  <c:v>508</c:v>
                </c:pt>
                <c:pt idx="22">
                  <c:v>510</c:v>
                </c:pt>
                <c:pt idx="23">
                  <c:v>560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37-43E9-9CBD-FC170648F0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46616480"/>
        <c:axId val="1"/>
      </c:barChart>
      <c:dateAx>
        <c:axId val="546616480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88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17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88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17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546616480"/>
        <c:crosses val="autoZero"/>
        <c:crossBetween val="between"/>
      </c:valAx>
      <c:spPr>
        <a:noFill/>
        <a:ln w="15527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9786596675415575"/>
          <c:y val="0.27673690586247568"/>
          <c:w val="8.6029173626024025E-2"/>
          <c:h val="4.7981127865089734E-2"/>
        </c:manualLayout>
      </c:layout>
      <c:overlay val="0"/>
      <c:spPr>
        <a:noFill/>
        <a:ln w="3882">
          <a:solidFill>
            <a:schemeClr val="tx1"/>
          </a:solidFill>
          <a:prstDash val="solid"/>
        </a:ln>
      </c:spPr>
      <c:txPr>
        <a:bodyPr/>
        <a:lstStyle/>
        <a:p>
          <a:pPr>
            <a:defRPr sz="1032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00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1FFB-4594-B363-9F942FD60E55}"/>
              </c:ext>
            </c:extLst>
          </c:dPt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195</c:v>
                </c:pt>
                <c:pt idx="1">
                  <c:v>169</c:v>
                </c:pt>
                <c:pt idx="2">
                  <c:v>133</c:v>
                </c:pt>
                <c:pt idx="3">
                  <c:v>77</c:v>
                </c:pt>
                <c:pt idx="4">
                  <c:v>157</c:v>
                </c:pt>
                <c:pt idx="5" formatCode="General">
                  <c:v>91</c:v>
                </c:pt>
                <c:pt idx="6" formatCode="General">
                  <c:v>77</c:v>
                </c:pt>
                <c:pt idx="7" formatCode="General">
                  <c:v>48</c:v>
                </c:pt>
                <c:pt idx="8" formatCode="General">
                  <c:v>51</c:v>
                </c:pt>
                <c:pt idx="9" formatCode="General">
                  <c:v>29</c:v>
                </c:pt>
                <c:pt idx="10" formatCode="General">
                  <c:v>31</c:v>
                </c:pt>
                <c:pt idx="11" formatCode="General">
                  <c:v>38</c:v>
                </c:pt>
                <c:pt idx="12" formatCode="General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FB-4594-B363-9F942FD60E5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123</c:v>
                </c:pt>
                <c:pt idx="1">
                  <c:v>105</c:v>
                </c:pt>
                <c:pt idx="2">
                  <c:v>104</c:v>
                </c:pt>
                <c:pt idx="3">
                  <c:v>98</c:v>
                </c:pt>
                <c:pt idx="4">
                  <c:v>89</c:v>
                </c:pt>
                <c:pt idx="5" formatCode="General">
                  <c:v>92</c:v>
                </c:pt>
                <c:pt idx="6" formatCode="General">
                  <c:v>115</c:v>
                </c:pt>
                <c:pt idx="7" formatCode="General">
                  <c:v>123</c:v>
                </c:pt>
                <c:pt idx="8" formatCode="General">
                  <c:v>117</c:v>
                </c:pt>
                <c:pt idx="9" formatCode="General">
                  <c:v>91</c:v>
                </c:pt>
                <c:pt idx="10" formatCode="General">
                  <c:v>81</c:v>
                </c:pt>
                <c:pt idx="11" formatCode="General">
                  <c:v>89</c:v>
                </c:pt>
                <c:pt idx="12" formatCode="General">
                  <c:v>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FB-4594-B363-9F942FD60E5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359</c:v>
                </c:pt>
                <c:pt idx="1">
                  <c:v>370</c:v>
                </c:pt>
                <c:pt idx="2">
                  <c:v>371</c:v>
                </c:pt>
                <c:pt idx="3">
                  <c:v>377</c:v>
                </c:pt>
                <c:pt idx="4">
                  <c:v>410</c:v>
                </c:pt>
                <c:pt idx="5" formatCode="General">
                  <c:v>420</c:v>
                </c:pt>
                <c:pt idx="6" formatCode="General">
                  <c:v>406</c:v>
                </c:pt>
                <c:pt idx="7" formatCode="General">
                  <c:v>427</c:v>
                </c:pt>
                <c:pt idx="8" formatCode="General">
                  <c:v>364</c:v>
                </c:pt>
                <c:pt idx="9" formatCode="General">
                  <c:v>337</c:v>
                </c:pt>
                <c:pt idx="10" formatCode="General">
                  <c:v>317</c:v>
                </c:pt>
                <c:pt idx="11" formatCode="General">
                  <c:v>295</c:v>
                </c:pt>
                <c:pt idx="12" formatCode="General">
                  <c:v>276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FFB-4594-B363-9F942FD60E5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FFB-4594-B363-9F942FD60E55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FFB-4594-B363-9F942FD60E55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FFB-4594-B363-9F942FD60E55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FFB-4594-B363-9F942FD60E55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FFB-4594-B363-9F942FD60E55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38</c:v>
                </c:pt>
                <c:pt idx="1">
                  <c:v>42</c:v>
                </c:pt>
                <c:pt idx="2">
                  <c:v>43</c:v>
                </c:pt>
                <c:pt idx="3">
                  <c:v>47</c:v>
                </c:pt>
                <c:pt idx="4">
                  <c:v>56</c:v>
                </c:pt>
                <c:pt idx="5" formatCode="General">
                  <c:v>57</c:v>
                </c:pt>
                <c:pt idx="6" formatCode="General">
                  <c:v>64</c:v>
                </c:pt>
                <c:pt idx="7" formatCode="General">
                  <c:v>66</c:v>
                </c:pt>
                <c:pt idx="8" formatCode="General">
                  <c:v>68</c:v>
                </c:pt>
                <c:pt idx="9" formatCode="General">
                  <c:v>75</c:v>
                </c:pt>
                <c:pt idx="10" formatCode="General">
                  <c:v>73</c:v>
                </c:pt>
                <c:pt idx="11" formatCode="General">
                  <c:v>78</c:v>
                </c:pt>
                <c:pt idx="12" formatCode="General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FFB-4594-B363-9F942FD60E5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542</c:v>
                </c:pt>
                <c:pt idx="1">
                  <c:v>537</c:v>
                </c:pt>
                <c:pt idx="2">
                  <c:v>530</c:v>
                </c:pt>
                <c:pt idx="3">
                  <c:v>528</c:v>
                </c:pt>
                <c:pt idx="4">
                  <c:v>566</c:v>
                </c:pt>
                <c:pt idx="5" formatCode="General">
                  <c:v>579</c:v>
                </c:pt>
                <c:pt idx="6" formatCode="General">
                  <c:v>599</c:v>
                </c:pt>
                <c:pt idx="7" formatCode="General">
                  <c:v>627</c:v>
                </c:pt>
                <c:pt idx="8" formatCode="General">
                  <c:v>555</c:v>
                </c:pt>
                <c:pt idx="9" formatCode="General">
                  <c:v>509</c:v>
                </c:pt>
                <c:pt idx="10" formatCode="General">
                  <c:v>477</c:v>
                </c:pt>
                <c:pt idx="11" formatCode="General">
                  <c:v>472</c:v>
                </c:pt>
                <c:pt idx="12" formatCode="General">
                  <c:v>493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FFB-4594-B363-9F942FD60E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925376"/>
        <c:axId val="1"/>
      </c:barChart>
      <c:catAx>
        <c:axId val="64925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64925376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42666666666666664"/>
          <c:w val="0.16008409448818897"/>
          <c:h val="0.22684934383202099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3B89D5D-1797-4711-AAAB-FF6B08120E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>
                <a:latin typeface="Trebuchet MS" panose="020B0603020202020204" pitchFamily="34" charset="0"/>
              </a:rPr>
              <a:t>Last Update: 21 May 2024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E0D390-4797-4C29-A109-66D12F01EB5B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0A9E2D7-CD13-47ED-94F7-6CB0B8807A4C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5ECB37-985A-4170-9798-245694D9A1F2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94D93C-F4D3-467C-A0F7-753BD8C5A31D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A5F360-4736-404C-9A26-6185F5C9B1D9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Manual - Student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B6E4A1C-5D01-4AF9-8DFC-AF9A15E1F138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A4AA36-EFAB-4D83-956B-2F66727EA0C3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615194-57BA-4CB6-9ABA-DB646684C828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7FE342-75A9-4337-A266-B7972F79B749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26F37C-93C9-4D4A-A98F-C5B239A7EA24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97A4B1-E6B8-404C-9781-7EDB22F6523A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271817-1FA5-4C20-88AA-981DD9C9E692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E3A692-AEC1-4CA2-A700-66ECEBD0D7FF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1300085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4043171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3259759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2699494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3790848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2228951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1715568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3695171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1438555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320110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166700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SG" altLang="en-US"/>
          </a:p>
        </p:txBody>
      </p:sp>
      <p:pic>
        <p:nvPicPr>
          <p:cNvPr id="1031" name="Picture 7" descr="IEEE Logo in 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248400"/>
            <a:ext cx="129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latin typeface="Trebuchet MS" panose="020B0603020202020204" pitchFamily="34" charset="0"/>
              </a:rPr>
              <a:t>Geo units Formation Dates In New Zealand</a:t>
            </a:r>
          </a:p>
        </p:txBody>
      </p:sp>
      <p:graphicFrame>
        <p:nvGraphicFramePr>
          <p:cNvPr id="3075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457200" y="2505075"/>
          <a:ext cx="4038600" cy="271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4041998" imgH="2712955" progId="Excel.Chart.8">
                  <p:embed/>
                </p:oleObj>
              </mc:Choice>
              <mc:Fallback>
                <p:oleObj r:id="rId3" imgW="4041998" imgH="2712955" progId="Excel.Char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05075"/>
                        <a:ext cx="4038600" cy="2714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373" name="Group 221"/>
          <p:cNvGraphicFramePr>
            <a:graphicFrameLocks noGrp="1"/>
          </p:cNvGraphicFramePr>
          <p:nvPr>
            <p:ph sz="half" idx="2"/>
          </p:nvPr>
        </p:nvGraphicFramePr>
        <p:xfrm>
          <a:off x="533400" y="1447800"/>
          <a:ext cx="8153400" cy="4678364"/>
        </p:xfrm>
        <a:graphic>
          <a:graphicData uri="http://schemas.openxmlformats.org/drawingml/2006/table">
            <a:tbl>
              <a:tblPr/>
              <a:tblGrid>
                <a:gridCol w="917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1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5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350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Geo Code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Formation Date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6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New Zealand Council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03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22-Aug-80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50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New Zealand Central Section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03 02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25-Aug-07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66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New Zealand North Section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03 01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4-Dec-80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50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3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New Zealand South Section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03 39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4-Dec-80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New Zealand North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4985213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6775962"/>
              </p:ext>
            </p:extLst>
          </p:nvPr>
        </p:nvGraphicFramePr>
        <p:xfrm>
          <a:off x="304800" y="8382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New Zealand North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New Zealand North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7294702"/>
              </p:ext>
            </p:extLst>
          </p:nvPr>
        </p:nvGraphicFramePr>
        <p:xfrm>
          <a:off x="566738" y="1422400"/>
          <a:ext cx="8010525" cy="5200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9514692"/>
              </p:ext>
            </p:extLst>
          </p:nvPr>
        </p:nvGraphicFramePr>
        <p:xfrm>
          <a:off x="838200" y="1255713"/>
          <a:ext cx="8001000" cy="4703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603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533400" y="381000"/>
            <a:ext cx="82296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300">
                <a:latin typeface="Trebuchet MS" panose="020B0603020202020204" pitchFamily="34" charset="0"/>
              </a:rPr>
              <a:t>New Zealand South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4 December 1980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New Zealand South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1617760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5426845"/>
              </p:ext>
            </p:extLst>
          </p:nvPr>
        </p:nvGraphicFramePr>
        <p:xfrm>
          <a:off x="304800" y="8382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New Zealand South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New Zealand South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0063283"/>
              </p:ext>
            </p:extLst>
          </p:nvPr>
        </p:nvGraphicFramePr>
        <p:xfrm>
          <a:off x="762000" y="1143000"/>
          <a:ext cx="7748587" cy="5200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3972567"/>
              </p:ext>
            </p:extLst>
          </p:nvPr>
        </p:nvGraphicFramePr>
        <p:xfrm>
          <a:off x="381000" y="1042988"/>
          <a:ext cx="8001000" cy="5303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3" name="Text Box 8"/>
          <p:cNvSpPr txBox="1">
            <a:spLocks noChangeArrowheads="1"/>
          </p:cNvSpPr>
          <p:nvPr/>
        </p:nvSpPr>
        <p:spPr bwMode="auto">
          <a:xfrm>
            <a:off x="1447800" y="6089650"/>
            <a:ext cx="502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Trebuchet MS" panose="020B0603020202020204" pitchFamily="34" charset="0"/>
              </a:rPr>
              <a:t>Section / Council Total Members</a:t>
            </a:r>
          </a:p>
        </p:txBody>
      </p:sp>
      <p:sp>
        <p:nvSpPr>
          <p:cNvPr id="5124" name="Text Box 9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5125" name="Text Box 10"/>
          <p:cNvSpPr txBox="1">
            <a:spLocks noChangeArrowheads="1"/>
          </p:cNvSpPr>
          <p:nvPr/>
        </p:nvSpPr>
        <p:spPr bwMode="auto">
          <a:xfrm>
            <a:off x="685800" y="3810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New Zealand Sections Total Members since Year 2000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1212980"/>
              </p:ext>
            </p:extLst>
          </p:nvPr>
        </p:nvGraphicFramePr>
        <p:xfrm>
          <a:off x="914400" y="1143000"/>
          <a:ext cx="7815263" cy="4703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New Zealand Council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22 August 1980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New Zealand Council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9005017"/>
              </p:ext>
            </p:extLst>
          </p:nvPr>
        </p:nvGraphicFramePr>
        <p:xfrm>
          <a:off x="585788" y="1266825"/>
          <a:ext cx="8147050" cy="5200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0091214"/>
              </p:ext>
            </p:extLst>
          </p:nvPr>
        </p:nvGraphicFramePr>
        <p:xfrm>
          <a:off x="685800" y="1143000"/>
          <a:ext cx="8077200" cy="4703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304800" y="228600"/>
            <a:ext cx="8610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New Zealand Central Section Total Members Since Year 2007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25 August 2007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New Zealand Central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278324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0757100"/>
              </p:ext>
            </p:extLst>
          </p:nvPr>
        </p:nvGraphicFramePr>
        <p:xfrm>
          <a:off x="304800" y="8382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New Zealand Central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(2023)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New Zealand Central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3966707"/>
              </p:ext>
            </p:extLst>
          </p:nvPr>
        </p:nvGraphicFramePr>
        <p:xfrm>
          <a:off x="663575" y="1266825"/>
          <a:ext cx="8196263" cy="5200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1235562"/>
              </p:ext>
            </p:extLst>
          </p:nvPr>
        </p:nvGraphicFramePr>
        <p:xfrm>
          <a:off x="762000" y="1293813"/>
          <a:ext cx="7848600" cy="4703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609600" y="381000"/>
            <a:ext cx="81534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300">
                <a:latin typeface="Trebuchet MS" panose="020B0603020202020204" pitchFamily="34" charset="0"/>
              </a:rPr>
              <a:t>New Zealand North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4 December 1980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496</Words>
  <Application>Microsoft Office PowerPoint</Application>
  <PresentationFormat>On-screen Show (4:3)</PresentationFormat>
  <Paragraphs>187</Paragraphs>
  <Slides>16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Default Design</vt:lpstr>
      <vt:lpstr>Microsoft Excel Chart</vt:lpstr>
      <vt:lpstr>Geo units Formation Dates In New Zealand</vt:lpstr>
      <vt:lpstr>PowerPoint Presentation</vt:lpstr>
      <vt:lpstr>PowerPoint Presentation</vt:lpstr>
      <vt:lpstr>PowerPoint Presentation</vt:lpstr>
      <vt:lpstr>PowerPoint Presentation</vt:lpstr>
      <vt:lpstr>New Zealand Central Section Growth in Membership Grade  (2011-2023)</vt:lpstr>
      <vt:lpstr>New Zealand Central Section Growth in Membership Grade  (2023)</vt:lpstr>
      <vt:lpstr>PowerPoint Presentation</vt:lpstr>
      <vt:lpstr>PowerPoint Presentation</vt:lpstr>
      <vt:lpstr>New Zealand North Section Growth in Membership Grade  (2011-2023)</vt:lpstr>
      <vt:lpstr>New Zealand North Section Growth in Membership Grade  (2011-2023)</vt:lpstr>
      <vt:lpstr>PowerPoint Presentation</vt:lpstr>
      <vt:lpstr>PowerPoint Presentation</vt:lpstr>
      <vt:lpstr>New Zealand South Section Growth in Membership Grade  (2011-2023)</vt:lpstr>
      <vt:lpstr>New Zealand South Section Growth in Membership Grade  (2011-2023)</vt:lpstr>
      <vt:lpstr>PowerPoint Presentation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IEEE</dc:creator>
  <cp:lastModifiedBy>Min Bia Gunawan</cp:lastModifiedBy>
  <cp:revision>119</cp:revision>
  <dcterms:created xsi:type="dcterms:W3CDTF">2008-01-07T06:07:13Z</dcterms:created>
  <dcterms:modified xsi:type="dcterms:W3CDTF">2024-05-21T06:08:09Z</dcterms:modified>
</cp:coreProperties>
</file>