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4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095" autoAdjust="0"/>
  </p:normalViewPr>
  <p:slideViewPr>
    <p:cSldViewPr>
      <p:cViewPr varScale="1">
        <p:scale>
          <a:sx n="98" d="100"/>
          <a:sy n="98" d="100"/>
        </p:scale>
        <p:origin x="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17729951495654E-2"/>
          <c:y val="3.2425329498501944E-2"/>
          <c:w val="0.77731480577497913"/>
          <c:h val="0.904669630572347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chemeClr val="accent1"/>
            </a:solidFill>
            <a:ln w="1565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0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9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248</c:v>
                </c:pt>
                <c:pt idx="1">
                  <c:v>343</c:v>
                </c:pt>
                <c:pt idx="2">
                  <c:v>327</c:v>
                </c:pt>
                <c:pt idx="3">
                  <c:v>308</c:v>
                </c:pt>
                <c:pt idx="4">
                  <c:v>311</c:v>
                </c:pt>
                <c:pt idx="5">
                  <c:v>302</c:v>
                </c:pt>
                <c:pt idx="6">
                  <c:v>334</c:v>
                </c:pt>
                <c:pt idx="7">
                  <c:v>306</c:v>
                </c:pt>
                <c:pt idx="8">
                  <c:v>389</c:v>
                </c:pt>
                <c:pt idx="9">
                  <c:v>500</c:v>
                </c:pt>
                <c:pt idx="10">
                  <c:v>725</c:v>
                </c:pt>
                <c:pt idx="11">
                  <c:v>843</c:v>
                </c:pt>
                <c:pt idx="12">
                  <c:v>741</c:v>
                </c:pt>
                <c:pt idx="13">
                  <c:v>715</c:v>
                </c:pt>
                <c:pt idx="14">
                  <c:v>1080</c:v>
                </c:pt>
                <c:pt idx="15">
                  <c:v>1693</c:v>
                </c:pt>
                <c:pt idx="16">
                  <c:v>2473</c:v>
                </c:pt>
                <c:pt idx="17">
                  <c:v>2787</c:v>
                </c:pt>
                <c:pt idx="18">
                  <c:v>3429</c:v>
                </c:pt>
                <c:pt idx="19">
                  <c:v>3713</c:v>
                </c:pt>
                <c:pt idx="20">
                  <c:v>3487</c:v>
                </c:pt>
                <c:pt idx="21">
                  <c:v>4011</c:v>
                </c:pt>
                <c:pt idx="22">
                  <c:v>3604</c:v>
                </c:pt>
                <c:pt idx="23">
                  <c:v>3474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A-45E2-945F-2AFD2E64E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0210368"/>
        <c:axId val="1"/>
      </c:barChart>
      <c:dateAx>
        <c:axId val="154021036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40210368"/>
        <c:crosses val="autoZero"/>
        <c:crossBetween val="between"/>
      </c:valAx>
      <c:spPr>
        <a:noFill/>
        <a:ln w="1565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283747619782813"/>
          <c:y val="0.28597536528406392"/>
          <c:w val="0.11521306160259381"/>
          <c:h val="4.9537272407878141E-2"/>
        </c:manualLayout>
      </c:layout>
      <c:overlay val="0"/>
      <c:spPr>
        <a:noFill/>
        <a:ln w="3914">
          <a:solidFill>
            <a:schemeClr val="tx1"/>
          </a:solidFill>
          <a:prstDash val="solid"/>
        </a:ln>
      </c:spPr>
      <c:txPr>
        <a:bodyPr/>
        <a:lstStyle/>
        <a:p>
          <a:pPr>
            <a:defRPr sz="113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864470270771243E-2"/>
          <c:y val="4.0201009330372996E-2"/>
          <c:w val="0.72846545361340465"/>
          <c:h val="0.84924623115578035"/>
        </c:manualLayout>
      </c:layout>
      <c:lineChart>
        <c:grouping val="standard"/>
        <c:varyColors val="0"/>
        <c:ser>
          <c:idx val="0"/>
          <c:order val="0"/>
          <c:spPr>
            <a:ln w="15612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248</c:v>
                </c:pt>
                <c:pt idx="1">
                  <c:v>343</c:v>
                </c:pt>
                <c:pt idx="2">
                  <c:v>327</c:v>
                </c:pt>
                <c:pt idx="3">
                  <c:v>308</c:v>
                </c:pt>
                <c:pt idx="4">
                  <c:v>311</c:v>
                </c:pt>
                <c:pt idx="5">
                  <c:v>302</c:v>
                </c:pt>
                <c:pt idx="6">
                  <c:v>334</c:v>
                </c:pt>
                <c:pt idx="7">
                  <c:v>306</c:v>
                </c:pt>
                <c:pt idx="8">
                  <c:v>389</c:v>
                </c:pt>
                <c:pt idx="9">
                  <c:v>500</c:v>
                </c:pt>
                <c:pt idx="10">
                  <c:v>725</c:v>
                </c:pt>
                <c:pt idx="11">
                  <c:v>843</c:v>
                </c:pt>
                <c:pt idx="12">
                  <c:v>741</c:v>
                </c:pt>
                <c:pt idx="13">
                  <c:v>715</c:v>
                </c:pt>
                <c:pt idx="14">
                  <c:v>1080</c:v>
                </c:pt>
                <c:pt idx="15">
                  <c:v>1693</c:v>
                </c:pt>
                <c:pt idx="16">
                  <c:v>2473</c:v>
                </c:pt>
                <c:pt idx="17">
                  <c:v>2787</c:v>
                </c:pt>
                <c:pt idx="18">
                  <c:v>3429</c:v>
                </c:pt>
                <c:pt idx="19">
                  <c:v>3713</c:v>
                </c:pt>
                <c:pt idx="20">
                  <c:v>3487</c:v>
                </c:pt>
                <c:pt idx="21">
                  <c:v>4011</c:v>
                </c:pt>
                <c:pt idx="22">
                  <c:v>3604</c:v>
                </c:pt>
                <c:pt idx="23">
                  <c:v>3474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F4-4FD8-B489-A63C6EB2C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3773391"/>
        <c:axId val="1"/>
      </c:lineChart>
      <c:dateAx>
        <c:axId val="913773391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4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913773391"/>
        <c:crosses val="autoZero"/>
        <c:crossBetween val="midCat"/>
      </c:valAx>
      <c:spPr>
        <a:noFill/>
        <a:ln w="1561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745104505915812"/>
          <c:y val="0.35030549898167007"/>
          <c:w val="0.15032677852441223"/>
          <c:h val="9.3686354378818726E-2"/>
        </c:manualLayout>
      </c:layout>
      <c:overlay val="0"/>
      <c:spPr>
        <a:noFill/>
        <a:ln w="3902">
          <a:solidFill>
            <a:schemeClr val="tx1"/>
          </a:solidFill>
          <a:prstDash val="solid"/>
        </a:ln>
      </c:spPr>
      <c:txPr>
        <a:bodyPr/>
        <a:lstStyle/>
        <a:p>
          <a:pPr>
            <a:defRPr sz="113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F7F4-4541-9FF9-A4DA774148A5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424</c:v>
                </c:pt>
                <c:pt idx="1">
                  <c:v>379</c:v>
                </c:pt>
                <c:pt idx="2">
                  <c:v>366</c:v>
                </c:pt>
                <c:pt idx="3">
                  <c:v>618</c:v>
                </c:pt>
                <c:pt idx="4">
                  <c:v>1141</c:v>
                </c:pt>
                <c:pt idx="5" formatCode="General">
                  <c:v>1667</c:v>
                </c:pt>
                <c:pt idx="6" formatCode="General">
                  <c:v>1849</c:v>
                </c:pt>
                <c:pt idx="7" formatCode="General">
                  <c:v>2368</c:v>
                </c:pt>
                <c:pt idx="8" formatCode="General">
                  <c:v>2470</c:v>
                </c:pt>
                <c:pt idx="9" formatCode="General">
                  <c:v>2200</c:v>
                </c:pt>
                <c:pt idx="10" formatCode="General">
                  <c:v>2251</c:v>
                </c:pt>
                <c:pt idx="11" formatCode="General">
                  <c:v>2560</c:v>
                </c:pt>
                <c:pt idx="12" formatCode="General">
                  <c:v>2367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F4-4541-9FF9-A4DA774148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48</c:v>
                </c:pt>
                <c:pt idx="1">
                  <c:v>38</c:v>
                </c:pt>
                <c:pt idx="2">
                  <c:v>66</c:v>
                </c:pt>
                <c:pt idx="3">
                  <c:v>50</c:v>
                </c:pt>
                <c:pt idx="4">
                  <c:v>71</c:v>
                </c:pt>
                <c:pt idx="5" formatCode="General">
                  <c:v>161</c:v>
                </c:pt>
                <c:pt idx="6" formatCode="General">
                  <c:v>191</c:v>
                </c:pt>
                <c:pt idx="7" formatCode="General">
                  <c:v>226</c:v>
                </c:pt>
                <c:pt idx="8" formatCode="General">
                  <c:v>279</c:v>
                </c:pt>
                <c:pt idx="9" formatCode="General">
                  <c:v>407</c:v>
                </c:pt>
                <c:pt idx="10" formatCode="General">
                  <c:v>520</c:v>
                </c:pt>
                <c:pt idx="11" formatCode="General">
                  <c:v>194</c:v>
                </c:pt>
                <c:pt idx="12" formatCode="General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F4-4541-9FF9-A4DA774148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335</c:v>
                </c:pt>
                <c:pt idx="1">
                  <c:v>286</c:v>
                </c:pt>
                <c:pt idx="2">
                  <c:v>260</c:v>
                </c:pt>
                <c:pt idx="3">
                  <c:v>374</c:v>
                </c:pt>
                <c:pt idx="4">
                  <c:v>439</c:v>
                </c:pt>
                <c:pt idx="5" formatCode="General">
                  <c:v>591</c:v>
                </c:pt>
                <c:pt idx="6" formatCode="General">
                  <c:v>676</c:v>
                </c:pt>
                <c:pt idx="7" formatCode="General">
                  <c:v>734</c:v>
                </c:pt>
                <c:pt idx="8" formatCode="General">
                  <c:v>853</c:v>
                </c:pt>
                <c:pt idx="9" formatCode="General">
                  <c:v>770</c:v>
                </c:pt>
                <c:pt idx="10" formatCode="General">
                  <c:v>1069</c:v>
                </c:pt>
                <c:pt idx="11" formatCode="General">
                  <c:v>693</c:v>
                </c:pt>
                <c:pt idx="12" formatCode="General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F4-4541-9FF9-A4DA774148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F4-4541-9FF9-A4DA774148A5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F4-4541-9FF9-A4DA774148A5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7F4-4541-9FF9-A4DA774148A5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F4-4541-9FF9-A4DA774148A5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7F4-4541-9FF9-A4DA774148A5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19</c:v>
                </c:pt>
                <c:pt idx="4">
                  <c:v>22</c:v>
                </c:pt>
                <c:pt idx="5" formatCode="General">
                  <c:v>34</c:v>
                </c:pt>
                <c:pt idx="6" formatCode="General">
                  <c:v>45</c:v>
                </c:pt>
                <c:pt idx="7" formatCode="General">
                  <c:v>53</c:v>
                </c:pt>
                <c:pt idx="8" formatCode="General">
                  <c:v>62</c:v>
                </c:pt>
                <c:pt idx="9" formatCode="General">
                  <c:v>78</c:v>
                </c:pt>
                <c:pt idx="10" formatCode="General">
                  <c:v>115</c:v>
                </c:pt>
                <c:pt idx="11" formatCode="General">
                  <c:v>124</c:v>
                </c:pt>
                <c:pt idx="12" formatCode="General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7F4-4541-9FF9-A4DA774148A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419</c:v>
                </c:pt>
                <c:pt idx="1">
                  <c:v>362</c:v>
                </c:pt>
                <c:pt idx="2">
                  <c:v>349</c:v>
                </c:pt>
                <c:pt idx="3">
                  <c:v>462</c:v>
                </c:pt>
                <c:pt idx="4">
                  <c:v>552</c:v>
                </c:pt>
                <c:pt idx="5" formatCode="General">
                  <c:v>806</c:v>
                </c:pt>
                <c:pt idx="6" formatCode="General">
                  <c:v>938</c:v>
                </c:pt>
                <c:pt idx="7" formatCode="General">
                  <c:v>1061</c:v>
                </c:pt>
                <c:pt idx="8" formatCode="General">
                  <c:v>1243</c:v>
                </c:pt>
                <c:pt idx="9" formatCode="General">
                  <c:v>1287</c:v>
                </c:pt>
                <c:pt idx="10" formatCode="General">
                  <c:v>1760</c:v>
                </c:pt>
                <c:pt idx="11" formatCode="General">
                  <c:v>1044</c:v>
                </c:pt>
                <c:pt idx="12" formatCode="General">
                  <c:v>1107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F4-4541-9FF9-A4DA77414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637343"/>
        <c:axId val="1"/>
      </c:barChart>
      <c:catAx>
        <c:axId val="4246373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424637343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9.1727554325979517E-3"/>
                  <c:y val="-2.585168701738369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38-4A62-990F-DCE8ADB3D414}"/>
                </c:ext>
              </c:extLst>
            </c:dLbl>
            <c:dLbl>
              <c:idx val="1"/>
              <c:layout>
                <c:manualLayout>
                  <c:x val="-1.6926059918185903E-2"/>
                  <c:y val="-2.092491155996795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38-4A62-990F-DCE8ADB3D414}"/>
                </c:ext>
              </c:extLst>
            </c:dLbl>
            <c:dLbl>
              <c:idx val="2"/>
              <c:layout>
                <c:manualLayout>
                  <c:x val="-3.3196897685086608E-2"/>
                  <c:y val="-5.749210696489025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38-4A62-990F-DCE8ADB3D414}"/>
                </c:ext>
              </c:extLst>
            </c:dLbl>
            <c:dLbl>
              <c:idx val="3"/>
              <c:layout>
                <c:manualLayout>
                  <c:x val="-4.9713295973138491E-2"/>
                  <c:y val="-3.328977899501692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38-4A62-990F-DCE8ADB3D414}"/>
                </c:ext>
              </c:extLst>
            </c:dLbl>
            <c:dLbl>
              <c:idx val="4"/>
              <c:layout>
                <c:manualLayout>
                  <c:x val="-7.5320753824690834E-2"/>
                  <c:y val="6.2269390239263567E-4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38-4A62-990F-DCE8ADB3D414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424</c:v>
                </c:pt>
                <c:pt idx="1">
                  <c:v>379</c:v>
                </c:pt>
                <c:pt idx="2">
                  <c:v>366</c:v>
                </c:pt>
                <c:pt idx="3">
                  <c:v>618</c:v>
                </c:pt>
                <c:pt idx="4">
                  <c:v>1141</c:v>
                </c:pt>
                <c:pt idx="5" formatCode="General">
                  <c:v>1667</c:v>
                </c:pt>
                <c:pt idx="6" formatCode="General">
                  <c:v>1849</c:v>
                </c:pt>
                <c:pt idx="7" formatCode="General">
                  <c:v>2368</c:v>
                </c:pt>
                <c:pt idx="8" formatCode="General">
                  <c:v>2470</c:v>
                </c:pt>
                <c:pt idx="9" formatCode="General">
                  <c:v>2200</c:v>
                </c:pt>
                <c:pt idx="10" formatCode="General">
                  <c:v>2251</c:v>
                </c:pt>
                <c:pt idx="11" formatCode="General">
                  <c:v>2560</c:v>
                </c:pt>
                <c:pt idx="12" formatCode="General">
                  <c:v>2367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138-4A62-990F-DCE8ADB3D4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4.49838335425463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138-4A62-990F-DCE8ADB3D414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38-4A62-990F-DCE8ADB3D414}"/>
                </c:ext>
              </c:extLst>
            </c:dLbl>
            <c:dLbl>
              <c:idx val="2"/>
              <c:layout>
                <c:manualLayout>
                  <c:x val="-2.7108959353053842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38-4A62-990F-DCE8ADB3D414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138-4A62-990F-DCE8ADB3D414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138-4A62-990F-DCE8ADB3D414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48</c:v>
                </c:pt>
                <c:pt idx="1">
                  <c:v>38</c:v>
                </c:pt>
                <c:pt idx="2">
                  <c:v>66</c:v>
                </c:pt>
                <c:pt idx="3">
                  <c:v>50</c:v>
                </c:pt>
                <c:pt idx="4">
                  <c:v>71</c:v>
                </c:pt>
                <c:pt idx="5" formatCode="General">
                  <c:v>161</c:v>
                </c:pt>
                <c:pt idx="6" formatCode="General">
                  <c:v>191</c:v>
                </c:pt>
                <c:pt idx="7" formatCode="General">
                  <c:v>226</c:v>
                </c:pt>
                <c:pt idx="8" formatCode="General">
                  <c:v>279</c:v>
                </c:pt>
                <c:pt idx="9" formatCode="General">
                  <c:v>407</c:v>
                </c:pt>
                <c:pt idx="10" formatCode="General">
                  <c:v>520</c:v>
                </c:pt>
                <c:pt idx="11" formatCode="General">
                  <c:v>194</c:v>
                </c:pt>
                <c:pt idx="12" formatCode="General">
                  <c:v>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138-4A62-990F-DCE8ADB3D4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5.14428087793373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138-4A62-990F-DCE8ADB3D414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138-4A62-990F-DCE8ADB3D414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138-4A62-990F-DCE8ADB3D414}"/>
                </c:ext>
              </c:extLst>
            </c:dLbl>
            <c:dLbl>
              <c:idx val="3"/>
              <c:layout>
                <c:manualLayout>
                  <c:x val="-2.280922654938403E-2"/>
                  <c:y val="3.44868576210582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138-4A62-990F-DCE8ADB3D414}"/>
                </c:ext>
              </c:extLst>
            </c:dLbl>
            <c:dLbl>
              <c:idx val="4"/>
              <c:layout>
                <c:manualLayout>
                  <c:x val="-3.9448582440708424E-2"/>
                  <c:y val="5.129940279204230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138-4A62-990F-DCE8ADB3D414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335</c:v>
                </c:pt>
                <c:pt idx="1">
                  <c:v>286</c:v>
                </c:pt>
                <c:pt idx="2">
                  <c:v>260</c:v>
                </c:pt>
                <c:pt idx="3">
                  <c:v>374</c:v>
                </c:pt>
                <c:pt idx="4">
                  <c:v>439</c:v>
                </c:pt>
                <c:pt idx="5" formatCode="General">
                  <c:v>591</c:v>
                </c:pt>
                <c:pt idx="6" formatCode="General">
                  <c:v>676</c:v>
                </c:pt>
                <c:pt idx="7" formatCode="General">
                  <c:v>734</c:v>
                </c:pt>
                <c:pt idx="8" formatCode="General">
                  <c:v>853</c:v>
                </c:pt>
                <c:pt idx="9" formatCode="General">
                  <c:v>770</c:v>
                </c:pt>
                <c:pt idx="10" formatCode="General">
                  <c:v>1069</c:v>
                </c:pt>
                <c:pt idx="11" formatCode="General">
                  <c:v>693</c:v>
                </c:pt>
                <c:pt idx="12" formatCode="General">
                  <c:v>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138-4A62-990F-DCE8ADB3D41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4.6232649972807439E-2"/>
                  <c:y val="4.3997489444254252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138-4A62-990F-DCE8ADB3D414}"/>
                </c:ext>
              </c:extLst>
            </c:dLbl>
            <c:dLbl>
              <c:idx val="1"/>
              <c:layout>
                <c:manualLayout>
                  <c:x val="-1.0606039109976118E-2"/>
                  <c:y val="4.4956065274449394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138-4A62-990F-DCE8ADB3D414}"/>
                </c:ext>
              </c:extLst>
            </c:dLbl>
            <c:dLbl>
              <c:idx val="2"/>
              <c:layout>
                <c:manualLayout>
                  <c:x val="-9.0227235109124875E-3"/>
                  <c:y val="6.7195404922210811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138-4A62-990F-DCE8ADB3D414}"/>
                </c:ext>
              </c:extLst>
            </c:dLbl>
            <c:dLbl>
              <c:idx val="3"/>
              <c:layout>
                <c:manualLayout>
                  <c:x val="-7.5348182828497787E-3"/>
                  <c:y val="2.135589029632165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138-4A62-990F-DCE8ADB3D414}"/>
                </c:ext>
              </c:extLst>
            </c:dLbl>
            <c:dLbl>
              <c:idx val="4"/>
              <c:layout>
                <c:manualLayout>
                  <c:x val="-6.1834669314984273E-3"/>
                  <c:y val="9.1349994294191491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138-4A62-990F-DCE8ADB3D414}"/>
                </c:ext>
              </c:extLst>
            </c:dLbl>
            <c:dLbl>
              <c:idx val="12"/>
              <c:layout>
                <c:manualLayout>
                  <c:x val="0"/>
                  <c:y val="1.449275362318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AB-4B19-9E62-E379289C4D4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19</c:v>
                </c:pt>
                <c:pt idx="4">
                  <c:v>22</c:v>
                </c:pt>
                <c:pt idx="5" formatCode="General">
                  <c:v>34</c:v>
                </c:pt>
                <c:pt idx="6" formatCode="General">
                  <c:v>45</c:v>
                </c:pt>
                <c:pt idx="7" formatCode="General">
                  <c:v>53</c:v>
                </c:pt>
                <c:pt idx="8" formatCode="General">
                  <c:v>62</c:v>
                </c:pt>
                <c:pt idx="9" formatCode="General">
                  <c:v>78</c:v>
                </c:pt>
                <c:pt idx="10" formatCode="General">
                  <c:v>115</c:v>
                </c:pt>
                <c:pt idx="11" formatCode="General">
                  <c:v>124</c:v>
                </c:pt>
                <c:pt idx="12" formatCode="General">
                  <c:v>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B138-4A62-990F-DCE8ADB3D41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5.9786952306637347E-3"/>
                  <c:y val="4.029651184906234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138-4A62-990F-DCE8ADB3D414}"/>
                </c:ext>
              </c:extLst>
            </c:dLbl>
            <c:dLbl>
              <c:idx val="1"/>
              <c:layout>
                <c:manualLayout>
                  <c:x val="-1.528812276843773E-3"/>
                  <c:y val="2.599528319829595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138-4A62-990F-DCE8ADB3D414}"/>
                </c:ext>
              </c:extLst>
            </c:dLbl>
            <c:dLbl>
              <c:idx val="2"/>
              <c:layout>
                <c:manualLayout>
                  <c:x val="1.5560048237214141E-3"/>
                  <c:y val="1.391798851230561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138-4A62-990F-DCE8ADB3D414}"/>
                </c:ext>
              </c:extLst>
            </c:dLbl>
            <c:dLbl>
              <c:idx val="3"/>
              <c:layout>
                <c:manualLayout>
                  <c:x val="-6.2653992575252421E-3"/>
                  <c:y val="1.09756932557343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138-4A62-990F-DCE8ADB3D414}"/>
                </c:ext>
              </c:extLst>
            </c:dLbl>
            <c:dLbl>
              <c:idx val="4"/>
              <c:layout>
                <c:manualLayout>
                  <c:x val="-6.7745028493059994E-2"/>
                  <c:y val="-2.50167370383049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138-4A62-990F-DCE8ADB3D414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419</c:v>
                </c:pt>
                <c:pt idx="1">
                  <c:v>362</c:v>
                </c:pt>
                <c:pt idx="2">
                  <c:v>349</c:v>
                </c:pt>
                <c:pt idx="3">
                  <c:v>462</c:v>
                </c:pt>
                <c:pt idx="4">
                  <c:v>552</c:v>
                </c:pt>
                <c:pt idx="5" formatCode="General">
                  <c:v>806</c:v>
                </c:pt>
                <c:pt idx="6" formatCode="General">
                  <c:v>938</c:v>
                </c:pt>
                <c:pt idx="7" formatCode="General">
                  <c:v>1061</c:v>
                </c:pt>
                <c:pt idx="8" formatCode="General">
                  <c:v>1243</c:v>
                </c:pt>
                <c:pt idx="9" formatCode="General">
                  <c:v>1287</c:v>
                </c:pt>
                <c:pt idx="10" formatCode="General">
                  <c:v>1760</c:v>
                </c:pt>
                <c:pt idx="11" formatCode="General">
                  <c:v>1044</c:v>
                </c:pt>
                <c:pt idx="12" formatCode="General">
                  <c:v>1107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B138-4A62-990F-DCE8ADB3D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420495"/>
        <c:axId val="1"/>
      </c:lineChart>
      <c:catAx>
        <c:axId val="170420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70420495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33424949239851"/>
          <c:y val="0.24248293653923794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FB1-400D-8F0E-C7ADCFD9BFDF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FB1-400D-8F0E-C7ADCFD9BFDF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FB1-400D-8F0E-C7ADCFD9BFDF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FB1-400D-8F0E-C7ADCFD9BFDF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FB1-400D-8F0E-C7ADCFD9BFDF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FB1-400D-8F0E-C7ADCFD9BFDF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FB1-400D-8F0E-C7ADCFD9BFDF}"/>
              </c:ext>
            </c:extLst>
          </c:dPt>
          <c:dLbls>
            <c:dLbl>
              <c:idx val="0"/>
              <c:layout>
                <c:manualLayout>
                  <c:x val="-7.918576658809369E-2"/>
                  <c:y val="-1.746224965122600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B1-400D-8F0E-C7ADCFD9BFDF}"/>
                </c:ext>
              </c:extLst>
            </c:dLbl>
            <c:dLbl>
              <c:idx val="1"/>
              <c:layout>
                <c:manualLayout>
                  <c:x val="7.0043006168814884E-2"/>
                  <c:y val="-4.749341467451703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B1-400D-8F0E-C7ADCFD9BFDF}"/>
                </c:ext>
              </c:extLst>
            </c:dLbl>
            <c:dLbl>
              <c:idx val="2"/>
              <c:layout>
                <c:manualLayout>
                  <c:x val="0.12272970058678971"/>
                  <c:y val="3.501643375659123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B1-400D-8F0E-C7ADCFD9BFDF}"/>
                </c:ext>
              </c:extLst>
            </c:dLbl>
            <c:dLbl>
              <c:idx val="3"/>
              <c:layout>
                <c:manualLayout>
                  <c:x val="4.5696404694696352E-2"/>
                  <c:y val="2.267289658916393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B1-400D-8F0E-C7ADCFD9BFDF}"/>
                </c:ext>
              </c:extLst>
            </c:dLbl>
            <c:dLbl>
              <c:idx val="4"/>
              <c:layout>
                <c:manualLayout>
                  <c:x val="3.9738151834794233E-2"/>
                  <c:y val="2.677889188424223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B1-400D-8F0E-C7ADCFD9BFDF}"/>
                </c:ext>
              </c:extLst>
            </c:dLbl>
            <c:dLbl>
              <c:idx val="5"/>
              <c:layout>
                <c:manualLayout>
                  <c:x val="-5.0941026290409586E-2"/>
                  <c:y val="0.11738069940216629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B1-400D-8F0E-C7ADCFD9BFDF}"/>
                </c:ext>
              </c:extLst>
            </c:dLbl>
            <c:dLbl>
              <c:idx val="6"/>
              <c:layout>
                <c:manualLayout>
                  <c:x val="-4.985279552320121E-2"/>
                  <c:y val="-1.560883263192572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B1-400D-8F0E-C7ADCFD9BFDF}"/>
                </c:ext>
              </c:extLst>
            </c:dLbl>
            <c:numFmt formatCode="0%" sourceLinked="0"/>
            <c:spPr>
              <a:noFill/>
              <a:ln w="25320">
                <a:noFill/>
              </a:ln>
            </c:spPr>
            <c:txPr>
              <a:bodyPr/>
              <a:lstStyle/>
              <a:p>
                <a:pPr>
                  <a:defRPr sz="1196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129</c:v>
                </c:pt>
                <c:pt idx="3">
                  <c:v>760</c:v>
                </c:pt>
                <c:pt idx="4">
                  <c:v>179</c:v>
                </c:pt>
                <c:pt idx="5">
                  <c:v>39</c:v>
                </c:pt>
                <c:pt idx="6">
                  <c:v>2367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B1-400D-8F0E-C7ADCFD9BFD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FB1-400D-8F0E-C7ADCFD9BFD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FB1-400D-8F0E-C7ADCFD9BFD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FB1-400D-8F0E-C7ADCFD9BFD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FB1-400D-8F0E-C7ADCFD9BFD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FB1-400D-8F0E-C7ADCFD9BFD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FB1-400D-8F0E-C7ADCFD9BFD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FB1-400D-8F0E-C7ADCFD9BFDF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3.7132987910189987</c:v>
                </c:pt>
                <c:pt idx="3">
                  <c:v>21.876799078871617</c:v>
                </c:pt>
                <c:pt idx="4">
                  <c:v>5.1525618883131834</c:v>
                </c:pt>
                <c:pt idx="5">
                  <c:v>1.1226252158894647</c:v>
                </c:pt>
                <c:pt idx="6">
                  <c:v>68.134715025906729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FB1-400D-8F0E-C7ADCFD9B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74343679777846794"/>
          <c:y val="0.20357142857142857"/>
          <c:w val="0.16182813575217248"/>
          <c:h val="0.32133108361454815"/>
        </c:manualLayout>
      </c:layout>
      <c:overlay val="0"/>
      <c:spPr>
        <a:noFill/>
        <a:ln w="4192">
          <a:solidFill>
            <a:schemeClr val="tx1"/>
          </a:solidFill>
          <a:prstDash val="solid"/>
        </a:ln>
      </c:spPr>
      <c:txPr>
        <a:bodyPr/>
        <a:lstStyle/>
        <a:p>
          <a:pPr>
            <a:defRPr sz="11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994A35-F20D-4094-90AF-FEAB72E12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9FBB61-3AD2-4E8F-8319-FA440677413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9FE971-A886-4A06-A318-BAFC352CCEC1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3DBD74-88D7-45C0-8A06-2EFA2BA5E32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B1A809-1567-4DA7-B2D5-B245A7041F0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3CABBA-F130-490C-8FDE-0C5A7A48C4B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41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00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77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39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29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6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0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47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09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65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04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Bangladesh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20 November 1993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73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210"/>
              </p:ext>
            </p:extLst>
          </p:nvPr>
        </p:nvGraphicFramePr>
        <p:xfrm>
          <a:off x="1066800" y="1143000"/>
          <a:ext cx="7769225" cy="483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Bangladesh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20 November 1993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359417"/>
              </p:ext>
            </p:extLst>
          </p:nvPr>
        </p:nvGraphicFramePr>
        <p:xfrm>
          <a:off x="1727200" y="1041400"/>
          <a:ext cx="7272338" cy="466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Bangladesh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Bangladesh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609541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643078"/>
              </p:ext>
            </p:extLst>
          </p:nvPr>
        </p:nvGraphicFramePr>
        <p:xfrm>
          <a:off x="2286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Bangladesh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Bangladesh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36785"/>
              </p:ext>
            </p:extLst>
          </p:nvPr>
        </p:nvGraphicFramePr>
        <p:xfrm>
          <a:off x="457200" y="914400"/>
          <a:ext cx="8208963" cy="532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ieee_powerpoint_template_tagline</Template>
  <TotalTime>522</TotalTime>
  <Words>167</Words>
  <Application>Microsoft Office PowerPoint</Application>
  <PresentationFormat>On-screen Show (4:3)</PresentationFormat>
  <Paragraphs>57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Bangladesh Section</vt:lpstr>
      <vt:lpstr>PowerPoint Presentation</vt:lpstr>
      <vt:lpstr>PowerPoint Presentation</vt:lpstr>
      <vt:lpstr>Bangladesh Section Growth in Membership Grade  (2011-2023)</vt:lpstr>
      <vt:lpstr>Bangladesh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87</cp:revision>
  <dcterms:created xsi:type="dcterms:W3CDTF">2008-01-07T06:07:13Z</dcterms:created>
  <dcterms:modified xsi:type="dcterms:W3CDTF">2024-05-23T05:02:17Z</dcterms:modified>
</cp:coreProperties>
</file>