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1" r:id="rId2"/>
    <p:sldId id="257" r:id="rId3"/>
    <p:sldId id="256" r:id="rId4"/>
    <p:sldId id="272" r:id="rId5"/>
    <p:sldId id="273" r:id="rId6"/>
    <p:sldId id="27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1879" autoAdjust="0"/>
  </p:normalViewPr>
  <p:slideViewPr>
    <p:cSldViewPr>
      <p:cViewPr varScale="1">
        <p:scale>
          <a:sx n="101" d="100"/>
          <a:sy n="101" d="100"/>
        </p:scale>
        <p:origin x="111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077051926298161E-2"/>
          <c:y val="5.0251256281406975E-2"/>
          <c:w val="0.74737266244846168"/>
          <c:h val="0.849246231155780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Hong Kong</c:v>
                </c:pt>
              </c:strCache>
            </c:strRef>
          </c:tx>
          <c:spPr>
            <a:solidFill>
              <a:schemeClr val="accent1"/>
            </a:solidFill>
            <a:ln w="15592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17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94" b="1" i="0" u="none" strike="noStrike" baseline="0">
                    <a:solidFill>
                      <a:srgbClr val="3366FF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#,##0</c:formatCode>
                <c:ptCount val="24"/>
                <c:pt idx="0">
                  <c:v>2912</c:v>
                </c:pt>
                <c:pt idx="1">
                  <c:v>3083</c:v>
                </c:pt>
                <c:pt idx="2">
                  <c:v>3144</c:v>
                </c:pt>
                <c:pt idx="3">
                  <c:v>2821</c:v>
                </c:pt>
                <c:pt idx="4">
                  <c:v>2945</c:v>
                </c:pt>
                <c:pt idx="5">
                  <c:v>2841</c:v>
                </c:pt>
                <c:pt idx="6">
                  <c:v>2722</c:v>
                </c:pt>
                <c:pt idx="7">
                  <c:v>2565</c:v>
                </c:pt>
                <c:pt idx="8">
                  <c:v>2505</c:v>
                </c:pt>
                <c:pt idx="9">
                  <c:v>2598</c:v>
                </c:pt>
                <c:pt idx="10">
                  <c:v>2568</c:v>
                </c:pt>
                <c:pt idx="11">
                  <c:v>2596</c:v>
                </c:pt>
                <c:pt idx="12">
                  <c:v>2667</c:v>
                </c:pt>
                <c:pt idx="13">
                  <c:v>2612</c:v>
                </c:pt>
                <c:pt idx="14">
                  <c:v>2593</c:v>
                </c:pt>
                <c:pt idx="15" formatCode="General">
                  <c:v>3160</c:v>
                </c:pt>
                <c:pt idx="16">
                  <c:v>9021</c:v>
                </c:pt>
                <c:pt idx="17">
                  <c:v>4615</c:v>
                </c:pt>
                <c:pt idx="18">
                  <c:v>4483</c:v>
                </c:pt>
                <c:pt idx="19">
                  <c:v>4304</c:v>
                </c:pt>
                <c:pt idx="20">
                  <c:v>9448</c:v>
                </c:pt>
                <c:pt idx="21">
                  <c:v>5468</c:v>
                </c:pt>
                <c:pt idx="22">
                  <c:v>3046</c:v>
                </c:pt>
                <c:pt idx="23">
                  <c:v>3193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84-4243-AA2F-72CF0D86B8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8950415"/>
        <c:axId val="1"/>
      </c:barChart>
      <c:dateAx>
        <c:axId val="2118950415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89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5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spPr>
          <a:ln w="389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5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2118950415"/>
        <c:crosses val="autoZero"/>
        <c:crossBetween val="between"/>
      </c:valAx>
      <c:spPr>
        <a:noFill/>
        <a:ln w="15592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073835365173945"/>
          <c:y val="0.26683383023723978"/>
          <c:w val="0.11660934275107504"/>
          <c:h val="4.8894936676604772E-2"/>
        </c:manualLayout>
      </c:layout>
      <c:overlay val="0"/>
      <c:spPr>
        <a:noFill/>
        <a:ln w="3898">
          <a:solidFill>
            <a:schemeClr val="tx1"/>
          </a:solidFill>
          <a:prstDash val="solid"/>
        </a:ln>
      </c:spPr>
      <c:txPr>
        <a:bodyPr/>
        <a:lstStyle/>
        <a:p>
          <a:pPr>
            <a:defRPr sz="1132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0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376884422110726E-2"/>
          <c:y val="4.030226700251905E-2"/>
          <c:w val="0.70144641260632445"/>
          <c:h val="0.848866498740554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Hong Kong</c:v>
                </c:pt>
              </c:strCache>
            </c:strRef>
          </c:tx>
          <c:spPr>
            <a:ln w="15613">
              <a:solidFill>
                <a:srgbClr val="FF000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#,##0</c:formatCode>
                <c:ptCount val="24"/>
                <c:pt idx="0">
                  <c:v>2912</c:v>
                </c:pt>
                <c:pt idx="1">
                  <c:v>3083</c:v>
                </c:pt>
                <c:pt idx="2">
                  <c:v>3144</c:v>
                </c:pt>
                <c:pt idx="3">
                  <c:v>2821</c:v>
                </c:pt>
                <c:pt idx="4">
                  <c:v>2945</c:v>
                </c:pt>
                <c:pt idx="5">
                  <c:v>2841</c:v>
                </c:pt>
                <c:pt idx="6">
                  <c:v>2722</c:v>
                </c:pt>
                <c:pt idx="7">
                  <c:v>2565</c:v>
                </c:pt>
                <c:pt idx="8">
                  <c:v>2505</c:v>
                </c:pt>
                <c:pt idx="9">
                  <c:v>2598</c:v>
                </c:pt>
                <c:pt idx="10">
                  <c:v>2568</c:v>
                </c:pt>
                <c:pt idx="11">
                  <c:v>2596</c:v>
                </c:pt>
                <c:pt idx="12">
                  <c:v>2667</c:v>
                </c:pt>
                <c:pt idx="13">
                  <c:v>2612</c:v>
                </c:pt>
                <c:pt idx="14">
                  <c:v>2593</c:v>
                </c:pt>
                <c:pt idx="15" formatCode="General">
                  <c:v>3160</c:v>
                </c:pt>
                <c:pt idx="16">
                  <c:v>9021</c:v>
                </c:pt>
                <c:pt idx="17">
                  <c:v>4615</c:v>
                </c:pt>
                <c:pt idx="18">
                  <c:v>4483</c:v>
                </c:pt>
                <c:pt idx="19">
                  <c:v>4304</c:v>
                </c:pt>
                <c:pt idx="20">
                  <c:v>9448</c:v>
                </c:pt>
                <c:pt idx="21">
                  <c:v>5468</c:v>
                </c:pt>
                <c:pt idx="22">
                  <c:v>3046</c:v>
                </c:pt>
                <c:pt idx="23">
                  <c:v>3193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AAB-4A8A-8BC5-F243AD86CA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3256127"/>
        <c:axId val="1"/>
      </c:lineChart>
      <c:dateAx>
        <c:axId val="1003256127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0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spPr>
          <a:ln w="390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003256127"/>
        <c:crosses val="autoZero"/>
        <c:crossBetween val="midCat"/>
      </c:valAx>
      <c:spPr>
        <a:noFill/>
        <a:ln w="15613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551448784133771"/>
          <c:y val="0.41082167545958165"/>
          <c:w val="0.18865432549408145"/>
          <c:h val="0.10420845281663732"/>
        </c:manualLayout>
      </c:layout>
      <c:overlay val="0"/>
      <c:spPr>
        <a:noFill/>
        <a:ln w="3907">
          <a:solidFill>
            <a:schemeClr val="tx1"/>
          </a:solidFill>
          <a:prstDash val="solid"/>
        </a:ln>
      </c:spPr>
      <c:txPr>
        <a:bodyPr/>
        <a:lstStyle/>
        <a:p>
          <a:pPr>
            <a:defRPr sz="1130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AE76-42EC-B97C-B59567B030B3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78</c:v>
                </c:pt>
                <c:pt idx="1">
                  <c:v>100</c:v>
                </c:pt>
                <c:pt idx="2">
                  <c:v>62</c:v>
                </c:pt>
                <c:pt idx="3">
                  <c:v>88</c:v>
                </c:pt>
                <c:pt idx="4">
                  <c:v>73</c:v>
                </c:pt>
                <c:pt idx="5" formatCode="General">
                  <c:v>85</c:v>
                </c:pt>
                <c:pt idx="6" formatCode="General">
                  <c:v>98</c:v>
                </c:pt>
                <c:pt idx="7" formatCode="General">
                  <c:v>82</c:v>
                </c:pt>
                <c:pt idx="8" formatCode="General">
                  <c:v>110</c:v>
                </c:pt>
                <c:pt idx="9" formatCode="General">
                  <c:v>77</c:v>
                </c:pt>
                <c:pt idx="10" formatCode="General">
                  <c:v>93</c:v>
                </c:pt>
                <c:pt idx="11" formatCode="General">
                  <c:v>89</c:v>
                </c:pt>
                <c:pt idx="12" formatCode="General">
                  <c:v>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76-42EC-B97C-B59567B030B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319</c:v>
                </c:pt>
                <c:pt idx="1">
                  <c:v>366</c:v>
                </c:pt>
                <c:pt idx="2">
                  <c:v>376</c:v>
                </c:pt>
                <c:pt idx="3">
                  <c:v>386</c:v>
                </c:pt>
                <c:pt idx="4">
                  <c:v>410</c:v>
                </c:pt>
                <c:pt idx="5" formatCode="General">
                  <c:v>423</c:v>
                </c:pt>
                <c:pt idx="6" formatCode="General">
                  <c:v>436</c:v>
                </c:pt>
                <c:pt idx="7" formatCode="General">
                  <c:v>434</c:v>
                </c:pt>
                <c:pt idx="8" formatCode="General">
                  <c:v>464</c:v>
                </c:pt>
                <c:pt idx="9" formatCode="General">
                  <c:v>426</c:v>
                </c:pt>
                <c:pt idx="10" formatCode="General">
                  <c:v>457</c:v>
                </c:pt>
                <c:pt idx="11" formatCode="General">
                  <c:v>521</c:v>
                </c:pt>
                <c:pt idx="12" formatCode="General">
                  <c:v>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76-42EC-B97C-B59567B030B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1820</c:v>
                </c:pt>
                <c:pt idx="1">
                  <c:v>1807</c:v>
                </c:pt>
                <c:pt idx="2">
                  <c:v>1762</c:v>
                </c:pt>
                <c:pt idx="3">
                  <c:v>1717</c:v>
                </c:pt>
                <c:pt idx="4">
                  <c:v>2240</c:v>
                </c:pt>
                <c:pt idx="5" formatCode="General">
                  <c:v>7901</c:v>
                </c:pt>
                <c:pt idx="6" formatCode="General">
                  <c:v>3632</c:v>
                </c:pt>
                <c:pt idx="7" formatCode="General">
                  <c:v>3520</c:v>
                </c:pt>
                <c:pt idx="8" formatCode="General">
                  <c:v>3255</c:v>
                </c:pt>
                <c:pt idx="9" formatCode="General">
                  <c:v>8353</c:v>
                </c:pt>
                <c:pt idx="10" formatCode="General">
                  <c:v>4409</c:v>
                </c:pt>
                <c:pt idx="11" formatCode="General">
                  <c:v>1913</c:v>
                </c:pt>
                <c:pt idx="12" formatCode="General">
                  <c:v>1871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E76-42EC-B97C-B59567B030B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E76-42EC-B97C-B59567B030B3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E76-42EC-B97C-B59567B030B3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E76-42EC-B97C-B59567B030B3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E76-42EC-B97C-B59567B030B3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E76-42EC-B97C-B59567B030B3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253</c:v>
                </c:pt>
                <c:pt idx="1">
                  <c:v>259</c:v>
                </c:pt>
                <c:pt idx="2">
                  <c:v>268</c:v>
                </c:pt>
                <c:pt idx="3">
                  <c:v>273</c:v>
                </c:pt>
                <c:pt idx="4">
                  <c:v>286</c:v>
                </c:pt>
                <c:pt idx="5" formatCode="General">
                  <c:v>301</c:v>
                </c:pt>
                <c:pt idx="6" formatCode="General">
                  <c:v>307</c:v>
                </c:pt>
                <c:pt idx="7" formatCode="General">
                  <c:v>307</c:v>
                </c:pt>
                <c:pt idx="8" formatCode="General">
                  <c:v>319</c:v>
                </c:pt>
                <c:pt idx="9" formatCode="General">
                  <c:v>319</c:v>
                </c:pt>
                <c:pt idx="10" formatCode="General">
                  <c:v>347</c:v>
                </c:pt>
                <c:pt idx="11" formatCode="General">
                  <c:v>371</c:v>
                </c:pt>
                <c:pt idx="12" formatCode="General">
                  <c:v>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E76-42EC-B97C-B59567B030B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2518</c:v>
                </c:pt>
                <c:pt idx="1">
                  <c:v>2567</c:v>
                </c:pt>
                <c:pt idx="2">
                  <c:v>2550</c:v>
                </c:pt>
                <c:pt idx="3">
                  <c:v>2505</c:v>
                </c:pt>
                <c:pt idx="4">
                  <c:v>3087</c:v>
                </c:pt>
                <c:pt idx="5" formatCode="General">
                  <c:v>8936</c:v>
                </c:pt>
                <c:pt idx="6" formatCode="General">
                  <c:v>4517</c:v>
                </c:pt>
                <c:pt idx="7" formatCode="General">
                  <c:v>4401</c:v>
                </c:pt>
                <c:pt idx="8" formatCode="General">
                  <c:v>4194</c:v>
                </c:pt>
                <c:pt idx="9" formatCode="General">
                  <c:v>9371</c:v>
                </c:pt>
                <c:pt idx="10" formatCode="General">
                  <c:v>5375</c:v>
                </c:pt>
                <c:pt idx="11" formatCode="General">
                  <c:v>2957</c:v>
                </c:pt>
                <c:pt idx="12" formatCode="General">
                  <c:v>3081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E76-42EC-B97C-B59567B030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51407"/>
        <c:axId val="1"/>
      </c:barChart>
      <c:catAx>
        <c:axId val="1855140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8551407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42666666666666664"/>
          <c:w val="0.14435171128084512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67066278877303E-2"/>
          <c:y val="1.6424930579329759E-2"/>
          <c:w val="0.71309888628786267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3.6199782459624977E-2"/>
                  <c:y val="1.0380197040587317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BF-4C2B-B98A-4FCAFD12EAEE}"/>
                </c:ext>
              </c:extLst>
            </c:dLbl>
            <c:dLbl>
              <c:idx val="1"/>
              <c:layout>
                <c:manualLayout>
                  <c:x val="-5.1460594452720464E-2"/>
                  <c:y val="1.7722431435201035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9BF-4C2B-B98A-4FCAFD12EAEE}"/>
                </c:ext>
              </c:extLst>
            </c:dLbl>
            <c:dLbl>
              <c:idx val="2"/>
              <c:layout>
                <c:manualLayout>
                  <c:x val="-3.6199900688089717E-2"/>
                  <c:y val="1.2556202213853703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BF-4C2B-B98A-4FCAFD12EAEE}"/>
                </c:ext>
              </c:extLst>
            </c:dLbl>
            <c:dLbl>
              <c:idx val="3"/>
              <c:layout>
                <c:manualLayout>
                  <c:x val="-2.8692274952117527E-2"/>
                  <c:y val="1.5019399748944425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9BF-4C2B-B98A-4FCAFD12EAEE}"/>
                </c:ext>
              </c:extLst>
            </c:dLbl>
            <c:dLbl>
              <c:idx val="4"/>
              <c:layout>
                <c:manualLayout>
                  <c:x val="-3.9284717788654798E-2"/>
                  <c:y val="1.2699988588382973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BF-4C2B-B98A-4FCAFD12EAEE}"/>
                </c:ext>
              </c:extLst>
            </c:dLbl>
            <c:dLbl>
              <c:idx val="5"/>
              <c:layout>
                <c:manualLayout>
                  <c:x val="-3.1531531531531529E-2"/>
                  <c:y val="1.20772946859903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9BF-4C2B-B98A-4FCAFD12EAEE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78</c:v>
                </c:pt>
                <c:pt idx="1">
                  <c:v>100</c:v>
                </c:pt>
                <c:pt idx="2">
                  <c:v>62</c:v>
                </c:pt>
                <c:pt idx="3">
                  <c:v>88</c:v>
                </c:pt>
                <c:pt idx="4">
                  <c:v>73</c:v>
                </c:pt>
                <c:pt idx="5" formatCode="General">
                  <c:v>85</c:v>
                </c:pt>
                <c:pt idx="6" formatCode="General">
                  <c:v>98</c:v>
                </c:pt>
                <c:pt idx="7" formatCode="General">
                  <c:v>82</c:v>
                </c:pt>
                <c:pt idx="8" formatCode="General">
                  <c:v>110</c:v>
                </c:pt>
                <c:pt idx="9" formatCode="General">
                  <c:v>77</c:v>
                </c:pt>
                <c:pt idx="10" formatCode="General">
                  <c:v>93</c:v>
                </c:pt>
                <c:pt idx="11" formatCode="General">
                  <c:v>89</c:v>
                </c:pt>
                <c:pt idx="12" formatCode="General">
                  <c:v>112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9BF-4C2B-B98A-4FCAFD12EAE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1.951951951951952E-2"/>
                  <c:y val="-4.498383354254631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BF-4C2B-B98A-4FCAFD12EAEE}"/>
                </c:ext>
              </c:extLst>
            </c:dLbl>
            <c:dLbl>
              <c:idx val="1"/>
              <c:layout>
                <c:manualLayout>
                  <c:x val="-2.7067934075808091E-2"/>
                  <c:y val="-3.551352276617596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BF-4C2B-B98A-4FCAFD12EAEE}"/>
                </c:ext>
              </c:extLst>
            </c:dLbl>
            <c:dLbl>
              <c:idx val="2"/>
              <c:layout>
                <c:manualLayout>
                  <c:x val="-2.7108959353053842E-2"/>
                  <c:y val="-3.092224884932861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BF-4C2B-B98A-4FCAFD12EAEE}"/>
                </c:ext>
              </c:extLst>
            </c:dLbl>
            <c:dLbl>
              <c:idx val="3"/>
              <c:layout>
                <c:manualLayout>
                  <c:x val="-2.4160577900735381E-2"/>
                  <c:y val="-3.575297653010765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BF-4C2B-B98A-4FCAFD12EAEE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BF-4C2B-B98A-4FCAFD12EAEE}"/>
                </c:ext>
              </c:extLst>
            </c:dLbl>
            <c:dLbl>
              <c:idx val="5"/>
              <c:layout>
                <c:manualLayout>
                  <c:x val="-3.003003003003003E-2"/>
                  <c:y val="-2.65700483091787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9BF-4C2B-B98A-4FCAFD12EAEE}"/>
                </c:ext>
              </c:extLst>
            </c:dLbl>
            <c:dLbl>
              <c:idx val="6"/>
              <c:layout>
                <c:manualLayout>
                  <c:x val="-3.1531531531531529E-2"/>
                  <c:y val="-2.65700483091787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9BF-4C2B-B98A-4FCAFD12EAEE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319</c:v>
                </c:pt>
                <c:pt idx="1">
                  <c:v>366</c:v>
                </c:pt>
                <c:pt idx="2">
                  <c:v>376</c:v>
                </c:pt>
                <c:pt idx="3">
                  <c:v>386</c:v>
                </c:pt>
                <c:pt idx="4">
                  <c:v>410</c:v>
                </c:pt>
                <c:pt idx="5" formatCode="General">
                  <c:v>423</c:v>
                </c:pt>
                <c:pt idx="6" formatCode="General">
                  <c:v>436</c:v>
                </c:pt>
                <c:pt idx="7" formatCode="General">
                  <c:v>434</c:v>
                </c:pt>
                <c:pt idx="8" formatCode="General">
                  <c:v>464</c:v>
                </c:pt>
                <c:pt idx="9" formatCode="General">
                  <c:v>426</c:v>
                </c:pt>
                <c:pt idx="10" formatCode="General">
                  <c:v>457</c:v>
                </c:pt>
                <c:pt idx="11" formatCode="General">
                  <c:v>521</c:v>
                </c:pt>
                <c:pt idx="12" formatCode="General">
                  <c:v>672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A9BF-4C2B-B98A-4FCAFD12EAE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9.0090090090090089E-3"/>
                  <c:y val="5.144280877933736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9BF-4C2B-B98A-4FCAFD12EAEE}"/>
                </c:ext>
              </c:extLst>
            </c:dLbl>
            <c:dLbl>
              <c:idx val="1"/>
              <c:layout>
                <c:manualLayout>
                  <c:x val="-1.6625759617885601E-2"/>
                  <c:y val="4.395716839742858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9BF-4C2B-B98A-4FCAFD12EAEE}"/>
                </c:ext>
              </c:extLst>
            </c:dLbl>
            <c:dLbl>
              <c:idx val="2"/>
              <c:layout>
                <c:manualLayout>
                  <c:x val="-2.4092241848147358E-2"/>
                  <c:y val="3.917417931454229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9BF-4C2B-B98A-4FCAFD12EAEE}"/>
                </c:ext>
              </c:extLst>
            </c:dLbl>
            <c:dLbl>
              <c:idx val="3"/>
              <c:layout>
                <c:manualLayout>
                  <c:x val="-2.280922654938403E-2"/>
                  <c:y val="3.448685762105823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9BF-4C2B-B98A-4FCAFD12EAEE}"/>
                </c:ext>
              </c:extLst>
            </c:dLbl>
            <c:dLbl>
              <c:idx val="4"/>
              <c:layout>
                <c:manualLayout>
                  <c:x val="-3.9448582440708424E-2"/>
                  <c:y val="5.129940279204230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9BF-4C2B-B98A-4FCAFD12EAEE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1820</c:v>
                </c:pt>
                <c:pt idx="1">
                  <c:v>1807</c:v>
                </c:pt>
                <c:pt idx="2">
                  <c:v>1762</c:v>
                </c:pt>
                <c:pt idx="3">
                  <c:v>1717</c:v>
                </c:pt>
                <c:pt idx="4">
                  <c:v>2240</c:v>
                </c:pt>
                <c:pt idx="5" formatCode="General">
                  <c:v>7901</c:v>
                </c:pt>
                <c:pt idx="6" formatCode="General">
                  <c:v>3632</c:v>
                </c:pt>
                <c:pt idx="7" formatCode="General">
                  <c:v>3520</c:v>
                </c:pt>
                <c:pt idx="8" formatCode="General">
                  <c:v>3255</c:v>
                </c:pt>
                <c:pt idx="9" formatCode="General">
                  <c:v>8353</c:v>
                </c:pt>
                <c:pt idx="10" formatCode="General">
                  <c:v>4409</c:v>
                </c:pt>
                <c:pt idx="11" formatCode="General">
                  <c:v>1913</c:v>
                </c:pt>
                <c:pt idx="12" formatCode="General">
                  <c:v>1871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A9BF-4C2B-B98A-4FCAFD12EAE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4"/>
          </c:marker>
          <c:dLbls>
            <c:dLbl>
              <c:idx val="0"/>
              <c:layout>
                <c:manualLayout>
                  <c:x val="-4.6232649972807439E-2"/>
                  <c:y val="4.3997489444254252E-3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9BF-4C2B-B98A-4FCAFD12EAEE}"/>
                </c:ext>
              </c:extLst>
            </c:dLbl>
            <c:dLbl>
              <c:idx val="1"/>
              <c:layout>
                <c:manualLayout>
                  <c:x val="-1.5970301009671087E-3"/>
                  <c:y val="2.865019589942561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9BF-4C2B-B98A-4FCAFD12EAEE}"/>
                </c:ext>
              </c:extLst>
            </c:dLbl>
            <c:dLbl>
              <c:idx val="2"/>
              <c:layout>
                <c:manualLayout>
                  <c:x val="-1.0524225012413988E-2"/>
                  <c:y val="2.845867092700369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9BF-4C2B-B98A-4FCAFD12EAEE}"/>
                </c:ext>
              </c:extLst>
            </c:dLbl>
            <c:dLbl>
              <c:idx val="3"/>
              <c:layout>
                <c:manualLayout>
                  <c:x val="-2.7310775342381513E-5"/>
                  <c:y val="2.860226710791585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9BF-4C2B-B98A-4FCAFD12EAEE}"/>
                </c:ext>
              </c:extLst>
            </c:dLbl>
            <c:dLbl>
              <c:idx val="4"/>
              <c:layout>
                <c:manualLayout>
                  <c:x val="-6.1834669314984273E-3"/>
                  <c:y val="3.328958880139982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9BF-4C2B-B98A-4FCAFD12EAEE}"/>
                </c:ext>
              </c:extLst>
            </c:dLbl>
            <c:dLbl>
              <c:idx val="5"/>
              <c:layout>
                <c:manualLayout>
                  <c:x val="-4.5045045045045045E-3"/>
                  <c:y val="4.83091787439613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9BF-4C2B-B98A-4FCAFD12EAEE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253</c:v>
                </c:pt>
                <c:pt idx="1">
                  <c:v>259</c:v>
                </c:pt>
                <c:pt idx="2">
                  <c:v>268</c:v>
                </c:pt>
                <c:pt idx="3">
                  <c:v>273</c:v>
                </c:pt>
                <c:pt idx="4">
                  <c:v>286</c:v>
                </c:pt>
                <c:pt idx="5" formatCode="General">
                  <c:v>301</c:v>
                </c:pt>
                <c:pt idx="6" formatCode="General">
                  <c:v>307</c:v>
                </c:pt>
                <c:pt idx="7" formatCode="General">
                  <c:v>307</c:v>
                </c:pt>
                <c:pt idx="8" formatCode="General">
                  <c:v>319</c:v>
                </c:pt>
                <c:pt idx="9" formatCode="General">
                  <c:v>319</c:v>
                </c:pt>
                <c:pt idx="10" formatCode="General">
                  <c:v>347</c:v>
                </c:pt>
                <c:pt idx="11" formatCode="General">
                  <c:v>371</c:v>
                </c:pt>
                <c:pt idx="12" formatCode="General">
                  <c:v>379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A9BF-4C2B-B98A-4FCAFD12EAE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5.9786952306637347E-3"/>
                  <c:y val="4.029651184906234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A9BF-4C2B-B98A-4FCAFD12EAEE}"/>
                </c:ext>
              </c:extLst>
            </c:dLbl>
            <c:dLbl>
              <c:idx val="1"/>
              <c:layout>
                <c:manualLayout>
                  <c:x val="-1.528812276843773E-3"/>
                  <c:y val="2.599528319829595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A9BF-4C2B-B98A-4FCAFD12EAEE}"/>
                </c:ext>
              </c:extLst>
            </c:dLbl>
            <c:dLbl>
              <c:idx val="2"/>
              <c:layout>
                <c:manualLayout>
                  <c:x val="1.5560048237214141E-3"/>
                  <c:y val="1.3917988512305616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A9BF-4C2B-B98A-4FCAFD12EAEE}"/>
                </c:ext>
              </c:extLst>
            </c:dLbl>
            <c:dLbl>
              <c:idx val="3"/>
              <c:layout>
                <c:manualLayout>
                  <c:x val="-6.2653992575252421E-3"/>
                  <c:y val="1.097569325573433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A9BF-4C2B-B98A-4FCAFD12EAEE}"/>
                </c:ext>
              </c:extLst>
            </c:dLbl>
            <c:dLbl>
              <c:idx val="4"/>
              <c:layout>
                <c:manualLayout>
                  <c:x val="-6.7745028493059994E-2"/>
                  <c:y val="-2.501673703830499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A9BF-4C2B-B98A-4FCAFD12EAEE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2518</c:v>
                </c:pt>
                <c:pt idx="1">
                  <c:v>2567</c:v>
                </c:pt>
                <c:pt idx="2">
                  <c:v>2550</c:v>
                </c:pt>
                <c:pt idx="3">
                  <c:v>2505</c:v>
                </c:pt>
                <c:pt idx="4">
                  <c:v>3087</c:v>
                </c:pt>
                <c:pt idx="5" formatCode="General">
                  <c:v>8936</c:v>
                </c:pt>
                <c:pt idx="6" formatCode="General">
                  <c:v>4517</c:v>
                </c:pt>
                <c:pt idx="7" formatCode="General">
                  <c:v>4401</c:v>
                </c:pt>
                <c:pt idx="8" formatCode="General">
                  <c:v>4194</c:v>
                </c:pt>
                <c:pt idx="9" formatCode="General">
                  <c:v>9371</c:v>
                </c:pt>
                <c:pt idx="10" formatCode="General">
                  <c:v>5375</c:v>
                </c:pt>
                <c:pt idx="11" formatCode="General">
                  <c:v>2957</c:v>
                </c:pt>
                <c:pt idx="12" formatCode="General">
                  <c:v>3081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1-A9BF-4C2B-B98A-4FCAFD12EA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0563392"/>
        <c:axId val="1"/>
      </c:lineChart>
      <c:catAx>
        <c:axId val="2020563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2020563392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overlay val="0"/>
      <c:txPr>
        <a:bodyPr/>
        <a:lstStyle/>
        <a:p>
          <a:pPr>
            <a:defRPr sz="993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3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55203370279353"/>
          <c:y val="0.29291943912416352"/>
          <c:w val="0.24761904761904771"/>
          <c:h val="0.3741007194244616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Hong Kong</c:v>
                </c:pt>
              </c:strCache>
            </c:strRef>
          </c:tx>
          <c:spPr>
            <a:solidFill>
              <a:srgbClr val="BBE0E3"/>
            </a:solidFill>
            <a:ln w="3172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630C-42BD-8C0D-7E68F664DC4A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30C-42BD-8C0D-7E68F664DC4A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630C-42BD-8C0D-7E68F664DC4A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30C-42BD-8C0D-7E68F664DC4A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630C-42BD-8C0D-7E68F664DC4A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30C-42BD-8C0D-7E68F664DC4A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630C-42BD-8C0D-7E68F664DC4A}"/>
              </c:ext>
            </c:extLst>
          </c:dPt>
          <c:dLbls>
            <c:dLbl>
              <c:idx val="0"/>
              <c:layout>
                <c:manualLayout>
                  <c:x val="1.5458398114248458E-2"/>
                  <c:y val="-0.15353640254427656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2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30C-42BD-8C0D-7E68F664DC4A}"/>
                </c:ext>
              </c:extLst>
            </c:dLbl>
            <c:dLbl>
              <c:idx val="1"/>
              <c:layout>
                <c:manualLayout>
                  <c:x val="6.4610812979587748E-2"/>
                  <c:y val="-6.919202667234161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2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0C-42BD-8C0D-7E68F664DC4A}"/>
                </c:ext>
              </c:extLst>
            </c:dLbl>
            <c:dLbl>
              <c:idx val="2"/>
              <c:layout>
                <c:manualLayout>
                  <c:x val="7.5207497647699781E-2"/>
                  <c:y val="-5.6279028763125275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2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30C-42BD-8C0D-7E68F664DC4A}"/>
                </c:ext>
              </c:extLst>
            </c:dLbl>
            <c:dLbl>
              <c:idx val="3"/>
              <c:layout>
                <c:manualLayout>
                  <c:x val="-5.4297652651909084E-2"/>
                  <c:y val="4.734097689762863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2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0C-42BD-8C0D-7E68F664DC4A}"/>
                </c:ext>
              </c:extLst>
            </c:dLbl>
            <c:dLbl>
              <c:idx val="4"/>
              <c:layout>
                <c:manualLayout>
                  <c:x val="-3.3251416821304981E-2"/>
                  <c:y val="3.422553261923340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2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30C-42BD-8C0D-7E68F664DC4A}"/>
                </c:ext>
              </c:extLst>
            </c:dLbl>
            <c:dLbl>
              <c:idx val="5"/>
              <c:layout>
                <c:manualLayout>
                  <c:x val="-4.3074251466974273E-2"/>
                  <c:y val="2.1975361187959613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2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30C-42BD-8C0D-7E68F664DC4A}"/>
                </c:ext>
              </c:extLst>
            </c:dLbl>
            <c:dLbl>
              <c:idx val="6"/>
              <c:layout>
                <c:manualLayout>
                  <c:x val="-6.1881990069712622E-2"/>
                  <c:y val="-9.593984535716819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2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30C-42BD-8C0D-7E68F664DC4A}"/>
                </c:ext>
              </c:extLst>
            </c:dLbl>
            <c:numFmt formatCode="0%" sourceLinked="0"/>
            <c:spPr>
              <a:noFill/>
              <a:ln w="25288">
                <a:noFill/>
              </a:ln>
            </c:spPr>
            <c:txPr>
              <a:bodyPr/>
              <a:lstStyle/>
              <a:p>
                <a:pPr>
                  <a:defRPr sz="1192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133</c:v>
                </c:pt>
                <c:pt idx="2">
                  <c:v>379</c:v>
                </c:pt>
                <c:pt idx="3" formatCode="#,##0">
                  <c:v>1871</c:v>
                </c:pt>
                <c:pt idx="4">
                  <c:v>672</c:v>
                </c:pt>
                <c:pt idx="5">
                  <c:v>26</c:v>
                </c:pt>
                <c:pt idx="6">
                  <c:v>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30C-42BD-8C0D-7E68F664DC4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630C-42BD-8C0D-7E68F664DC4A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630C-42BD-8C0D-7E68F664DC4A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630C-42BD-8C0D-7E68F664DC4A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630C-42BD-8C0D-7E68F664DC4A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630C-42BD-8C0D-7E68F664DC4A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630C-42BD-8C0D-7E68F664DC4A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630C-42BD-8C0D-7E68F664DC4A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 formatCode="General">
                  <c:v>0</c:v>
                </c:pt>
                <c:pt idx="1">
                  <c:v>4.1653617287817104</c:v>
                </c:pt>
                <c:pt idx="2">
                  <c:v>11.869715001565925</c:v>
                </c:pt>
                <c:pt idx="3">
                  <c:v>58.596930786094582</c:v>
                </c:pt>
                <c:pt idx="4">
                  <c:v>21.046038208581272</c:v>
                </c:pt>
                <c:pt idx="5">
                  <c:v>0.81428124021296588</c:v>
                </c:pt>
                <c:pt idx="6">
                  <c:v>3.5076730347635454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30C-42BD-8C0D-7E68F664DC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2">
          <a:noFill/>
        </a:ln>
      </c:spPr>
    </c:plotArea>
    <c:legend>
      <c:legendPos val="r"/>
      <c:layout>
        <c:manualLayout>
          <c:xMode val="edge"/>
          <c:yMode val="edge"/>
          <c:x val="0.67344493702993002"/>
          <c:y val="0.15579708900023861"/>
          <c:w val="0.19306317802711637"/>
          <c:h val="0.3634403245048915"/>
        </c:manualLayout>
      </c:layout>
      <c:overlay val="0"/>
      <c:spPr>
        <a:noFill/>
        <a:ln w="4166">
          <a:solidFill>
            <a:schemeClr val="tx1"/>
          </a:solidFill>
          <a:prstDash val="solid"/>
        </a:ln>
      </c:spPr>
      <c:txPr>
        <a:bodyPr/>
        <a:lstStyle/>
        <a:p>
          <a:pPr>
            <a:defRPr sz="1387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5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E589D56-7D96-4A99-A1A4-557BEC0529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Updated on 23 May 2024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1D7558-055E-4FCA-9FBF-7BC996F780A6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BAD9EB-7A7D-4E03-8BED-798BCE7A71F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31BAA4-4B63-4AAC-AF27-016FF518F27E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7967E6-307C-4810-BD96-33E8516BD666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2F9F31-329E-4199-A58A-0DA63F92DA7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442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8489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5869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021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4429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80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5223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5936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645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787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4937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pic>
        <p:nvPicPr>
          <p:cNvPr id="1031" name="Picture 7" descr="IEEE Logo in 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24840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>
                <a:latin typeface="Trebuchet MS" panose="020B0603020202020204" pitchFamily="34" charset="0"/>
              </a:rPr>
              <a:t>Hong Kong Section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286000"/>
            <a:ext cx="7391400" cy="3200400"/>
          </a:xfrm>
        </p:spPr>
        <p:txBody>
          <a:bodyPr/>
          <a:lstStyle/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Formation Date:	14 December 1971</a:t>
            </a:r>
          </a:p>
          <a:p>
            <a:pPr algn="l" eaLnBrk="1" hangingPunct="1"/>
            <a:endParaRPr lang="en-US" altLang="en-US">
              <a:latin typeface="Trebuchet MS" panose="020B0603020202020204" pitchFamily="34" charset="0"/>
            </a:endParaRPr>
          </a:p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Geo Code:		R0 00 07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711826"/>
              </p:ext>
            </p:extLst>
          </p:nvPr>
        </p:nvGraphicFramePr>
        <p:xfrm>
          <a:off x="1143000" y="1203325"/>
          <a:ext cx="7391400" cy="4897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Hong Kong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14 December 1971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340281"/>
              </p:ext>
            </p:extLst>
          </p:nvPr>
        </p:nvGraphicFramePr>
        <p:xfrm>
          <a:off x="1422400" y="1041400"/>
          <a:ext cx="7189788" cy="4732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Text Box 10"/>
          <p:cNvSpPr txBox="1">
            <a:spLocks noChangeArrowheads="1"/>
          </p:cNvSpPr>
          <p:nvPr/>
        </p:nvSpPr>
        <p:spPr bwMode="auto"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Hong Kong Section Total Members since Year 2000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Hong Kong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4212674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7445067"/>
              </p:ext>
            </p:extLst>
          </p:nvPr>
        </p:nvGraphicFramePr>
        <p:xfrm>
          <a:off x="584200" y="8128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Hong Kong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Hong Kong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8671488"/>
              </p:ext>
            </p:extLst>
          </p:nvPr>
        </p:nvGraphicFramePr>
        <p:xfrm>
          <a:off x="609600" y="1143000"/>
          <a:ext cx="7924800" cy="5230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150</Words>
  <Application>Microsoft Office PowerPoint</Application>
  <PresentationFormat>On-screen Show (4:3)</PresentationFormat>
  <Paragraphs>57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Default Design</vt:lpstr>
      <vt:lpstr>Hong Kong Section</vt:lpstr>
      <vt:lpstr>PowerPoint Presentation</vt:lpstr>
      <vt:lpstr>PowerPoint Presentation</vt:lpstr>
      <vt:lpstr>Hong Kong Section Growth in Membership Grade  (2011-2023)</vt:lpstr>
      <vt:lpstr>Hong Kong Section Growth in Membership Grade  (2011-2023)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IEEE</dc:creator>
  <cp:lastModifiedBy>Min Bia Gunawan</cp:lastModifiedBy>
  <cp:revision>73</cp:revision>
  <dcterms:created xsi:type="dcterms:W3CDTF">2008-01-07T06:07:13Z</dcterms:created>
  <dcterms:modified xsi:type="dcterms:W3CDTF">2024-05-23T05:10:51Z</dcterms:modified>
</cp:coreProperties>
</file>