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3968" autoAdjust="0"/>
  </p:normalViewPr>
  <p:slideViewPr>
    <p:cSldViewPr>
      <p:cViewPr varScale="1">
        <p:scale>
          <a:sx n="103" d="100"/>
          <a:sy n="103" d="100"/>
        </p:scale>
        <p:origin x="10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019449491890437E-2"/>
          <c:y val="3.6774200394761973E-2"/>
          <c:w val="0.83332032213921992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Indonesia</c:v>
                </c:pt>
              </c:strCache>
            </c:strRef>
          </c:tx>
          <c:spPr>
            <a:solidFill>
              <a:schemeClr val="accent1"/>
            </a:solidFill>
            <a:ln w="15742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5"/>
              <c:layout>
                <c:manualLayout>
                  <c:x val="-3.3335576642664301E-3"/>
                  <c:y val="8.0862533692722376E-3"/>
                </c:manualLayout>
              </c:layout>
              <c:spPr>
                <a:noFill/>
                <a:ln w="31486">
                  <a:noFill/>
                </a:ln>
              </c:spPr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3366FF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37-402F-8BBC-77C5DEB47A17}"/>
                </c:ext>
              </c:extLst>
            </c:dLbl>
            <c:spPr>
              <a:noFill/>
              <a:ln w="3148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9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General</c:formatCode>
                <c:ptCount val="23"/>
                <c:pt idx="0">
                  <c:v>426</c:v>
                </c:pt>
                <c:pt idx="1">
                  <c:v>345</c:v>
                </c:pt>
                <c:pt idx="2">
                  <c:v>262</c:v>
                </c:pt>
                <c:pt idx="3">
                  <c:v>252</c:v>
                </c:pt>
                <c:pt idx="4">
                  <c:v>234</c:v>
                </c:pt>
                <c:pt idx="5">
                  <c:v>258</c:v>
                </c:pt>
                <c:pt idx="6">
                  <c:v>265</c:v>
                </c:pt>
                <c:pt idx="7">
                  <c:v>271</c:v>
                </c:pt>
                <c:pt idx="8">
                  <c:v>332</c:v>
                </c:pt>
                <c:pt idx="9">
                  <c:v>478</c:v>
                </c:pt>
                <c:pt idx="10">
                  <c:v>700</c:v>
                </c:pt>
                <c:pt idx="11">
                  <c:v>977</c:v>
                </c:pt>
                <c:pt idx="12">
                  <c:v>968</c:v>
                </c:pt>
                <c:pt idx="13">
                  <c:v>1186</c:v>
                </c:pt>
                <c:pt idx="14">
                  <c:v>1520</c:v>
                </c:pt>
                <c:pt idx="15">
                  <c:v>1484</c:v>
                </c:pt>
                <c:pt idx="16">
                  <c:v>1785</c:v>
                </c:pt>
                <c:pt idx="17">
                  <c:v>1824</c:v>
                </c:pt>
                <c:pt idx="18">
                  <c:v>2095</c:v>
                </c:pt>
                <c:pt idx="19">
                  <c:v>2373</c:v>
                </c:pt>
                <c:pt idx="20">
                  <c:v>2849</c:v>
                </c:pt>
                <c:pt idx="21">
                  <c:v>2519</c:v>
                </c:pt>
                <c:pt idx="22">
                  <c:v>2690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7-402F-8BBC-77C5DEB47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4350656"/>
        <c:axId val="1"/>
      </c:barChart>
      <c:dateAx>
        <c:axId val="98435065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984350656"/>
        <c:crosses val="autoZero"/>
        <c:crossBetween val="between"/>
      </c:valAx>
      <c:spPr>
        <a:noFill/>
        <a:ln w="1574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468838673714347"/>
          <c:y val="0.28198329754235268"/>
          <c:w val="8.7688131833040583E-2"/>
          <c:h val="5.1075797343513862E-2"/>
        </c:manualLayout>
      </c:layout>
      <c:overlay val="0"/>
      <c:spPr>
        <a:noFill/>
        <a:ln w="3935">
          <a:solidFill>
            <a:schemeClr val="tx1"/>
          </a:solidFill>
          <a:prstDash val="solid"/>
        </a:ln>
      </c:spPr>
      <c:txPr>
        <a:bodyPr/>
        <a:lstStyle/>
        <a:p>
          <a:pPr>
            <a:defRPr sz="114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5E-2"/>
          <c:w val="0.69179229480737015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Indonesia</c:v>
                </c:pt>
              </c:strCache>
            </c:strRef>
          </c:tx>
          <c:spPr>
            <a:ln w="15732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272</c:v>
                </c:pt>
                <c:pt idx="1">
                  <c:v>426</c:v>
                </c:pt>
                <c:pt idx="2">
                  <c:v>345</c:v>
                </c:pt>
                <c:pt idx="3">
                  <c:v>262</c:v>
                </c:pt>
                <c:pt idx="4">
                  <c:v>252</c:v>
                </c:pt>
                <c:pt idx="5">
                  <c:v>234</c:v>
                </c:pt>
                <c:pt idx="6">
                  <c:v>258</c:v>
                </c:pt>
                <c:pt idx="7">
                  <c:v>265</c:v>
                </c:pt>
                <c:pt idx="8">
                  <c:v>271</c:v>
                </c:pt>
                <c:pt idx="9">
                  <c:v>332</c:v>
                </c:pt>
                <c:pt idx="10">
                  <c:v>478</c:v>
                </c:pt>
                <c:pt idx="11">
                  <c:v>700</c:v>
                </c:pt>
                <c:pt idx="12">
                  <c:v>977</c:v>
                </c:pt>
                <c:pt idx="13">
                  <c:v>968</c:v>
                </c:pt>
                <c:pt idx="14">
                  <c:v>1186</c:v>
                </c:pt>
                <c:pt idx="15">
                  <c:v>1520</c:v>
                </c:pt>
                <c:pt idx="16">
                  <c:v>1484</c:v>
                </c:pt>
                <c:pt idx="17">
                  <c:v>1785</c:v>
                </c:pt>
                <c:pt idx="18">
                  <c:v>1824</c:v>
                </c:pt>
                <c:pt idx="19">
                  <c:v>2095</c:v>
                </c:pt>
                <c:pt idx="20">
                  <c:v>2373</c:v>
                </c:pt>
                <c:pt idx="21">
                  <c:v>2849</c:v>
                </c:pt>
                <c:pt idx="22">
                  <c:v>2519</c:v>
                </c:pt>
                <c:pt idx="23">
                  <c:v>2690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9E-41DC-89CF-352394D18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637616"/>
        <c:axId val="1"/>
      </c:lineChart>
      <c:dateAx>
        <c:axId val="188363761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83637616"/>
        <c:crosses val="autoZero"/>
        <c:crossBetween val="midCat"/>
      </c:valAx>
      <c:spPr>
        <a:noFill/>
        <a:ln w="1573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761905255914156"/>
          <c:y val="0.42682934330178424"/>
          <c:w val="0.18650787228671517"/>
          <c:h val="0.10162602401972476"/>
        </c:manualLayout>
      </c:layout>
      <c:overlay val="0"/>
      <c:spPr>
        <a:noFill/>
        <a:ln w="3933">
          <a:solidFill>
            <a:schemeClr val="tx1"/>
          </a:solidFill>
          <a:prstDash val="solid"/>
        </a:ln>
      </c:spPr>
      <c:txPr>
        <a:bodyPr/>
        <a:lstStyle/>
        <a:p>
          <a:pPr>
            <a:defRPr sz="114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7EE1-45BB-ACF8-F6CA9E6E12F8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E1-45BB-ACF8-F6CA9E6E12F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115</c:v>
                </c:pt>
                <c:pt idx="1">
                  <c:v>263</c:v>
                </c:pt>
                <c:pt idx="2">
                  <c:v>153</c:v>
                </c:pt>
                <c:pt idx="3">
                  <c:v>268</c:v>
                </c:pt>
                <c:pt idx="4">
                  <c:v>458</c:v>
                </c:pt>
                <c:pt idx="5" formatCode="General">
                  <c:v>458</c:v>
                </c:pt>
                <c:pt idx="6" formatCode="General">
                  <c:v>544</c:v>
                </c:pt>
                <c:pt idx="7" formatCode="General">
                  <c:v>357</c:v>
                </c:pt>
                <c:pt idx="8" formatCode="General">
                  <c:v>396</c:v>
                </c:pt>
                <c:pt idx="9" formatCode="General">
                  <c:v>490</c:v>
                </c:pt>
                <c:pt idx="10" formatCode="General">
                  <c:v>674</c:v>
                </c:pt>
                <c:pt idx="11" formatCode="General">
                  <c:v>483</c:v>
                </c:pt>
                <c:pt idx="12" formatCode="General">
                  <c:v>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E1-45BB-ACF8-F6CA9E6E12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91</c:v>
                </c:pt>
                <c:pt idx="1">
                  <c:v>143</c:v>
                </c:pt>
                <c:pt idx="2">
                  <c:v>142</c:v>
                </c:pt>
                <c:pt idx="3">
                  <c:v>151</c:v>
                </c:pt>
                <c:pt idx="4">
                  <c:v>177</c:v>
                </c:pt>
                <c:pt idx="5" formatCode="General">
                  <c:v>175</c:v>
                </c:pt>
                <c:pt idx="6" formatCode="General">
                  <c:v>213</c:v>
                </c:pt>
                <c:pt idx="7" formatCode="General">
                  <c:v>214</c:v>
                </c:pt>
                <c:pt idx="8" formatCode="General">
                  <c:v>258</c:v>
                </c:pt>
                <c:pt idx="9" formatCode="General">
                  <c:v>361</c:v>
                </c:pt>
                <c:pt idx="10" formatCode="General">
                  <c:v>359</c:v>
                </c:pt>
                <c:pt idx="11" formatCode="General">
                  <c:v>386</c:v>
                </c:pt>
                <c:pt idx="12" formatCode="General">
                  <c:v>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E1-45BB-ACF8-F6CA9E6E12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460</c:v>
                </c:pt>
                <c:pt idx="1">
                  <c:v>536</c:v>
                </c:pt>
                <c:pt idx="2">
                  <c:v>644</c:v>
                </c:pt>
                <c:pt idx="3">
                  <c:v>740</c:v>
                </c:pt>
                <c:pt idx="4">
                  <c:v>856</c:v>
                </c:pt>
                <c:pt idx="5" formatCode="General">
                  <c:v>816</c:v>
                </c:pt>
                <c:pt idx="6" formatCode="General">
                  <c:v>975</c:v>
                </c:pt>
                <c:pt idx="7" formatCode="General">
                  <c:v>1194</c:v>
                </c:pt>
                <c:pt idx="8" formatCode="General">
                  <c:v>1367</c:v>
                </c:pt>
                <c:pt idx="9" formatCode="General">
                  <c:v>1406</c:v>
                </c:pt>
                <c:pt idx="10" formatCode="General">
                  <c:v>1696</c:v>
                </c:pt>
                <c:pt idx="11" formatCode="General">
                  <c:v>1521</c:v>
                </c:pt>
                <c:pt idx="12" formatCode="General">
                  <c:v>1555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E1-45BB-ACF8-F6CA9E6E12F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E1-45BB-ACF8-F6CA9E6E12F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E1-45BB-ACF8-F6CA9E6E12F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E1-45BB-ACF8-F6CA9E6E12F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E1-45BB-ACF8-F6CA9E6E12F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E1-45BB-ACF8-F6CA9E6E12F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8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18</c:v>
                </c:pt>
                <c:pt idx="5" formatCode="General">
                  <c:v>25</c:v>
                </c:pt>
                <c:pt idx="6" formatCode="General">
                  <c:v>35</c:v>
                </c:pt>
                <c:pt idx="7" formatCode="General">
                  <c:v>38</c:v>
                </c:pt>
                <c:pt idx="8" formatCode="General">
                  <c:v>49</c:v>
                </c:pt>
                <c:pt idx="9" formatCode="General">
                  <c:v>60</c:v>
                </c:pt>
                <c:pt idx="10" formatCode="General">
                  <c:v>69</c:v>
                </c:pt>
                <c:pt idx="11" formatCode="General">
                  <c:v>94</c:v>
                </c:pt>
                <c:pt idx="12" formatCode="General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E1-45BB-ACF8-F6CA9E6E12F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585</c:v>
                </c:pt>
                <c:pt idx="1">
                  <c:v>714</c:v>
                </c:pt>
                <c:pt idx="2">
                  <c:v>815</c:v>
                </c:pt>
                <c:pt idx="3">
                  <c:v>918</c:v>
                </c:pt>
                <c:pt idx="4">
                  <c:v>1062</c:v>
                </c:pt>
                <c:pt idx="5" formatCode="General">
                  <c:v>1026</c:v>
                </c:pt>
                <c:pt idx="6" formatCode="General">
                  <c:v>1241</c:v>
                </c:pt>
                <c:pt idx="7" formatCode="General">
                  <c:v>1467</c:v>
                </c:pt>
                <c:pt idx="8" formatCode="General">
                  <c:v>1699</c:v>
                </c:pt>
                <c:pt idx="9" formatCode="General">
                  <c:v>1883</c:v>
                </c:pt>
                <c:pt idx="10" formatCode="General">
                  <c:v>2175</c:v>
                </c:pt>
                <c:pt idx="11" formatCode="General">
                  <c:v>2036</c:v>
                </c:pt>
                <c:pt idx="12" formatCode="General">
                  <c:v>2096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EE1-45BB-ACF8-F6CA9E6E12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0180208"/>
        <c:axId val="1"/>
      </c:barChart>
      <c:catAx>
        <c:axId val="208018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208018020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3.6199782459624977E-2"/>
                  <c:y val="-3.792898170337403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31-4CAD-B944-41F9D17232FD}"/>
                </c:ext>
              </c:extLst>
            </c:dLbl>
            <c:dLbl>
              <c:idx val="1"/>
              <c:layout>
                <c:manualLayout>
                  <c:x val="-2.593506892719491E-2"/>
                  <c:y val="-4.50796911255658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31-4CAD-B944-41F9D17232FD}"/>
                </c:ext>
              </c:extLst>
            </c:dLbl>
            <c:dLbl>
              <c:idx val="2"/>
              <c:layout>
                <c:manualLayout>
                  <c:x val="-2.4187888676077598E-2"/>
                  <c:y val="-4.058408459812088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31-4CAD-B944-41F9D17232FD}"/>
                </c:ext>
              </c:extLst>
            </c:dLbl>
            <c:dLbl>
              <c:idx val="3"/>
              <c:layout>
                <c:manualLayout>
                  <c:x val="-4.2205788465630986E-2"/>
                  <c:y val="-3.087432005781886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31-4CAD-B944-41F9D17232FD}"/>
                </c:ext>
              </c:extLst>
            </c:dLbl>
            <c:dLbl>
              <c:idx val="4"/>
              <c:layout>
                <c:manualLayout>
                  <c:x val="-4.8293726797663805E-2"/>
                  <c:y val="-3.319373121838031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31-4CAD-B944-41F9D17232FD}"/>
                </c:ext>
              </c:extLst>
            </c:dLbl>
            <c:dLbl>
              <c:idx val="5"/>
              <c:layout>
                <c:manualLayout>
                  <c:x val="-2.0879940343027592E-2"/>
                  <c:y val="2.4875621890547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31-4CAD-B944-41F9D17232FD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115</c:v>
                </c:pt>
                <c:pt idx="1">
                  <c:v>263</c:v>
                </c:pt>
                <c:pt idx="2">
                  <c:v>153</c:v>
                </c:pt>
                <c:pt idx="3">
                  <c:v>268</c:v>
                </c:pt>
                <c:pt idx="4">
                  <c:v>458</c:v>
                </c:pt>
                <c:pt idx="5" formatCode="General">
                  <c:v>458</c:v>
                </c:pt>
                <c:pt idx="6" formatCode="General">
                  <c:v>544</c:v>
                </c:pt>
                <c:pt idx="7" formatCode="General">
                  <c:v>357</c:v>
                </c:pt>
                <c:pt idx="8" formatCode="General">
                  <c:v>396</c:v>
                </c:pt>
                <c:pt idx="9" formatCode="General">
                  <c:v>490</c:v>
                </c:pt>
                <c:pt idx="10" formatCode="General">
                  <c:v>674</c:v>
                </c:pt>
                <c:pt idx="11" formatCode="General">
                  <c:v>483</c:v>
                </c:pt>
                <c:pt idx="12" formatCode="General">
                  <c:v>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31-4CAD-B944-41F9D17232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6.006006006006006E-3"/>
                  <c:y val="1.540263988740537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31-4CAD-B944-41F9D17232FD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31-4CAD-B944-41F9D17232FD}"/>
                </c:ext>
              </c:extLst>
            </c:dLbl>
            <c:dLbl>
              <c:idx val="2"/>
              <c:layout>
                <c:manualLayout>
                  <c:x val="-1.6598448842543332E-2"/>
                  <c:y val="3.671060139221727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31-4CAD-B944-41F9D17232FD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31-4CAD-B944-41F9D17232FD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31-4CAD-B944-41F9D17232FD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91</c:v>
                </c:pt>
                <c:pt idx="1">
                  <c:v>143</c:v>
                </c:pt>
                <c:pt idx="2">
                  <c:v>142</c:v>
                </c:pt>
                <c:pt idx="3">
                  <c:v>151</c:v>
                </c:pt>
                <c:pt idx="4">
                  <c:v>177</c:v>
                </c:pt>
                <c:pt idx="5" formatCode="General">
                  <c:v>175</c:v>
                </c:pt>
                <c:pt idx="6" formatCode="General">
                  <c:v>213</c:v>
                </c:pt>
                <c:pt idx="7" formatCode="General">
                  <c:v>214</c:v>
                </c:pt>
                <c:pt idx="8" formatCode="General">
                  <c:v>258</c:v>
                </c:pt>
                <c:pt idx="9" formatCode="General">
                  <c:v>361</c:v>
                </c:pt>
                <c:pt idx="10" formatCode="General">
                  <c:v>359</c:v>
                </c:pt>
                <c:pt idx="11" formatCode="General">
                  <c:v>386</c:v>
                </c:pt>
                <c:pt idx="12" formatCode="General">
                  <c:v>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831-4CAD-B944-41F9D17232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2.487276047015862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831-4CAD-B944-41F9D17232FD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831-4CAD-B944-41F9D17232FD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831-4CAD-B944-41F9D17232FD}"/>
                </c:ext>
              </c:extLst>
            </c:dLbl>
            <c:dLbl>
              <c:idx val="3"/>
              <c:layout>
                <c:manualLayout>
                  <c:x val="-2.280922654938403E-2"/>
                  <c:y val="3.448685762105823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831-4CAD-B944-41F9D17232FD}"/>
                </c:ext>
              </c:extLst>
            </c:dLbl>
            <c:dLbl>
              <c:idx val="4"/>
              <c:layout>
                <c:manualLayout>
                  <c:x val="-3.9448582440708424E-2"/>
                  <c:y val="5.129940279204230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831-4CAD-B944-41F9D17232FD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460</c:v>
                </c:pt>
                <c:pt idx="1">
                  <c:v>536</c:v>
                </c:pt>
                <c:pt idx="2">
                  <c:v>644</c:v>
                </c:pt>
                <c:pt idx="3">
                  <c:v>740</c:v>
                </c:pt>
                <c:pt idx="4">
                  <c:v>856</c:v>
                </c:pt>
                <c:pt idx="5" formatCode="General">
                  <c:v>816</c:v>
                </c:pt>
                <c:pt idx="6" formatCode="General">
                  <c:v>975</c:v>
                </c:pt>
                <c:pt idx="7" formatCode="General">
                  <c:v>1194</c:v>
                </c:pt>
                <c:pt idx="8" formatCode="General">
                  <c:v>1367</c:v>
                </c:pt>
                <c:pt idx="9" formatCode="General">
                  <c:v>1406</c:v>
                </c:pt>
                <c:pt idx="10" formatCode="General">
                  <c:v>1696</c:v>
                </c:pt>
                <c:pt idx="11" formatCode="General">
                  <c:v>1521</c:v>
                </c:pt>
                <c:pt idx="12" formatCode="General">
                  <c:v>1555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7831-4CAD-B944-41F9D17232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3.7223640963798432E-2"/>
                  <c:y val="-1.49239225531591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831-4CAD-B944-41F9D17232FD}"/>
                </c:ext>
              </c:extLst>
            </c:dLbl>
            <c:dLbl>
              <c:idx val="1"/>
              <c:layout>
                <c:manualLayout>
                  <c:x val="-1.5970301009671087E-3"/>
                  <c:y val="-2.93208185933280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831-4CAD-B944-41F9D17232FD}"/>
                </c:ext>
              </c:extLst>
            </c:dLbl>
            <c:dLbl>
              <c:idx val="2"/>
              <c:layout>
                <c:manualLayout>
                  <c:x val="-9.0227235109124875E-3"/>
                  <c:y val="-2.468142569135379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831-4CAD-B944-41F9D17232FD}"/>
                </c:ext>
              </c:extLst>
            </c:dLbl>
            <c:dLbl>
              <c:idx val="3"/>
              <c:layout>
                <c:manualLayout>
                  <c:x val="-4.5318152798467758E-3"/>
                  <c:y val="-2.21223705732435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831-4CAD-B944-41F9D17232FD}"/>
                </c:ext>
              </c:extLst>
            </c:dLbl>
            <c:dLbl>
              <c:idx val="4"/>
              <c:layout>
                <c:manualLayout>
                  <c:x val="-1.969698044501194E-2"/>
                  <c:y val="-3.675872037734413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831-4CAD-B944-41F9D17232FD}"/>
                </c:ext>
              </c:extLst>
            </c:dLbl>
            <c:dLbl>
              <c:idx val="5"/>
              <c:layout>
                <c:manualLayout>
                  <c:x val="-2.2371364653243849E-2"/>
                  <c:y val="-3.4825870646766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831-4CAD-B944-41F9D17232FD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8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18</c:v>
                </c:pt>
                <c:pt idx="5" formatCode="General">
                  <c:v>25</c:v>
                </c:pt>
                <c:pt idx="6" formatCode="General">
                  <c:v>35</c:v>
                </c:pt>
                <c:pt idx="7" formatCode="General">
                  <c:v>38</c:v>
                </c:pt>
                <c:pt idx="8" formatCode="General">
                  <c:v>49</c:v>
                </c:pt>
                <c:pt idx="9" formatCode="General">
                  <c:v>60</c:v>
                </c:pt>
                <c:pt idx="10" formatCode="General">
                  <c:v>69</c:v>
                </c:pt>
                <c:pt idx="11" formatCode="General">
                  <c:v>94</c:v>
                </c:pt>
                <c:pt idx="12" formatCode="General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7831-4CAD-B944-41F9D17232F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5.9786952306637347E-3"/>
                  <c:y val="1.61419224770816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831-4CAD-B944-41F9D17232FD}"/>
                </c:ext>
              </c:extLst>
            </c:dLbl>
            <c:dLbl>
              <c:idx val="1"/>
              <c:layout>
                <c:manualLayout>
                  <c:x val="-1.528812276843773E-3"/>
                  <c:y val="2.599528319829595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831-4CAD-B944-41F9D17232FD}"/>
                </c:ext>
              </c:extLst>
            </c:dLbl>
            <c:dLbl>
              <c:idx val="2"/>
              <c:layout>
                <c:manualLayout>
                  <c:x val="1.5560048237214141E-3"/>
                  <c:y val="1.391798851230561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831-4CAD-B944-41F9D17232FD}"/>
                </c:ext>
              </c:extLst>
            </c:dLbl>
            <c:dLbl>
              <c:idx val="3"/>
              <c:layout>
                <c:manualLayout>
                  <c:x val="-6.2653992575252421E-3"/>
                  <c:y val="1.09756932557343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831-4CAD-B944-41F9D17232FD}"/>
                </c:ext>
              </c:extLst>
            </c:dLbl>
            <c:dLbl>
              <c:idx val="4"/>
              <c:layout>
                <c:manualLayout>
                  <c:x val="-6.7745028493059994E-2"/>
                  <c:y val="-2.501673703830499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831-4CAD-B944-41F9D17232FD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585</c:v>
                </c:pt>
                <c:pt idx="1">
                  <c:v>714</c:v>
                </c:pt>
                <c:pt idx="2">
                  <c:v>815</c:v>
                </c:pt>
                <c:pt idx="3">
                  <c:v>918</c:v>
                </c:pt>
                <c:pt idx="4">
                  <c:v>1062</c:v>
                </c:pt>
                <c:pt idx="5" formatCode="General">
                  <c:v>1026</c:v>
                </c:pt>
                <c:pt idx="6" formatCode="General">
                  <c:v>1241</c:v>
                </c:pt>
                <c:pt idx="7" formatCode="General">
                  <c:v>1467</c:v>
                </c:pt>
                <c:pt idx="8" formatCode="General">
                  <c:v>1699</c:v>
                </c:pt>
                <c:pt idx="9" formatCode="General">
                  <c:v>1883</c:v>
                </c:pt>
                <c:pt idx="10" formatCode="General">
                  <c:v>2175</c:v>
                </c:pt>
                <c:pt idx="11" formatCode="General">
                  <c:v>2036</c:v>
                </c:pt>
                <c:pt idx="12" formatCode="General">
                  <c:v>2096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7831-4CAD-B944-41F9D1723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8358080"/>
        <c:axId val="1"/>
      </c:lineChart>
      <c:catAx>
        <c:axId val="209835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098358080"/>
        <c:crosses val="autoZero"/>
        <c:crossBetween val="between"/>
      </c:valAx>
      <c:spPr>
        <a:noFill/>
        <a:ln w="25372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12"/>
          <c:y val="0.31175059952038381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Indonesia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5D4-4D24-86F7-7D8DF7CD63D1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5D4-4D24-86F7-7D8DF7CD63D1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5D4-4D24-86F7-7D8DF7CD63D1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5D4-4D24-86F7-7D8DF7CD63D1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5D4-4D24-86F7-7D8DF7CD63D1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5D4-4D24-86F7-7D8DF7CD63D1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5D4-4D24-86F7-7D8DF7CD63D1}"/>
              </c:ext>
            </c:extLst>
          </c:dPt>
          <c:dLbls>
            <c:dLbl>
              <c:idx val="0"/>
              <c:layout>
                <c:manualLayout>
                  <c:x val="-9.730139425247003E-2"/>
                  <c:y val="-4.462415171076588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D4-4D24-86F7-7D8DF7CD63D1}"/>
                </c:ext>
              </c:extLst>
            </c:dLbl>
            <c:dLbl>
              <c:idx val="1"/>
              <c:layout>
                <c:manualLayout>
                  <c:x val="3.9023671569355732E-2"/>
                  <c:y val="-0.1134999698402460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D4-4D24-86F7-7D8DF7CD63D1}"/>
                </c:ext>
              </c:extLst>
            </c:dLbl>
            <c:dLbl>
              <c:idx val="2"/>
              <c:layout>
                <c:manualLayout>
                  <c:x val="0.1083184964140629"/>
                  <c:y val="2.3616372277789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D4-4D24-86F7-7D8DF7CD63D1}"/>
                </c:ext>
              </c:extLst>
            </c:dLbl>
            <c:dLbl>
              <c:idx val="3"/>
              <c:layout>
                <c:manualLayout>
                  <c:x val="6.1924429257663553E-2"/>
                  <c:y val="-7.81345496220750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D4-4D24-86F7-7D8DF7CD63D1}"/>
                </c:ext>
              </c:extLst>
            </c:dLbl>
            <c:dLbl>
              <c:idx val="4"/>
              <c:layout>
                <c:manualLayout>
                  <c:x val="-5.0564180656663217E-2"/>
                  <c:y val="5.784956314756471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D4-4D24-86F7-7D8DF7CD63D1}"/>
                </c:ext>
              </c:extLst>
            </c:dLbl>
            <c:dLbl>
              <c:idx val="5"/>
              <c:layout>
                <c:manualLayout>
                  <c:x val="-1.436970259290837E-2"/>
                  <c:y val="1.7012603154335438E-2"/>
                </c:manualLayout>
              </c:layout>
              <c:numFmt formatCode="0%" sourceLinked="0"/>
              <c:spPr>
                <a:noFill/>
                <a:ln w="25295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D4-4D24-86F7-7D8DF7CD63D1}"/>
                </c:ext>
              </c:extLst>
            </c:dLbl>
            <c:dLbl>
              <c:idx val="6"/>
              <c:layout>
                <c:manualLayout>
                  <c:x val="-2.3907668388585185E-2"/>
                  <c:y val="2.3895391454446572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D4-4D24-86F7-7D8DF7CD63D1}"/>
                </c:ext>
              </c:extLst>
            </c:dLbl>
            <c:numFmt formatCode="0%" sourceLinked="0"/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196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108</c:v>
                </c:pt>
                <c:pt idx="3">
                  <c:v>1555</c:v>
                </c:pt>
                <c:pt idx="4">
                  <c:v>381</c:v>
                </c:pt>
                <c:pt idx="5">
                  <c:v>52</c:v>
                </c:pt>
                <c:pt idx="6">
                  <c:v>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D4-4D24-86F7-7D8DF7CD6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layout>
        <c:manualLayout>
          <c:xMode val="edge"/>
          <c:yMode val="edge"/>
          <c:x val="0.73372092103782516"/>
          <c:y val="0.15929212552134686"/>
          <c:w val="0.25000003041334784"/>
          <c:h val="0.54513278432788492"/>
        </c:manualLayout>
      </c:layout>
      <c:overlay val="0"/>
      <c:spPr>
        <a:noFill/>
        <a:ln w="4193">
          <a:solidFill>
            <a:schemeClr val="tx1"/>
          </a:solidFill>
          <a:prstDash val="solid"/>
        </a:ln>
      </c:spPr>
      <c:txPr>
        <a:bodyPr/>
        <a:lstStyle/>
        <a:p>
          <a:pPr>
            <a:defRPr sz="139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B0D8BA-1E26-4AED-A5BC-E91F14147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 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D16E44-BCB4-48AB-BD8E-82F3D515009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82AA65-33F3-408E-9E37-8B40037F2DC5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82CD35-E7F2-4B0D-8C60-38C494866D63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884CC-9FFC-4F24-ADF5-9F898CBF45C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473EDE-465F-4997-97EE-DD266B7342A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73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03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48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88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75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75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06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60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34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57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Indonesia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16 February 1988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59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076552"/>
              </p:ext>
            </p:extLst>
          </p:nvPr>
        </p:nvGraphicFramePr>
        <p:xfrm>
          <a:off x="228600" y="1203325"/>
          <a:ext cx="8915400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Indonesia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16 February 1988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325235"/>
              </p:ext>
            </p:extLst>
          </p:nvPr>
        </p:nvGraphicFramePr>
        <p:xfrm>
          <a:off x="1574800" y="1041400"/>
          <a:ext cx="7224713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Indonesia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Indonesia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70283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65395"/>
              </p:ext>
            </p:extLst>
          </p:nvPr>
        </p:nvGraphicFramePr>
        <p:xfrm>
          <a:off x="736600" y="965200"/>
          <a:ext cx="85153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Indonesia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Indonesia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864671"/>
              </p:ext>
            </p:extLst>
          </p:nvPr>
        </p:nvGraphicFramePr>
        <p:xfrm>
          <a:off x="657225" y="1193800"/>
          <a:ext cx="8218488" cy="539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170</Words>
  <Application>Microsoft Office PowerPoint</Application>
  <PresentationFormat>On-screen Show (4:3)</PresentationFormat>
  <Paragraphs>61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Indonesia Section</vt:lpstr>
      <vt:lpstr>PowerPoint Presentation</vt:lpstr>
      <vt:lpstr>PowerPoint Presentation</vt:lpstr>
      <vt:lpstr>Indonesia Section Growth in Membership Grade  (2011-2023)</vt:lpstr>
      <vt:lpstr>Indonesia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77</cp:revision>
  <dcterms:created xsi:type="dcterms:W3CDTF">2008-01-07T06:07:13Z</dcterms:created>
  <dcterms:modified xsi:type="dcterms:W3CDTF">2024-05-23T05:15:48Z</dcterms:modified>
</cp:coreProperties>
</file>