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7" r:id="rId3"/>
    <p:sldId id="256" r:id="rId4"/>
    <p:sldId id="272" r:id="rId5"/>
    <p:sldId id="273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603" autoAdjust="0"/>
  </p:normalViewPr>
  <p:slideViewPr>
    <p:cSldViewPr>
      <p:cViewPr varScale="1">
        <p:scale>
          <a:sx n="100" d="100"/>
          <a:sy n="100" d="100"/>
        </p:scale>
        <p:origin x="11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737598121433E-2"/>
          <c:y val="5.5603978941166005E-2"/>
          <c:w val="0.80802389496374771"/>
          <c:h val="0.849246231155780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Macau</c:v>
                </c:pt>
              </c:strCache>
            </c:strRef>
          </c:tx>
          <c:spPr>
            <a:solidFill>
              <a:schemeClr val="accent1"/>
            </a:solidFill>
            <a:ln w="15671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39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Sheet1!$B$1:$V$1</c:f>
              <c:numCache>
                <c:formatCode>d\-mmm\-yy</c:formatCode>
                <c:ptCount val="21"/>
                <c:pt idx="0">
                  <c:v>37986</c:v>
                </c:pt>
                <c:pt idx="1">
                  <c:v>38352</c:v>
                </c:pt>
                <c:pt idx="2">
                  <c:v>38717</c:v>
                </c:pt>
                <c:pt idx="3">
                  <c:v>39082</c:v>
                </c:pt>
                <c:pt idx="4">
                  <c:v>39447</c:v>
                </c:pt>
                <c:pt idx="5">
                  <c:v>39813</c:v>
                </c:pt>
                <c:pt idx="6">
                  <c:v>40178</c:v>
                </c:pt>
                <c:pt idx="7">
                  <c:v>40543</c:v>
                </c:pt>
                <c:pt idx="8">
                  <c:v>40908</c:v>
                </c:pt>
                <c:pt idx="9">
                  <c:v>41274</c:v>
                </c:pt>
                <c:pt idx="10">
                  <c:v>41639</c:v>
                </c:pt>
                <c:pt idx="11">
                  <c:v>42004</c:v>
                </c:pt>
                <c:pt idx="12">
                  <c:v>42369</c:v>
                </c:pt>
                <c:pt idx="13">
                  <c:v>42735</c:v>
                </c:pt>
                <c:pt idx="14">
                  <c:v>43100</c:v>
                </c:pt>
                <c:pt idx="15">
                  <c:v>43465</c:v>
                </c:pt>
                <c:pt idx="16">
                  <c:v>43830</c:v>
                </c:pt>
                <c:pt idx="17">
                  <c:v>44196</c:v>
                </c:pt>
                <c:pt idx="18">
                  <c:v>44561</c:v>
                </c:pt>
                <c:pt idx="19">
                  <c:v>44926</c:v>
                </c:pt>
                <c:pt idx="20">
                  <c:v>45291</c:v>
                </c:pt>
              </c:numCache>
            </c:numRef>
          </c:cat>
          <c:val>
            <c:numRef>
              <c:f>Sheet1!$B$2:$V$2</c:f>
              <c:numCache>
                <c:formatCode>General</c:formatCode>
                <c:ptCount val="21"/>
                <c:pt idx="0">
                  <c:v>87</c:v>
                </c:pt>
                <c:pt idx="1">
                  <c:v>92</c:v>
                </c:pt>
                <c:pt idx="2">
                  <c:v>94</c:v>
                </c:pt>
                <c:pt idx="3">
                  <c:v>123</c:v>
                </c:pt>
                <c:pt idx="4">
                  <c:v>116</c:v>
                </c:pt>
                <c:pt idx="5">
                  <c:v>105</c:v>
                </c:pt>
                <c:pt idx="6">
                  <c:v>101</c:v>
                </c:pt>
                <c:pt idx="7">
                  <c:v>138</c:v>
                </c:pt>
                <c:pt idx="8">
                  <c:v>152</c:v>
                </c:pt>
                <c:pt idx="9">
                  <c:v>177</c:v>
                </c:pt>
                <c:pt idx="10">
                  <c:v>201</c:v>
                </c:pt>
                <c:pt idx="11">
                  <c:v>184</c:v>
                </c:pt>
                <c:pt idx="12">
                  <c:v>186</c:v>
                </c:pt>
                <c:pt idx="13">
                  <c:v>222</c:v>
                </c:pt>
                <c:pt idx="14">
                  <c:v>229</c:v>
                </c:pt>
                <c:pt idx="15">
                  <c:v>244</c:v>
                </c:pt>
                <c:pt idx="16">
                  <c:v>269</c:v>
                </c:pt>
                <c:pt idx="17">
                  <c:v>287</c:v>
                </c:pt>
                <c:pt idx="18">
                  <c:v>280</c:v>
                </c:pt>
                <c:pt idx="19">
                  <c:v>306</c:v>
                </c:pt>
                <c:pt idx="20">
                  <c:v>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02-40F8-B328-F63D547F12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3312496"/>
        <c:axId val="1"/>
      </c:barChart>
      <c:dateAx>
        <c:axId val="303312496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6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6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303312496"/>
        <c:crosses val="autoZero"/>
        <c:crossBetween val="between"/>
      </c:valAx>
      <c:spPr>
        <a:noFill/>
        <a:ln w="1567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0687227132104209"/>
          <c:y val="0.23031966621702168"/>
          <c:w val="7.6570514365018938E-2"/>
          <c:h val="5.0341625623490288E-2"/>
        </c:manualLayout>
      </c:layout>
      <c:overlay val="0"/>
      <c:spPr>
        <a:noFill/>
        <a:ln w="3920">
          <a:solidFill>
            <a:schemeClr val="tx1"/>
          </a:solidFill>
          <a:prstDash val="solid"/>
        </a:ln>
      </c:spPr>
      <c:txPr>
        <a:bodyPr/>
        <a:lstStyle/>
        <a:p>
          <a:pPr>
            <a:defRPr sz="1137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30226700251905E-2"/>
          <c:w val="0.73901141408661142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Macau</c:v>
                </c:pt>
              </c:strCache>
            </c:strRef>
          </c:tx>
          <c:spPr>
            <a:ln w="15691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Sheet1!$C$1:$V$1</c:f>
              <c:numCache>
                <c:formatCode>d\-mmm\-yy</c:formatCode>
                <c:ptCount val="20"/>
                <c:pt idx="0">
                  <c:v>38352</c:v>
                </c:pt>
                <c:pt idx="1">
                  <c:v>38717</c:v>
                </c:pt>
                <c:pt idx="2">
                  <c:v>39082</c:v>
                </c:pt>
                <c:pt idx="3">
                  <c:v>39447</c:v>
                </c:pt>
                <c:pt idx="4">
                  <c:v>39813</c:v>
                </c:pt>
                <c:pt idx="5">
                  <c:v>40178</c:v>
                </c:pt>
                <c:pt idx="6">
                  <c:v>40543</c:v>
                </c:pt>
                <c:pt idx="7">
                  <c:v>40908</c:v>
                </c:pt>
                <c:pt idx="8">
                  <c:v>41274</c:v>
                </c:pt>
                <c:pt idx="9">
                  <c:v>41639</c:v>
                </c:pt>
                <c:pt idx="10">
                  <c:v>42004</c:v>
                </c:pt>
                <c:pt idx="11">
                  <c:v>42369</c:v>
                </c:pt>
                <c:pt idx="12">
                  <c:v>42735</c:v>
                </c:pt>
                <c:pt idx="13">
                  <c:v>43100</c:v>
                </c:pt>
                <c:pt idx="14">
                  <c:v>43465</c:v>
                </c:pt>
                <c:pt idx="15">
                  <c:v>43830</c:v>
                </c:pt>
                <c:pt idx="16">
                  <c:v>44196</c:v>
                </c:pt>
                <c:pt idx="17">
                  <c:v>44561</c:v>
                </c:pt>
                <c:pt idx="18">
                  <c:v>44926</c:v>
                </c:pt>
                <c:pt idx="19">
                  <c:v>45291</c:v>
                </c:pt>
              </c:numCache>
            </c:numRef>
          </c:cat>
          <c:val>
            <c:numRef>
              <c:f>Sheet1!$C$2:$V$2</c:f>
              <c:numCache>
                <c:formatCode>General</c:formatCode>
                <c:ptCount val="20"/>
                <c:pt idx="0">
                  <c:v>92</c:v>
                </c:pt>
                <c:pt idx="1">
                  <c:v>94</c:v>
                </c:pt>
                <c:pt idx="2">
                  <c:v>123</c:v>
                </c:pt>
                <c:pt idx="3">
                  <c:v>116</c:v>
                </c:pt>
                <c:pt idx="4">
                  <c:v>105</c:v>
                </c:pt>
                <c:pt idx="5">
                  <c:v>101</c:v>
                </c:pt>
                <c:pt idx="6">
                  <c:v>138</c:v>
                </c:pt>
                <c:pt idx="7">
                  <c:v>152</c:v>
                </c:pt>
                <c:pt idx="8">
                  <c:v>177</c:v>
                </c:pt>
                <c:pt idx="9">
                  <c:v>201</c:v>
                </c:pt>
                <c:pt idx="10">
                  <c:v>184</c:v>
                </c:pt>
                <c:pt idx="11">
                  <c:v>186</c:v>
                </c:pt>
                <c:pt idx="12">
                  <c:v>222</c:v>
                </c:pt>
                <c:pt idx="13">
                  <c:v>229</c:v>
                </c:pt>
                <c:pt idx="14">
                  <c:v>244</c:v>
                </c:pt>
                <c:pt idx="15">
                  <c:v>269</c:v>
                </c:pt>
                <c:pt idx="16">
                  <c:v>287</c:v>
                </c:pt>
                <c:pt idx="17">
                  <c:v>280</c:v>
                </c:pt>
                <c:pt idx="18">
                  <c:v>306</c:v>
                </c:pt>
                <c:pt idx="19">
                  <c:v>440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40-4F1D-8394-C38798D97A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5061472"/>
        <c:axId val="1"/>
      </c:lineChart>
      <c:dateAx>
        <c:axId val="1365061472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2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7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2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7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365061472"/>
        <c:crosses val="autoZero"/>
        <c:crossBetween val="midCat"/>
      </c:valAx>
      <c:spPr>
        <a:noFill/>
        <a:ln w="1569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51469994822076"/>
          <c:y val="0.43133774612834752"/>
          <c:w val="0.17121459817522811"/>
          <c:h val="0.10533780886950883"/>
        </c:manualLayout>
      </c:layout>
      <c:overlay val="0"/>
      <c:spPr>
        <a:noFill/>
        <a:ln w="3926">
          <a:solidFill>
            <a:schemeClr val="tx1"/>
          </a:solidFill>
          <a:prstDash val="solid"/>
        </a:ln>
      </c:spPr>
      <c:txPr>
        <a:bodyPr/>
        <a:lstStyle/>
        <a:p>
          <a:pPr>
            <a:defRPr sz="1138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F8B1-4C9A-945F-42CB84ADD496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21</c:v>
                </c:pt>
                <c:pt idx="1">
                  <c:v>28</c:v>
                </c:pt>
                <c:pt idx="2">
                  <c:v>48</c:v>
                </c:pt>
                <c:pt idx="3">
                  <c:v>26</c:v>
                </c:pt>
                <c:pt idx="4">
                  <c:v>19</c:v>
                </c:pt>
                <c:pt idx="5" formatCode="General">
                  <c:v>29</c:v>
                </c:pt>
                <c:pt idx="6" formatCode="General">
                  <c:v>46</c:v>
                </c:pt>
                <c:pt idx="7" formatCode="General">
                  <c:v>72</c:v>
                </c:pt>
                <c:pt idx="8" formatCode="General">
                  <c:v>76</c:v>
                </c:pt>
                <c:pt idx="9" formatCode="General">
                  <c:v>79</c:v>
                </c:pt>
                <c:pt idx="10" formatCode="General">
                  <c:v>52</c:v>
                </c:pt>
                <c:pt idx="11" formatCode="General">
                  <c:v>41</c:v>
                </c:pt>
                <c:pt idx="12" formatCode="General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B1-4C9A-945F-42CB84ADD4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19</c:v>
                </c:pt>
                <c:pt idx="1">
                  <c:v>26</c:v>
                </c:pt>
                <c:pt idx="2">
                  <c:v>35</c:v>
                </c:pt>
                <c:pt idx="3">
                  <c:v>27</c:v>
                </c:pt>
                <c:pt idx="4">
                  <c:v>35</c:v>
                </c:pt>
                <c:pt idx="5" formatCode="General">
                  <c:v>44</c:v>
                </c:pt>
                <c:pt idx="6" formatCode="General">
                  <c:v>39</c:v>
                </c:pt>
                <c:pt idx="7" formatCode="General">
                  <c:v>40</c:v>
                </c:pt>
                <c:pt idx="8" formatCode="General">
                  <c:v>48</c:v>
                </c:pt>
                <c:pt idx="9" formatCode="General">
                  <c:v>62</c:v>
                </c:pt>
                <c:pt idx="10" formatCode="General">
                  <c:v>62</c:v>
                </c:pt>
                <c:pt idx="11" formatCode="General">
                  <c:v>82</c:v>
                </c:pt>
                <c:pt idx="12" formatCode="General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B1-4C9A-945F-42CB84ADD49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79</c:v>
                </c:pt>
                <c:pt idx="1">
                  <c:v>89</c:v>
                </c:pt>
                <c:pt idx="2">
                  <c:v>80</c:v>
                </c:pt>
                <c:pt idx="3">
                  <c:v>90</c:v>
                </c:pt>
                <c:pt idx="4">
                  <c:v>85</c:v>
                </c:pt>
                <c:pt idx="5" formatCode="General">
                  <c:v>101</c:v>
                </c:pt>
                <c:pt idx="6" formatCode="General">
                  <c:v>96</c:v>
                </c:pt>
                <c:pt idx="7" formatCode="General">
                  <c:v>87</c:v>
                </c:pt>
                <c:pt idx="8" formatCode="General">
                  <c:v>94</c:v>
                </c:pt>
                <c:pt idx="9" formatCode="General">
                  <c:v>83</c:v>
                </c:pt>
                <c:pt idx="10" formatCode="General">
                  <c:v>107</c:v>
                </c:pt>
                <c:pt idx="11" formatCode="General">
                  <c:v>118</c:v>
                </c:pt>
                <c:pt idx="12" formatCode="General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B1-4C9A-945F-42CB84ADD49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B1-4C9A-945F-42CB84ADD496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B1-4C9A-945F-42CB84ADD496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B1-4C9A-945F-42CB84ADD496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B1-4C9A-945F-42CB84ADD496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8B1-4C9A-945F-42CB84ADD496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16</c:v>
                </c:pt>
                <c:pt idx="1">
                  <c:v>17</c:v>
                </c:pt>
                <c:pt idx="2">
                  <c:v>25</c:v>
                </c:pt>
                <c:pt idx="3">
                  <c:v>27</c:v>
                </c:pt>
                <c:pt idx="4">
                  <c:v>31</c:v>
                </c:pt>
                <c:pt idx="5" formatCode="General">
                  <c:v>33</c:v>
                </c:pt>
                <c:pt idx="6" formatCode="General">
                  <c:v>34</c:v>
                </c:pt>
                <c:pt idx="7" formatCode="General">
                  <c:v>34</c:v>
                </c:pt>
                <c:pt idx="8" formatCode="General">
                  <c:v>40</c:v>
                </c:pt>
                <c:pt idx="9" formatCode="General">
                  <c:v>45</c:v>
                </c:pt>
                <c:pt idx="10" formatCode="General">
                  <c:v>43</c:v>
                </c:pt>
                <c:pt idx="11" formatCode="General">
                  <c:v>52</c:v>
                </c:pt>
                <c:pt idx="12" formatCode="General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8B1-4C9A-945F-42CB84ADD49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131</c:v>
                </c:pt>
                <c:pt idx="1">
                  <c:v>149</c:v>
                </c:pt>
                <c:pt idx="2">
                  <c:v>153</c:v>
                </c:pt>
                <c:pt idx="3">
                  <c:v>158</c:v>
                </c:pt>
                <c:pt idx="4">
                  <c:v>167</c:v>
                </c:pt>
                <c:pt idx="5" formatCode="General">
                  <c:v>193</c:v>
                </c:pt>
                <c:pt idx="6" formatCode="General">
                  <c:v>183</c:v>
                </c:pt>
                <c:pt idx="7" formatCode="General">
                  <c:v>172</c:v>
                </c:pt>
                <c:pt idx="8" formatCode="General">
                  <c:v>193</c:v>
                </c:pt>
                <c:pt idx="9" formatCode="General">
                  <c:v>208</c:v>
                </c:pt>
                <c:pt idx="10" formatCode="General">
                  <c:v>228</c:v>
                </c:pt>
                <c:pt idx="11" formatCode="General">
                  <c:v>265</c:v>
                </c:pt>
                <c:pt idx="12" formatCode="General">
                  <c:v>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8B1-4C9A-945F-42CB84ADD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7800191"/>
        <c:axId val="1"/>
      </c:barChart>
      <c:catAx>
        <c:axId val="176780019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767800191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8211794471636989E-2"/>
                  <c:y val="7.1836129179504737E-4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AB-46EF-B18C-C5CE5D979792}"/>
                </c:ext>
              </c:extLst>
            </c:dLbl>
            <c:dLbl>
              <c:idx val="1"/>
              <c:layout>
                <c:manualLayout>
                  <c:x val="-3.6445579437705392E-2"/>
                  <c:y val="-2.5755829434364184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AB-46EF-B18C-C5CE5D979792}"/>
                </c:ext>
              </c:extLst>
            </c:dLbl>
            <c:dLbl>
              <c:idx val="2"/>
              <c:layout>
                <c:manualLayout>
                  <c:x val="-2.4187888676077598E-2"/>
                  <c:y val="-3.333751759290958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AB-46EF-B18C-C5CE5D979792}"/>
                </c:ext>
              </c:extLst>
            </c:dLbl>
            <c:dLbl>
              <c:idx val="3"/>
              <c:layout>
                <c:manualLayout>
                  <c:x val="-6.1697524295949496E-3"/>
                  <c:y val="3.434307124652896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AB-46EF-B18C-C5CE5D979792}"/>
                </c:ext>
              </c:extLst>
            </c:dLbl>
            <c:dLbl>
              <c:idx val="4"/>
              <c:layout>
                <c:manualLayout>
                  <c:x val="-4.750183254120262E-3"/>
                  <c:y val="1.028452965118490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AB-46EF-B18C-C5CE5D979792}"/>
                </c:ext>
              </c:extLst>
            </c:dLbl>
            <c:dLbl>
              <c:idx val="5"/>
              <c:layout>
                <c:manualLayout>
                  <c:x val="-1.5015015015016116E-3"/>
                  <c:y val="2.1739130434782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AB-46EF-B18C-C5CE5D97979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21</c:v>
                </c:pt>
                <c:pt idx="1">
                  <c:v>28</c:v>
                </c:pt>
                <c:pt idx="2">
                  <c:v>48</c:v>
                </c:pt>
                <c:pt idx="3">
                  <c:v>26</c:v>
                </c:pt>
                <c:pt idx="4">
                  <c:v>19</c:v>
                </c:pt>
                <c:pt idx="5" formatCode="General">
                  <c:v>29</c:v>
                </c:pt>
                <c:pt idx="6" formatCode="General">
                  <c:v>46</c:v>
                </c:pt>
                <c:pt idx="7" formatCode="General">
                  <c:v>72</c:v>
                </c:pt>
                <c:pt idx="8" formatCode="General">
                  <c:v>76</c:v>
                </c:pt>
                <c:pt idx="9" formatCode="General">
                  <c:v>79</c:v>
                </c:pt>
                <c:pt idx="10" formatCode="General">
                  <c:v>52</c:v>
                </c:pt>
                <c:pt idx="11" formatCode="General">
                  <c:v>41</c:v>
                </c:pt>
                <c:pt idx="12" formatCode="General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CAB-46EF-B18C-C5CE5D97979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951951951951952E-2"/>
                  <c:y val="-4.498383354254631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AB-46EF-B18C-C5CE5D979792}"/>
                </c:ext>
              </c:extLst>
            </c:dLbl>
            <c:dLbl>
              <c:idx val="1"/>
              <c:layout>
                <c:manualLayout>
                  <c:x val="-9.0499160577901284E-3"/>
                  <c:y val="1.038019704058740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AB-46EF-B18C-C5CE5D979792}"/>
                </c:ext>
              </c:extLst>
            </c:dLbl>
            <c:dLbl>
              <c:idx val="2"/>
              <c:layout>
                <c:manualLayout>
                  <c:x val="-2.2604454848549338E-2"/>
                  <c:y val="-3.092224884932870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AB-46EF-B18C-C5CE5D979792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AB-46EF-B18C-C5CE5D979792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CAB-46EF-B18C-C5CE5D97979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19</c:v>
                </c:pt>
                <c:pt idx="1">
                  <c:v>26</c:v>
                </c:pt>
                <c:pt idx="2">
                  <c:v>35</c:v>
                </c:pt>
                <c:pt idx="3">
                  <c:v>27</c:v>
                </c:pt>
                <c:pt idx="4">
                  <c:v>35</c:v>
                </c:pt>
                <c:pt idx="5" formatCode="General">
                  <c:v>44</c:v>
                </c:pt>
                <c:pt idx="6" formatCode="General">
                  <c:v>39</c:v>
                </c:pt>
                <c:pt idx="7" formatCode="General">
                  <c:v>40</c:v>
                </c:pt>
                <c:pt idx="8" formatCode="General">
                  <c:v>48</c:v>
                </c:pt>
                <c:pt idx="9" formatCode="General">
                  <c:v>62</c:v>
                </c:pt>
                <c:pt idx="10" formatCode="General">
                  <c:v>62</c:v>
                </c:pt>
                <c:pt idx="11" formatCode="General">
                  <c:v>82</c:v>
                </c:pt>
                <c:pt idx="12" formatCode="General">
                  <c:v>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CAB-46EF-B18C-C5CE5D97979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9.0090090090090089E-3"/>
                  <c:y val="5.144280877933736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CAB-46EF-B18C-C5CE5D979792}"/>
                </c:ext>
              </c:extLst>
            </c:dLbl>
            <c:dLbl>
              <c:idx val="1"/>
              <c:layout>
                <c:manualLayout>
                  <c:x val="-1.6625759617885601E-2"/>
                  <c:y val="4.395716839742858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AB-46EF-B18C-C5CE5D979792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CAB-46EF-B18C-C5CE5D979792}"/>
                </c:ext>
              </c:extLst>
            </c:dLbl>
            <c:dLbl>
              <c:idx val="3"/>
              <c:layout>
                <c:manualLayout>
                  <c:x val="-2.280922654938403E-2"/>
                  <c:y val="3.448685762105823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CAB-46EF-B18C-C5CE5D979792}"/>
                </c:ext>
              </c:extLst>
            </c:dLbl>
            <c:dLbl>
              <c:idx val="4"/>
              <c:layout>
                <c:manualLayout>
                  <c:x val="-3.1941074933200919E-2"/>
                  <c:y val="3.197573129445775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CAB-46EF-B18C-C5CE5D979792}"/>
                </c:ext>
              </c:extLst>
            </c:dLbl>
            <c:dLbl>
              <c:idx val="5"/>
              <c:layout>
                <c:manualLayout>
                  <c:x val="-2.8528528528528527E-2"/>
                  <c:y val="2.65700483091786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CAB-46EF-B18C-C5CE5D97979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79</c:v>
                </c:pt>
                <c:pt idx="1">
                  <c:v>89</c:v>
                </c:pt>
                <c:pt idx="2">
                  <c:v>80</c:v>
                </c:pt>
                <c:pt idx="3">
                  <c:v>90</c:v>
                </c:pt>
                <c:pt idx="4">
                  <c:v>85</c:v>
                </c:pt>
                <c:pt idx="5" formatCode="General">
                  <c:v>101</c:v>
                </c:pt>
                <c:pt idx="6" formatCode="General">
                  <c:v>96</c:v>
                </c:pt>
                <c:pt idx="7" formatCode="General">
                  <c:v>87</c:v>
                </c:pt>
                <c:pt idx="8" formatCode="General">
                  <c:v>94</c:v>
                </c:pt>
                <c:pt idx="9" formatCode="General">
                  <c:v>83</c:v>
                </c:pt>
                <c:pt idx="10" formatCode="General">
                  <c:v>107</c:v>
                </c:pt>
                <c:pt idx="11" formatCode="General">
                  <c:v>118</c:v>
                </c:pt>
                <c:pt idx="12" formatCode="General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4CAB-46EF-B18C-C5CE5D97979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2.0707124447281927E-2"/>
                  <c:y val="4.063163300239643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CAB-46EF-B18C-C5CE5D979792}"/>
                </c:ext>
              </c:extLst>
            </c:dLbl>
            <c:dLbl>
              <c:idx val="1"/>
              <c:layout>
                <c:manualLayout>
                  <c:x val="-1.5970301009671087E-3"/>
                  <c:y val="1.415744227623720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CAB-46EF-B18C-C5CE5D979792}"/>
                </c:ext>
              </c:extLst>
            </c:dLbl>
            <c:dLbl>
              <c:idx val="2"/>
              <c:layout>
                <c:manualLayout>
                  <c:x val="-1.3714501903478281E-5"/>
                  <c:y val="2.845848073338658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CAB-46EF-B18C-C5CE5D979792}"/>
                </c:ext>
              </c:extLst>
            </c:dLbl>
            <c:dLbl>
              <c:idx val="3"/>
              <c:layout>
                <c:manualLayout>
                  <c:x val="-5.1078361826393325E-2"/>
                  <c:y val="3.584864391951005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CAB-46EF-B18C-C5CE5D979792}"/>
                </c:ext>
              </c:extLst>
            </c:dLbl>
            <c:dLbl>
              <c:idx val="4"/>
              <c:layout>
                <c:manualLayout>
                  <c:x val="-1.3690974439005936E-2"/>
                  <c:y val="2.60432119898056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CAB-46EF-B18C-C5CE5D979792}"/>
                </c:ext>
              </c:extLst>
            </c:dLbl>
            <c:dLbl>
              <c:idx val="6"/>
              <c:layout>
                <c:manualLayout>
                  <c:x val="-2.2522522522522632E-2"/>
                  <c:y val="2.4154589371980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CAB-46EF-B18C-C5CE5D97979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16</c:v>
                </c:pt>
                <c:pt idx="1">
                  <c:v>17</c:v>
                </c:pt>
                <c:pt idx="2">
                  <c:v>25</c:v>
                </c:pt>
                <c:pt idx="3">
                  <c:v>27</c:v>
                </c:pt>
                <c:pt idx="4">
                  <c:v>31</c:v>
                </c:pt>
                <c:pt idx="5" formatCode="General">
                  <c:v>33</c:v>
                </c:pt>
                <c:pt idx="6" formatCode="General">
                  <c:v>34</c:v>
                </c:pt>
                <c:pt idx="7" formatCode="General">
                  <c:v>34</c:v>
                </c:pt>
                <c:pt idx="8" formatCode="General">
                  <c:v>40</c:v>
                </c:pt>
                <c:pt idx="9" formatCode="General">
                  <c:v>45</c:v>
                </c:pt>
                <c:pt idx="10" formatCode="General">
                  <c:v>43</c:v>
                </c:pt>
                <c:pt idx="11" formatCode="General">
                  <c:v>52</c:v>
                </c:pt>
                <c:pt idx="12" formatCode="General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4CAB-46EF-B18C-C5CE5D97979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5.9786952306637347E-3"/>
                  <c:y val="4.029651184906234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CAB-46EF-B18C-C5CE5D979792}"/>
                </c:ext>
              </c:extLst>
            </c:dLbl>
            <c:dLbl>
              <c:idx val="1"/>
              <c:layout>
                <c:manualLayout>
                  <c:x val="-1.528812276843773E-3"/>
                  <c:y val="2.599528319829595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CAB-46EF-B18C-C5CE5D979792}"/>
                </c:ext>
              </c:extLst>
            </c:dLbl>
            <c:dLbl>
              <c:idx val="2"/>
              <c:layout>
                <c:manualLayout>
                  <c:x val="1.5560048237214141E-3"/>
                  <c:y val="1.391798851230561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CAB-46EF-B18C-C5CE5D979792}"/>
                </c:ext>
              </c:extLst>
            </c:dLbl>
            <c:dLbl>
              <c:idx val="3"/>
              <c:layout>
                <c:manualLayout>
                  <c:x val="-6.2653992575252421E-3"/>
                  <c:y val="1.097569325573433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CAB-46EF-B18C-C5CE5D979792}"/>
                </c:ext>
              </c:extLst>
            </c:dLbl>
            <c:dLbl>
              <c:idx val="4"/>
              <c:layout>
                <c:manualLayout>
                  <c:x val="-6.7745028493059994E-2"/>
                  <c:y val="-2.501673703830499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4CAB-46EF-B18C-C5CE5D97979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131</c:v>
                </c:pt>
                <c:pt idx="1">
                  <c:v>149</c:v>
                </c:pt>
                <c:pt idx="2">
                  <c:v>153</c:v>
                </c:pt>
                <c:pt idx="3">
                  <c:v>158</c:v>
                </c:pt>
                <c:pt idx="4">
                  <c:v>167</c:v>
                </c:pt>
                <c:pt idx="5" formatCode="General">
                  <c:v>193</c:v>
                </c:pt>
                <c:pt idx="6" formatCode="General">
                  <c:v>183</c:v>
                </c:pt>
                <c:pt idx="7" formatCode="General">
                  <c:v>172</c:v>
                </c:pt>
                <c:pt idx="8" formatCode="General">
                  <c:v>193</c:v>
                </c:pt>
                <c:pt idx="9" formatCode="General">
                  <c:v>208</c:v>
                </c:pt>
                <c:pt idx="10" formatCode="General">
                  <c:v>228</c:v>
                </c:pt>
                <c:pt idx="11" formatCode="General">
                  <c:v>265</c:v>
                </c:pt>
                <c:pt idx="12" formatCode="General">
                  <c:v>382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4CAB-46EF-B18C-C5CE5D9797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0696703"/>
        <c:axId val="1"/>
      </c:lineChart>
      <c:catAx>
        <c:axId val="9506967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950696703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7261427227256"/>
          <c:y val="0.28491075032827745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Macau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B9E4-4C5D-B913-7EF11515F3EA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9E4-4C5D-B913-7EF11515F3EA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B9E4-4C5D-B913-7EF11515F3EA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9E4-4C5D-B913-7EF11515F3EA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B9E4-4C5D-B913-7EF11515F3EA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9E4-4C5D-B913-7EF11515F3EA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B9E4-4C5D-B913-7EF11515F3EA}"/>
              </c:ext>
            </c:extLst>
          </c:dPt>
          <c:dLbls>
            <c:dLbl>
              <c:idx val="0"/>
              <c:layout>
                <c:manualLayout>
                  <c:x val="-6.0589924269020511E-2"/>
                  <c:y val="-9.029514553924002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E4-4C5D-B913-7EF11515F3EA}"/>
                </c:ext>
              </c:extLst>
            </c:dLbl>
            <c:dLbl>
              <c:idx val="1"/>
              <c:layout>
                <c:manualLayout>
                  <c:x val="6.254865547466941E-2"/>
                  <c:y val="-5.801623058755842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E4-4C5D-B913-7EF11515F3EA}"/>
                </c:ext>
              </c:extLst>
            </c:dLbl>
            <c:dLbl>
              <c:idx val="2"/>
              <c:layout>
                <c:manualLayout>
                  <c:x val="2.8688249159937812E-2"/>
                  <c:y val="1.217204606180984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E4-4C5D-B913-7EF11515F3EA}"/>
                </c:ext>
              </c:extLst>
            </c:dLbl>
            <c:dLbl>
              <c:idx val="3"/>
              <c:layout>
                <c:manualLayout>
                  <c:x val="3.7790346961346886E-2"/>
                  <c:y val="3.148695664916779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E4-4C5D-B913-7EF11515F3EA}"/>
                </c:ext>
              </c:extLst>
            </c:dLbl>
            <c:dLbl>
              <c:idx val="4"/>
              <c:layout>
                <c:manualLayout>
                  <c:x val="-4.5506611201901699E-2"/>
                  <c:y val="4.622033324208075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E4-4C5D-B913-7EF11515F3EA}"/>
                </c:ext>
              </c:extLst>
            </c:dLbl>
            <c:dLbl>
              <c:idx val="5"/>
              <c:layout>
                <c:manualLayout>
                  <c:x val="-3.7317139602832665E-2"/>
                  <c:y val="2.034846115655696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E4-4C5D-B913-7EF11515F3EA}"/>
                </c:ext>
              </c:extLst>
            </c:dLbl>
            <c:dLbl>
              <c:idx val="6"/>
              <c:layout>
                <c:manualLayout>
                  <c:x val="-5.5877036596840507E-3"/>
                  <c:y val="-5.5831736413030891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E4-4C5D-B913-7EF11515F3EA}"/>
                </c:ext>
              </c:extLst>
            </c:dLbl>
            <c:numFmt formatCode="0%" sourceLinked="0"/>
            <c:spPr>
              <a:noFill/>
              <a:ln w="25259">
                <a:noFill/>
              </a:ln>
            </c:spPr>
            <c:txPr>
              <a:bodyPr/>
              <a:lstStyle/>
              <a:p>
                <a:pPr>
                  <a:defRPr sz="11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8</c:v>
                </c:pt>
                <c:pt idx="2">
                  <c:v>61</c:v>
                </c:pt>
                <c:pt idx="3">
                  <c:v>150</c:v>
                </c:pt>
                <c:pt idx="4">
                  <c:v>159</c:v>
                </c:pt>
                <c:pt idx="5">
                  <c:v>4</c:v>
                </c:pt>
                <c:pt idx="6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9E4-4C5D-B913-7EF11515F3E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B9E4-4C5D-B913-7EF11515F3E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B9E4-4C5D-B913-7EF11515F3E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B9E4-4C5D-B913-7EF11515F3E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B9E4-4C5D-B913-7EF11515F3E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B9E4-4C5D-B913-7EF11515F3EA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B9E4-4C5D-B913-7EF11515F3EA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B9E4-4C5D-B913-7EF11515F3EA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1.8181818181818181</c:v>
                </c:pt>
                <c:pt idx="2">
                  <c:v>13.863636363636363</c:v>
                </c:pt>
                <c:pt idx="3">
                  <c:v>34.090909090909086</c:v>
                </c:pt>
                <c:pt idx="4">
                  <c:v>36.13636363636364</c:v>
                </c:pt>
                <c:pt idx="5">
                  <c:v>0.90909090909090906</c:v>
                </c:pt>
                <c:pt idx="6">
                  <c:v>13.18181818181818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9E4-4C5D-B913-7EF11515F3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75937121990186007"/>
          <c:y val="0.20143884892086331"/>
          <c:w val="0.19497216833403064"/>
          <c:h val="0.36062746653071254"/>
        </c:manualLayout>
      </c:layout>
      <c:overlay val="0"/>
      <c:spPr>
        <a:noFill/>
        <a:ln w="4185">
          <a:solidFill>
            <a:schemeClr val="tx1"/>
          </a:solidFill>
          <a:prstDash val="solid"/>
        </a:ln>
      </c:spPr>
      <c:txPr>
        <a:bodyPr/>
        <a:lstStyle/>
        <a:p>
          <a:pPr>
            <a:defRPr sz="139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5255CC-BD8E-4E39-B4ED-E280130F09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Updated on 23 May 2024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CD0983-A773-4A06-BEEB-A6A28F87D37A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E7926C-1A0C-4E2B-B0CB-06A00F9DD84E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FC5A31-C48B-4A4B-A3E6-92769FD5E1A0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EE8BA1-0F1D-4530-802B-1507932EA62C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EA3B00-EE21-4278-8F27-AB737E5F089B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6764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09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256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01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45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06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711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731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03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82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66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Macau Section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14 November 2003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97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385357"/>
              </p:ext>
            </p:extLst>
          </p:nvPr>
        </p:nvGraphicFramePr>
        <p:xfrm>
          <a:off x="990600" y="1143000"/>
          <a:ext cx="7772400" cy="477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7620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Macau Section Total Members Since Year 2003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November 2003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357373"/>
              </p:ext>
            </p:extLst>
          </p:nvPr>
        </p:nvGraphicFramePr>
        <p:xfrm>
          <a:off x="1509713" y="1193800"/>
          <a:ext cx="6992937" cy="477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Macau Section Total Members since Year 2003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Macau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256818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659341"/>
              </p:ext>
            </p:extLst>
          </p:nvPr>
        </p:nvGraphicFramePr>
        <p:xfrm>
          <a:off x="228600" y="83185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Macau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Macau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711413"/>
              </p:ext>
            </p:extLst>
          </p:nvPr>
        </p:nvGraphicFramePr>
        <p:xfrm>
          <a:off x="582613" y="1314450"/>
          <a:ext cx="7885112" cy="5291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169</Words>
  <Application>Microsoft Office PowerPoint</Application>
  <PresentationFormat>On-screen Show (4:3)</PresentationFormat>
  <Paragraphs>59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Default Design</vt:lpstr>
      <vt:lpstr>Macau Section</vt:lpstr>
      <vt:lpstr>PowerPoint Presentation</vt:lpstr>
      <vt:lpstr>PowerPoint Presentation</vt:lpstr>
      <vt:lpstr>Macau Section Growth in Membership Grade  (2011-2023)</vt:lpstr>
      <vt:lpstr>Macau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76</cp:revision>
  <dcterms:created xsi:type="dcterms:W3CDTF">2008-01-07T06:07:13Z</dcterms:created>
  <dcterms:modified xsi:type="dcterms:W3CDTF">2024-05-23T05:32:09Z</dcterms:modified>
</cp:coreProperties>
</file>