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56" r:id="rId4"/>
    <p:sldId id="272" r:id="rId5"/>
    <p:sldId id="273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9095" autoAdjust="0"/>
  </p:normalViewPr>
  <p:slideViewPr>
    <p:cSldViewPr>
      <p:cViewPr varScale="1">
        <p:scale>
          <a:sx n="98" d="100"/>
          <a:sy n="98" d="100"/>
        </p:scale>
        <p:origin x="11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728416753050057E-2"/>
          <c:y val="3.9941959574640799E-2"/>
          <c:w val="0.77815106927522926"/>
          <c:h val="0.849246231155780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Malaysia</c:v>
                </c:pt>
              </c:strCache>
            </c:strRef>
          </c:tx>
          <c:spPr>
            <a:solidFill>
              <a:schemeClr val="accent1"/>
            </a:solidFill>
            <a:ln w="1555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0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9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Sheet1!$C$2:$Y$2</c:f>
              <c:numCache>
                <c:formatCode>#,##0</c:formatCode>
                <c:ptCount val="23"/>
                <c:pt idx="0">
                  <c:v>1347</c:v>
                </c:pt>
                <c:pt idx="1">
                  <c:v>1475</c:v>
                </c:pt>
                <c:pt idx="2">
                  <c:v>1227</c:v>
                </c:pt>
                <c:pt idx="3">
                  <c:v>1283</c:v>
                </c:pt>
                <c:pt idx="4">
                  <c:v>1266</c:v>
                </c:pt>
                <c:pt idx="5">
                  <c:v>1614</c:v>
                </c:pt>
                <c:pt idx="6">
                  <c:v>1706</c:v>
                </c:pt>
                <c:pt idx="7">
                  <c:v>1938</c:v>
                </c:pt>
                <c:pt idx="8">
                  <c:v>2050</c:v>
                </c:pt>
                <c:pt idx="9">
                  <c:v>2208</c:v>
                </c:pt>
                <c:pt idx="10">
                  <c:v>2400</c:v>
                </c:pt>
                <c:pt idx="11">
                  <c:v>2802</c:v>
                </c:pt>
                <c:pt idx="12">
                  <c:v>3204</c:v>
                </c:pt>
                <c:pt idx="13">
                  <c:v>3537</c:v>
                </c:pt>
                <c:pt idx="14" formatCode="General">
                  <c:v>3388</c:v>
                </c:pt>
                <c:pt idx="15">
                  <c:v>3319</c:v>
                </c:pt>
                <c:pt idx="16">
                  <c:v>3011</c:v>
                </c:pt>
                <c:pt idx="17">
                  <c:v>3035</c:v>
                </c:pt>
                <c:pt idx="18">
                  <c:v>3037</c:v>
                </c:pt>
                <c:pt idx="19">
                  <c:v>2864</c:v>
                </c:pt>
                <c:pt idx="20">
                  <c:v>3344</c:v>
                </c:pt>
                <c:pt idx="21">
                  <c:v>3093</c:v>
                </c:pt>
                <c:pt idx="22">
                  <c:v>3107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A-4CDC-B30B-1E80961EDE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0118256"/>
        <c:axId val="1"/>
      </c:barChart>
      <c:dateAx>
        <c:axId val="1000118256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8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89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000118256"/>
        <c:crosses val="autoZero"/>
        <c:crossBetween val="between"/>
      </c:valAx>
      <c:spPr>
        <a:noFill/>
        <a:ln w="1555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300022371153187"/>
          <c:y val="0.256054885031263"/>
          <c:w val="9.0431259117820351E-2"/>
          <c:h val="4.8531906484662379E-2"/>
        </c:manualLayout>
      </c:layout>
      <c:overlay val="0"/>
      <c:spPr>
        <a:noFill/>
        <a:ln w="3890">
          <a:solidFill>
            <a:schemeClr val="tx1"/>
          </a:solidFill>
          <a:prstDash val="solid"/>
        </a:ln>
      </c:spPr>
      <c:txPr>
        <a:bodyPr/>
        <a:lstStyle/>
        <a:p>
          <a:pPr>
            <a:defRPr sz="1130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0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76884422110726E-2"/>
          <c:y val="4.030226700251905E-2"/>
          <c:w val="0.70214836905604783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Malaysia</c:v>
                </c:pt>
              </c:strCache>
            </c:strRef>
          </c:tx>
          <c:spPr>
            <a:ln w="15626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1091</c:v>
                </c:pt>
                <c:pt idx="1">
                  <c:v>1347</c:v>
                </c:pt>
                <c:pt idx="2">
                  <c:v>1475</c:v>
                </c:pt>
                <c:pt idx="3">
                  <c:v>1227</c:v>
                </c:pt>
                <c:pt idx="4">
                  <c:v>1283</c:v>
                </c:pt>
                <c:pt idx="5">
                  <c:v>1266</c:v>
                </c:pt>
                <c:pt idx="6">
                  <c:v>1614</c:v>
                </c:pt>
                <c:pt idx="7">
                  <c:v>1706</c:v>
                </c:pt>
                <c:pt idx="8">
                  <c:v>1938</c:v>
                </c:pt>
                <c:pt idx="9">
                  <c:v>2050</c:v>
                </c:pt>
                <c:pt idx="10">
                  <c:v>2208</c:v>
                </c:pt>
                <c:pt idx="11">
                  <c:v>2400</c:v>
                </c:pt>
                <c:pt idx="12">
                  <c:v>2802</c:v>
                </c:pt>
                <c:pt idx="13">
                  <c:v>3204</c:v>
                </c:pt>
                <c:pt idx="14">
                  <c:v>3537</c:v>
                </c:pt>
                <c:pt idx="15" formatCode="General">
                  <c:v>3388</c:v>
                </c:pt>
                <c:pt idx="16">
                  <c:v>3319</c:v>
                </c:pt>
                <c:pt idx="17">
                  <c:v>3011</c:v>
                </c:pt>
                <c:pt idx="18">
                  <c:v>3035</c:v>
                </c:pt>
                <c:pt idx="19">
                  <c:v>3037</c:v>
                </c:pt>
                <c:pt idx="20">
                  <c:v>2864</c:v>
                </c:pt>
                <c:pt idx="21">
                  <c:v>3344</c:v>
                </c:pt>
                <c:pt idx="22">
                  <c:v>3093</c:v>
                </c:pt>
                <c:pt idx="23">
                  <c:v>3107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B6-4B49-B6B7-08F9C033B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54423968"/>
        <c:axId val="1"/>
      </c:lineChart>
      <c:dateAx>
        <c:axId val="2054423968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4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9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2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054423968"/>
        <c:crosses val="autoZero"/>
        <c:crossBetween val="midCat"/>
      </c:valAx>
      <c:spPr>
        <a:noFill/>
        <a:ln w="1562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590790436909674"/>
          <c:y val="0.46520881889763777"/>
          <c:w val="0.19918695877301051"/>
          <c:h val="7.1570603674540711E-2"/>
        </c:manualLayout>
      </c:layout>
      <c:overlay val="0"/>
      <c:spPr>
        <a:noFill/>
        <a:ln w="3907">
          <a:solidFill>
            <a:schemeClr val="tx1"/>
          </a:solidFill>
          <a:prstDash val="solid"/>
        </a:ln>
      </c:spPr>
      <c:txPr>
        <a:bodyPr/>
        <a:lstStyle/>
        <a:p>
          <a:pPr>
            <a:defRPr sz="1131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8911636045494314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A885-4CDA-B6A0-9AE3F84A8D40}"/>
              </c:ext>
            </c:extLst>
          </c:dPt>
          <c:dLbls>
            <c:dLbl>
              <c:idx val="0"/>
              <c:layout>
                <c:manualLayout>
                  <c:x val="-5.3333333333333332E-3"/>
                  <c:y val="-1.6296108042265591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5-4CDA-B6A0-9AE3F84A8D40}"/>
                </c:ext>
              </c:extLst>
            </c:dLbl>
            <c:dLbl>
              <c:idx val="1"/>
              <c:layout>
                <c:manualLayout>
                  <c:x val="-1.1999999999999976E-2"/>
                  <c:y val="-6.666666666666667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5-4CDA-B6A0-9AE3F84A8D40}"/>
                </c:ext>
              </c:extLst>
            </c:dLbl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5-4CDA-B6A0-9AE3F84A8D40}"/>
                </c:ext>
              </c:extLst>
            </c:dLbl>
            <c:dLbl>
              <c:idx val="3"/>
              <c:layout>
                <c:manualLayout>
                  <c:x val="-8.000000000000000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5-4CDA-B6A0-9AE3F84A8D40}"/>
                </c:ext>
              </c:extLst>
            </c:dLbl>
            <c:dLbl>
              <c:idx val="4"/>
              <c:layout>
                <c:manualLayout>
                  <c:x val="-5.3333333333333332E-3"/>
                  <c:y val="2.22222222222214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85-4CDA-B6A0-9AE3F84A8D40}"/>
                </c:ext>
              </c:extLst>
            </c:dLbl>
            <c:dLbl>
              <c:idx val="6"/>
              <c:layout>
                <c:manualLayout>
                  <c:x val="-1.066666666666676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5-4CDA-B6A0-9AE3F84A8D40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275</c:v>
                </c:pt>
                <c:pt idx="1">
                  <c:v>250</c:v>
                </c:pt>
                <c:pt idx="2">
                  <c:v>287</c:v>
                </c:pt>
                <c:pt idx="3">
                  <c:v>448</c:v>
                </c:pt>
                <c:pt idx="4">
                  <c:v>406</c:v>
                </c:pt>
                <c:pt idx="5" formatCode="General">
                  <c:v>431</c:v>
                </c:pt>
                <c:pt idx="6" formatCode="General">
                  <c:v>380</c:v>
                </c:pt>
                <c:pt idx="7" formatCode="General">
                  <c:v>457</c:v>
                </c:pt>
                <c:pt idx="8" formatCode="General">
                  <c:v>608</c:v>
                </c:pt>
                <c:pt idx="9" formatCode="General">
                  <c:v>476</c:v>
                </c:pt>
                <c:pt idx="10" formatCode="General">
                  <c:v>591</c:v>
                </c:pt>
                <c:pt idx="11" formatCode="General">
                  <c:v>518</c:v>
                </c:pt>
                <c:pt idx="12" formatCode="General">
                  <c:v>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85-4CDA-B6A0-9AE3F84A8D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333333333333333E-3"/>
                  <c:y val="-0.0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5-4CDA-B6A0-9AE3F84A8D40}"/>
                </c:ext>
              </c:extLst>
            </c:dLbl>
            <c:dLbl>
              <c:idx val="5"/>
              <c:layout>
                <c:manualLayout>
                  <c:x val="0"/>
                  <c:y val="-1.11111111111111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5-4CDA-B6A0-9AE3F84A8D40}"/>
                </c:ext>
              </c:extLst>
            </c:dLbl>
            <c:dLbl>
              <c:idx val="6"/>
              <c:layout>
                <c:manualLayout>
                  <c:x val="-2.6666666666667646E-3"/>
                  <c:y val="-8.14805402113279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5-4CDA-B6A0-9AE3F84A8D40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361</c:v>
                </c:pt>
                <c:pt idx="1">
                  <c:v>468</c:v>
                </c:pt>
                <c:pt idx="2">
                  <c:v>575</c:v>
                </c:pt>
                <c:pt idx="3">
                  <c:v>656</c:v>
                </c:pt>
                <c:pt idx="4">
                  <c:v>521</c:v>
                </c:pt>
                <c:pt idx="5" formatCode="General">
                  <c:v>516</c:v>
                </c:pt>
                <c:pt idx="6" formatCode="General">
                  <c:v>445</c:v>
                </c:pt>
                <c:pt idx="7" formatCode="General">
                  <c:v>429</c:v>
                </c:pt>
                <c:pt idx="8" formatCode="General">
                  <c:v>361</c:v>
                </c:pt>
                <c:pt idx="9" formatCode="General">
                  <c:v>353</c:v>
                </c:pt>
                <c:pt idx="10" formatCode="General">
                  <c:v>422</c:v>
                </c:pt>
                <c:pt idx="11" formatCode="General">
                  <c:v>329</c:v>
                </c:pt>
                <c:pt idx="12" formatCode="General">
                  <c:v>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85-4CDA-B6A0-9AE3F84A8D4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1531</c:v>
                </c:pt>
                <c:pt idx="1">
                  <c:v>1820</c:v>
                </c:pt>
                <c:pt idx="2">
                  <c:v>2027</c:v>
                </c:pt>
                <c:pt idx="3">
                  <c:v>2083</c:v>
                </c:pt>
                <c:pt idx="4">
                  <c:v>2066</c:v>
                </c:pt>
                <c:pt idx="5" formatCode="General">
                  <c:v>1921</c:v>
                </c:pt>
                <c:pt idx="6" formatCode="General">
                  <c:v>1688</c:v>
                </c:pt>
                <c:pt idx="7" formatCode="General">
                  <c:v>1538</c:v>
                </c:pt>
                <c:pt idx="8" formatCode="General">
                  <c:v>1452</c:v>
                </c:pt>
                <c:pt idx="9" formatCode="General">
                  <c:v>1369</c:v>
                </c:pt>
                <c:pt idx="10" formatCode="General">
                  <c:v>1524</c:v>
                </c:pt>
                <c:pt idx="11" formatCode="General">
                  <c:v>1429</c:v>
                </c:pt>
                <c:pt idx="12" formatCode="General">
                  <c:v>1309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885-4CDA-B6A0-9AE3F84A8D4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5-4CDA-B6A0-9AE3F84A8D40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5-4CDA-B6A0-9AE3F84A8D40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5-4CDA-B6A0-9AE3F84A8D40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5-4CDA-B6A0-9AE3F84A8D40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885-4CDA-B6A0-9AE3F84A8D40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145</c:v>
                </c:pt>
                <c:pt idx="1">
                  <c:v>180</c:v>
                </c:pt>
                <c:pt idx="2">
                  <c:v>247</c:v>
                </c:pt>
                <c:pt idx="3">
                  <c:v>292</c:v>
                </c:pt>
                <c:pt idx="4">
                  <c:v>343</c:v>
                </c:pt>
                <c:pt idx="5" formatCode="General">
                  <c:v>410</c:v>
                </c:pt>
                <c:pt idx="6" formatCode="General">
                  <c:v>470</c:v>
                </c:pt>
                <c:pt idx="7" formatCode="General">
                  <c:v>573</c:v>
                </c:pt>
                <c:pt idx="8" formatCode="General">
                  <c:v>593</c:v>
                </c:pt>
                <c:pt idx="9" formatCode="General">
                  <c:v>652</c:v>
                </c:pt>
                <c:pt idx="10" formatCode="General">
                  <c:v>780</c:v>
                </c:pt>
                <c:pt idx="11" formatCode="General">
                  <c:v>794</c:v>
                </c:pt>
                <c:pt idx="12" formatCode="General">
                  <c:v>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885-4CDA-B6A0-9AE3F84A8D4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2125</c:v>
                </c:pt>
                <c:pt idx="1">
                  <c:v>2552</c:v>
                </c:pt>
                <c:pt idx="2">
                  <c:v>2917</c:v>
                </c:pt>
                <c:pt idx="3">
                  <c:v>3089</c:v>
                </c:pt>
                <c:pt idx="4">
                  <c:v>2982</c:v>
                </c:pt>
                <c:pt idx="5" formatCode="General">
                  <c:v>2888</c:v>
                </c:pt>
                <c:pt idx="6" formatCode="General">
                  <c:v>2631</c:v>
                </c:pt>
                <c:pt idx="7" formatCode="General">
                  <c:v>2578</c:v>
                </c:pt>
                <c:pt idx="8" formatCode="General">
                  <c:v>2429</c:v>
                </c:pt>
                <c:pt idx="9" formatCode="General">
                  <c:v>2388</c:v>
                </c:pt>
                <c:pt idx="10" formatCode="General">
                  <c:v>2753</c:v>
                </c:pt>
                <c:pt idx="11" formatCode="General">
                  <c:v>2575</c:v>
                </c:pt>
                <c:pt idx="12" formatCode="General">
                  <c:v>2481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885-4CDA-B6A0-9AE3F84A8D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2571632"/>
        <c:axId val="1"/>
      </c:barChart>
      <c:catAx>
        <c:axId val="114257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142571632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5570046758"/>
          <c:y val="0.42666666666666664"/>
          <c:w val="0.14435171128084512"/>
          <c:h val="0.24070259104467184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67066278877303E-2"/>
          <c:y val="1.6424930579329759E-2"/>
          <c:w val="0.7324874491359720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639774055088755E-2"/>
                  <c:y val="-3.1031848630861439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CF-468E-842F-43FE057B7336}"/>
                </c:ext>
              </c:extLst>
            </c:dLbl>
            <c:dLbl>
              <c:idx val="1"/>
              <c:layout>
                <c:manualLayout>
                  <c:x val="-1.1020803607602742E-2"/>
                  <c:y val="-2.517922200023504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CF-468E-842F-43FE057B7336}"/>
                </c:ext>
              </c:extLst>
            </c:dLbl>
            <c:dLbl>
              <c:idx val="2"/>
              <c:layout>
                <c:manualLayout>
                  <c:x val="-2.7170697622528727E-2"/>
                  <c:y val="-3.0634034551651194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CF-468E-842F-43FE057B7336}"/>
                </c:ext>
              </c:extLst>
            </c:dLbl>
            <c:dLbl>
              <c:idx val="3"/>
              <c:layout>
                <c:manualLayout>
                  <c:x val="-5.2645751495828119E-2"/>
                  <c:y val="-1.8436557370627178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CF-468E-842F-43FE057B7336}"/>
                </c:ext>
              </c:extLst>
            </c:dLbl>
            <c:dLbl>
              <c:idx val="4"/>
              <c:layout>
                <c:manualLayout>
                  <c:x val="9.2327385251340227E-4"/>
                  <c:y val="-1.329317977043914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CF-468E-842F-43FE057B7336}"/>
                </c:ext>
              </c:extLst>
            </c:dLbl>
            <c:dLbl>
              <c:idx val="6"/>
              <c:layout>
                <c:manualLayout>
                  <c:x val="-2.6845637583892617E-2"/>
                  <c:y val="2.2388059701492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CF-468E-842F-43FE057B7336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275</c:v>
                </c:pt>
                <c:pt idx="1">
                  <c:v>250</c:v>
                </c:pt>
                <c:pt idx="2">
                  <c:v>287</c:v>
                </c:pt>
                <c:pt idx="3">
                  <c:v>448</c:v>
                </c:pt>
                <c:pt idx="4">
                  <c:v>406</c:v>
                </c:pt>
                <c:pt idx="5" formatCode="General">
                  <c:v>431</c:v>
                </c:pt>
                <c:pt idx="6" formatCode="General">
                  <c:v>380</c:v>
                </c:pt>
                <c:pt idx="7" formatCode="General">
                  <c:v>457</c:v>
                </c:pt>
                <c:pt idx="8" formatCode="General">
                  <c:v>608</c:v>
                </c:pt>
                <c:pt idx="9" formatCode="General">
                  <c:v>476</c:v>
                </c:pt>
                <c:pt idx="10" formatCode="General">
                  <c:v>591</c:v>
                </c:pt>
                <c:pt idx="11" formatCode="General">
                  <c:v>518</c:v>
                </c:pt>
                <c:pt idx="12" formatCode="General">
                  <c:v>626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1CF-468E-842F-43FE057B73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3.8736751865748327E-2"/>
                  <c:y val="-2.68858463587573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CF-468E-842F-43FE057B7336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CF-468E-842F-43FE057B7336}"/>
                </c:ext>
              </c:extLst>
            </c:dLbl>
            <c:dLbl>
              <c:idx val="2"/>
              <c:layout>
                <c:manualLayout>
                  <c:x val="-1.9581344278273939E-2"/>
                  <c:y val="-4.537901045951336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CF-468E-842F-43FE057B7336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1CF-468E-842F-43FE057B7336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CF-468E-842F-43FE057B7336}"/>
                </c:ext>
              </c:extLst>
            </c:dLbl>
            <c:dLbl>
              <c:idx val="6"/>
              <c:layout>
                <c:manualLayout>
                  <c:x val="-1.4914243102162564E-3"/>
                  <c:y val="9.950248756218905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1CF-468E-842F-43FE057B7336}"/>
                </c:ext>
              </c:extLst>
            </c:dLbl>
            <c:dLbl>
              <c:idx val="7"/>
              <c:layout>
                <c:manualLayout>
                  <c:x val="1.4914243102162564E-3"/>
                  <c:y val="1.99004975124379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CF-468E-842F-43FE057B7336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361</c:v>
                </c:pt>
                <c:pt idx="1">
                  <c:v>468</c:v>
                </c:pt>
                <c:pt idx="2">
                  <c:v>575</c:v>
                </c:pt>
                <c:pt idx="3">
                  <c:v>656</c:v>
                </c:pt>
                <c:pt idx="4">
                  <c:v>521</c:v>
                </c:pt>
                <c:pt idx="5" formatCode="General">
                  <c:v>516</c:v>
                </c:pt>
                <c:pt idx="6" formatCode="General">
                  <c:v>445</c:v>
                </c:pt>
                <c:pt idx="7" formatCode="General">
                  <c:v>429</c:v>
                </c:pt>
                <c:pt idx="8" formatCode="General">
                  <c:v>361</c:v>
                </c:pt>
                <c:pt idx="9" formatCode="General">
                  <c:v>353</c:v>
                </c:pt>
                <c:pt idx="10" formatCode="General">
                  <c:v>422</c:v>
                </c:pt>
                <c:pt idx="11" formatCode="General">
                  <c:v>329</c:v>
                </c:pt>
                <c:pt idx="12" formatCode="General">
                  <c:v>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1CF-468E-842F-43FE057B733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0090090090090089E-3"/>
                  <c:y val="2.487276047015862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CF-468E-842F-43FE057B7336}"/>
                </c:ext>
              </c:extLst>
            </c:dLbl>
            <c:dLbl>
              <c:idx val="1"/>
              <c:layout>
                <c:manualLayout>
                  <c:x val="-1.6625759617885601E-2"/>
                  <c:y val="4.395716839742858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1CF-468E-842F-43FE057B7336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CF-468E-842F-43FE057B7336}"/>
                </c:ext>
              </c:extLst>
            </c:dLbl>
            <c:dLbl>
              <c:idx val="3"/>
              <c:layout>
                <c:manualLayout>
                  <c:x val="-3.4740674194249206E-2"/>
                  <c:y val="4.692462882438202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1CF-468E-842F-43FE057B7336}"/>
                </c:ext>
              </c:extLst>
            </c:dLbl>
            <c:dLbl>
              <c:idx val="4"/>
              <c:layout>
                <c:manualLayout>
                  <c:x val="-3.646567668974264E-2"/>
                  <c:y val="4.63242840913542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CF-468E-842F-43FE057B7336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1531</c:v>
                </c:pt>
                <c:pt idx="1">
                  <c:v>1820</c:v>
                </c:pt>
                <c:pt idx="2">
                  <c:v>2027</c:v>
                </c:pt>
                <c:pt idx="3">
                  <c:v>2083</c:v>
                </c:pt>
                <c:pt idx="4">
                  <c:v>2066</c:v>
                </c:pt>
                <c:pt idx="5" formatCode="General">
                  <c:v>1921</c:v>
                </c:pt>
                <c:pt idx="6" formatCode="General">
                  <c:v>1688</c:v>
                </c:pt>
                <c:pt idx="7" formatCode="General">
                  <c:v>1538</c:v>
                </c:pt>
                <c:pt idx="8" formatCode="General">
                  <c:v>1452</c:v>
                </c:pt>
                <c:pt idx="9" formatCode="General">
                  <c:v>1369</c:v>
                </c:pt>
                <c:pt idx="10" formatCode="General">
                  <c:v>1524</c:v>
                </c:pt>
                <c:pt idx="11" formatCode="General">
                  <c:v>1429</c:v>
                </c:pt>
                <c:pt idx="12" formatCode="General">
                  <c:v>1309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D1CF-468E-842F-43FE057B733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5.6612118116107966E-2"/>
                  <c:y val="9.951619853488464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CF-468E-842F-43FE057B7336}"/>
                </c:ext>
              </c:extLst>
            </c:dLbl>
            <c:dLbl>
              <c:idx val="1"/>
              <c:layout>
                <c:manualLayout>
                  <c:x val="-1.9494090084377035E-2"/>
                  <c:y val="1.794276648254788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1CF-468E-842F-43FE057B7336}"/>
                </c:ext>
              </c:extLst>
            </c:dLbl>
            <c:dLbl>
              <c:idx val="2"/>
              <c:layout>
                <c:manualLayout>
                  <c:x val="-1.9462734943366925E-2"/>
                  <c:y val="3.501997884592784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CF-468E-842F-43FE057B7336}"/>
                </c:ext>
              </c:extLst>
            </c:dLbl>
            <c:dLbl>
              <c:idx val="3"/>
              <c:layout>
                <c:manualLayout>
                  <c:x val="-1.7954634865272712E-2"/>
                  <c:y val="3.011634739687389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1CF-468E-842F-43FE057B7336}"/>
                </c:ext>
              </c:extLst>
            </c:dLbl>
            <c:dLbl>
              <c:idx val="4"/>
              <c:layout>
                <c:manualLayout>
                  <c:x val="-1.0748471877256954E-2"/>
                  <c:y val="1.548007991538371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CF-468E-842F-43FE057B7336}"/>
                </c:ext>
              </c:extLst>
            </c:dLbl>
            <c:dLbl>
              <c:idx val="5"/>
              <c:layout>
                <c:manualLayout>
                  <c:x val="-2.9828486204325131E-2"/>
                  <c:y val="3.23383084577112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1CF-468E-842F-43FE057B7336}"/>
                </c:ext>
              </c:extLst>
            </c:dLbl>
            <c:dLbl>
              <c:idx val="6"/>
              <c:layout>
                <c:manualLayout>
                  <c:x val="-1.1931394481730051E-2"/>
                  <c:y val="-1.2437810945273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CF-468E-842F-43FE057B7336}"/>
                </c:ext>
              </c:extLst>
            </c:dLbl>
            <c:dLbl>
              <c:idx val="8"/>
              <c:layout>
                <c:manualLayout>
                  <c:x val="-1.4914243102163659E-3"/>
                  <c:y val="-2.48756218905473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1CF-468E-842F-43FE057B7336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145</c:v>
                </c:pt>
                <c:pt idx="1">
                  <c:v>180</c:v>
                </c:pt>
                <c:pt idx="2">
                  <c:v>247</c:v>
                </c:pt>
                <c:pt idx="3">
                  <c:v>292</c:v>
                </c:pt>
                <c:pt idx="4">
                  <c:v>343</c:v>
                </c:pt>
                <c:pt idx="5" formatCode="General">
                  <c:v>410</c:v>
                </c:pt>
                <c:pt idx="6" formatCode="General">
                  <c:v>470</c:v>
                </c:pt>
                <c:pt idx="7" formatCode="General">
                  <c:v>573</c:v>
                </c:pt>
                <c:pt idx="8" formatCode="General">
                  <c:v>593</c:v>
                </c:pt>
                <c:pt idx="9" formatCode="General">
                  <c:v>652</c:v>
                </c:pt>
                <c:pt idx="10" formatCode="General">
                  <c:v>780</c:v>
                </c:pt>
                <c:pt idx="11" formatCode="General">
                  <c:v>794</c:v>
                </c:pt>
                <c:pt idx="12" formatCode="General">
                  <c:v>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D1CF-468E-842F-43FE057B733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7712542643578951E-2"/>
                  <c:y val="-4.355976025384886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1CF-468E-842F-43FE057B7336}"/>
                </c:ext>
              </c:extLst>
            </c:dLbl>
            <c:dLbl>
              <c:idx val="1"/>
              <c:layout>
                <c:manualLayout>
                  <c:x val="-4.6271497941951886E-2"/>
                  <c:y val="-4.116895835781721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CF-468E-842F-43FE057B7336}"/>
                </c:ext>
              </c:extLst>
            </c:dLbl>
            <c:dLbl>
              <c:idx val="2"/>
              <c:layout>
                <c:manualLayout>
                  <c:x val="-4.6169564374922936E-2"/>
                  <c:y val="-3.83207975868688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1CF-468E-842F-43FE057B7336}"/>
                </c:ext>
              </c:extLst>
            </c:dLbl>
            <c:dLbl>
              <c:idx val="3"/>
              <c:layout>
                <c:manualLayout>
                  <c:x val="-2.7145331665756545E-2"/>
                  <c:y val="-4.126317232733967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CF-468E-842F-43FE057B7336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1CF-468E-842F-43FE057B7336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2125</c:v>
                </c:pt>
                <c:pt idx="1">
                  <c:v>2552</c:v>
                </c:pt>
                <c:pt idx="2">
                  <c:v>2917</c:v>
                </c:pt>
                <c:pt idx="3">
                  <c:v>3089</c:v>
                </c:pt>
                <c:pt idx="4">
                  <c:v>2982</c:v>
                </c:pt>
                <c:pt idx="5" formatCode="General">
                  <c:v>2888</c:v>
                </c:pt>
                <c:pt idx="6" formatCode="General">
                  <c:v>2631</c:v>
                </c:pt>
                <c:pt idx="7" formatCode="General">
                  <c:v>2578</c:v>
                </c:pt>
                <c:pt idx="8" formatCode="General">
                  <c:v>2429</c:v>
                </c:pt>
                <c:pt idx="9" formatCode="General">
                  <c:v>2388</c:v>
                </c:pt>
                <c:pt idx="10" formatCode="General">
                  <c:v>2753</c:v>
                </c:pt>
                <c:pt idx="11" formatCode="General">
                  <c:v>2575</c:v>
                </c:pt>
                <c:pt idx="12" formatCode="General">
                  <c:v>2481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D1CF-468E-842F-43FE057B7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1995951"/>
        <c:axId val="1"/>
      </c:lineChart>
      <c:catAx>
        <c:axId val="10519959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051995951"/>
        <c:crosses val="autoZero"/>
        <c:crossBetween val="between"/>
      </c:valAx>
      <c:spPr>
        <a:noFill/>
        <a:ln w="25372">
          <a:noFill/>
        </a:ln>
      </c:spPr>
    </c:plotArea>
    <c:legend>
      <c:legendPos val="r"/>
      <c:layout>
        <c:manualLayout>
          <c:xMode val="edge"/>
          <c:yMode val="edge"/>
          <c:x val="0.80492087817881819"/>
          <c:y val="8.8057742782152119E-3"/>
          <c:w val="0.19209627320074923"/>
          <c:h val="0.21124397696556588"/>
        </c:manualLayout>
      </c:layout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7261427227256"/>
          <c:y val="0.29487293463685355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Malaysia</c:v>
                </c:pt>
              </c:strCache>
            </c:strRef>
          </c:tx>
          <c:spPr>
            <a:solidFill>
              <a:srgbClr val="BBE0E3"/>
            </a:solidFill>
            <a:ln w="3174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53D8-41B6-BD96-6ECDE358CE95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3D8-41B6-BD96-6ECDE358CE95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3D8-41B6-BD96-6ECDE358CE95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3D8-41B6-BD96-6ECDE358CE95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3D8-41B6-BD96-6ECDE358CE95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3D8-41B6-BD96-6ECDE358CE95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4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3D8-41B6-BD96-6ECDE358CE95}"/>
              </c:ext>
            </c:extLst>
          </c:dPt>
          <c:dLbls>
            <c:dLbl>
              <c:idx val="0"/>
              <c:layout>
                <c:manualLayout>
                  <c:x val="-2.4903079392146015E-2"/>
                  <c:y val="-0.1425706651533423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D8-41B6-BD96-6ECDE358CE95}"/>
                </c:ext>
              </c:extLst>
            </c:dLbl>
            <c:dLbl>
              <c:idx val="1"/>
              <c:layout>
                <c:manualLayout>
                  <c:x val="6.7345528863032245E-2"/>
                  <c:y val="-7.025665035113853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D8-41B6-BD96-6ECDE358CE95}"/>
                </c:ext>
              </c:extLst>
            </c:dLbl>
            <c:dLbl>
              <c:idx val="2"/>
              <c:layout>
                <c:manualLayout>
                  <c:x val="4.4175359847534984E-2"/>
                  <c:y val="4.2651155092099978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D8-41B6-BD96-6ECDE358CE95}"/>
                </c:ext>
              </c:extLst>
            </c:dLbl>
            <c:dLbl>
              <c:idx val="3"/>
              <c:layout>
                <c:manualLayout>
                  <c:x val="2.578987768038437E-2"/>
                  <c:y val="-3.56998686890716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D8-41B6-BD96-6ECDE358CE95}"/>
                </c:ext>
              </c:extLst>
            </c:dLbl>
            <c:dLbl>
              <c:idx val="4"/>
              <c:layout>
                <c:manualLayout>
                  <c:x val="-1.4717889563167661E-2"/>
                  <c:y val="1.224960393464330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D8-41B6-BD96-6ECDE358CE95}"/>
                </c:ext>
              </c:extLst>
            </c:dLbl>
            <c:dLbl>
              <c:idx val="5"/>
              <c:layout>
                <c:manualLayout>
                  <c:x val="-1.7184663222829629E-2"/>
                  <c:y val="-7.6797427348608447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D8-41B6-BD96-6ECDE358CE95}"/>
                </c:ext>
              </c:extLst>
            </c:dLbl>
            <c:dLbl>
              <c:idx val="6"/>
              <c:layout>
                <c:manualLayout>
                  <c:x val="-1.1104744470635438E-2"/>
                  <c:y val="-4.042467664514908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8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D8-41B6-BD96-6ECDE358CE95}"/>
                </c:ext>
              </c:extLst>
            </c:dLbl>
            <c:numFmt formatCode="0%" sourceLinked="0"/>
            <c:spPr>
              <a:noFill/>
              <a:ln w="25327">
                <a:noFill/>
              </a:ln>
            </c:spPr>
            <c:txPr>
              <a:bodyPr/>
              <a:lstStyle/>
              <a:p>
                <a:pPr>
                  <a:defRPr sz="1189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807</c:v>
                </c:pt>
                <c:pt idx="3">
                  <c:v>1309</c:v>
                </c:pt>
                <c:pt idx="4">
                  <c:v>338</c:v>
                </c:pt>
                <c:pt idx="5">
                  <c:v>25</c:v>
                </c:pt>
                <c:pt idx="6">
                  <c:v>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D8-41B6-BD96-6ECDE358CE9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53D8-41B6-BD96-6ECDE358CE9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53D8-41B6-BD96-6ECDE358CE9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53D8-41B6-BD96-6ECDE358CE9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53D8-41B6-BD96-6ECDE358CE9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53D8-41B6-BD96-6ECDE358CE9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53D8-41B6-BD96-6ECDE358CE95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53D8-41B6-BD96-6ECDE358CE95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6.4370775667846797E-2</c:v>
                </c:pt>
                <c:pt idx="2">
                  <c:v>25.973607981976183</c:v>
                </c:pt>
                <c:pt idx="3">
                  <c:v>42.130672674605727</c:v>
                </c:pt>
                <c:pt idx="4">
                  <c:v>10.87866108786611</c:v>
                </c:pt>
                <c:pt idx="5">
                  <c:v>0.804634695848085</c:v>
                </c:pt>
                <c:pt idx="6">
                  <c:v>20.148052784036047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3D8-41B6-BD96-6ECDE358C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x val="0.76009788444341131"/>
          <c:y val="0.20323731685438054"/>
          <c:w val="0.19759873189283073"/>
          <c:h val="0.3611890285866165"/>
        </c:manualLayout>
      </c:layout>
      <c:overlay val="0"/>
      <c:spPr>
        <a:noFill/>
        <a:ln w="4168">
          <a:solidFill>
            <a:schemeClr val="tx1"/>
          </a:solidFill>
          <a:prstDash val="solid"/>
        </a:ln>
      </c:spPr>
      <c:txPr>
        <a:bodyPr/>
        <a:lstStyle/>
        <a:p>
          <a:pPr>
            <a:defRPr sz="138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D498ED8-54EB-43CD-A115-72F856BEFD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3D2494-1A01-4D29-9339-BB3DD041CCF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20259A-5D6E-48E8-A2B8-BA7B2F470132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C2237C-C52A-4D84-99FE-981130D4B7F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59C5A9-00D7-483E-91EC-FE72B5005D4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3BEC43-3932-4A87-A648-E895A34E171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31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89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76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04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09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8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19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29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0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19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68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Malaysia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28 July 1985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35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172596"/>
              </p:ext>
            </p:extLst>
          </p:nvPr>
        </p:nvGraphicFramePr>
        <p:xfrm>
          <a:off x="914400" y="1143000"/>
          <a:ext cx="7924800" cy="492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09600" y="284163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Malaysia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28 July 1985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229494"/>
              </p:ext>
            </p:extLst>
          </p:nvPr>
        </p:nvGraphicFramePr>
        <p:xfrm>
          <a:off x="1574800" y="1117600"/>
          <a:ext cx="6991350" cy="4760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85800" y="3810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Malaysia Section Total Members since Year 2000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Malaysia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7996"/>
              </p:ext>
            </p:extLst>
          </p:nvPr>
        </p:nvGraphicFramePr>
        <p:xfrm>
          <a:off x="-228600" y="822325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297644"/>
              </p:ext>
            </p:extLst>
          </p:nvPr>
        </p:nvGraphicFramePr>
        <p:xfrm>
          <a:off x="526915" y="876300"/>
          <a:ext cx="851535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Malaysia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Malaysia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813622"/>
              </p:ext>
            </p:extLst>
          </p:nvPr>
        </p:nvGraphicFramePr>
        <p:xfrm>
          <a:off x="838200" y="1143000"/>
          <a:ext cx="7737475" cy="526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181</Words>
  <Application>Microsoft Office PowerPoint</Application>
  <PresentationFormat>On-screen Show (4:3)</PresentationFormat>
  <Paragraphs>71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Default Design</vt:lpstr>
      <vt:lpstr>Malaysia Section</vt:lpstr>
      <vt:lpstr>PowerPoint Presentation</vt:lpstr>
      <vt:lpstr>PowerPoint Presentation</vt:lpstr>
      <vt:lpstr>Malaysia Section Growth in Membership Grade  (2011-2023)</vt:lpstr>
      <vt:lpstr>Malaysia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80</cp:revision>
  <dcterms:created xsi:type="dcterms:W3CDTF">2008-01-07T06:07:13Z</dcterms:created>
  <dcterms:modified xsi:type="dcterms:W3CDTF">2024-05-23T05:36:58Z</dcterms:modified>
</cp:coreProperties>
</file>