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notesSlides/notesSlide11.xml" ContentType="application/vnd.openxmlformats-officedocument.presentationml.notesSlide+xml"/>
  <Override PartName="/ppt/charts/chart11.xml" ContentType="application/vnd.openxmlformats-officedocument.drawingml.chart+xml"/>
  <Override PartName="/ppt/notesSlides/notesSlide12.xml" ContentType="application/vnd.openxmlformats-officedocument.presentationml.notesSlide+xml"/>
  <Override PartName="/ppt/charts/chart12.xml" ContentType="application/vnd.openxmlformats-officedocument.drawingml.chart+xml"/>
  <Override PartName="/ppt/notesSlides/notesSlide13.xml" ContentType="application/vnd.openxmlformats-officedocument.presentationml.notesSl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notesSlides/notesSlide14.xml" ContentType="application/vnd.openxmlformats-officedocument.presentationml.notesSlide+xml"/>
  <Override PartName="/ppt/charts/chart1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2" r:id="rId2"/>
    <p:sldId id="271" r:id="rId3"/>
    <p:sldId id="257" r:id="rId4"/>
    <p:sldId id="256" r:id="rId5"/>
    <p:sldId id="281" r:id="rId6"/>
    <p:sldId id="282" r:id="rId7"/>
    <p:sldId id="270" r:id="rId8"/>
    <p:sldId id="273" r:id="rId9"/>
    <p:sldId id="274" r:id="rId10"/>
    <p:sldId id="276" r:id="rId11"/>
    <p:sldId id="283" r:id="rId12"/>
    <p:sldId id="284" r:id="rId13"/>
    <p:sldId id="278" r:id="rId14"/>
    <p:sldId id="279" r:id="rId15"/>
    <p:sldId id="275" r:id="rId16"/>
    <p:sldId id="277" r:id="rId17"/>
    <p:sldId id="285" r:id="rId18"/>
    <p:sldId id="286" r:id="rId19"/>
    <p:sldId id="280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38" autoAdjust="0"/>
    <p:restoredTop sz="93387" autoAdjust="0"/>
  </p:normalViewPr>
  <p:slideViewPr>
    <p:cSldViewPr>
      <p:cViewPr varScale="1">
        <p:scale>
          <a:sx n="103" d="100"/>
          <a:sy n="103" d="100"/>
        </p:scale>
        <p:origin x="83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208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001690894407426E-2"/>
          <c:y val="4.2293399954763049E-2"/>
          <c:w val="0.79262474343682987"/>
          <c:h val="0.8518795519223691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Islamabad</c:v>
                </c:pt>
              </c:strCache>
            </c:strRef>
          </c:tx>
          <c:spPr>
            <a:solidFill>
              <a:schemeClr val="accent1"/>
            </a:solidFill>
            <a:ln w="15688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3138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44" b="1" i="0" u="none" strike="noStrike" baseline="0">
                    <a:solidFill>
                      <a:srgbClr val="3366FF"/>
                    </a:solidFill>
                    <a:latin typeface="Trebuchet MS"/>
                    <a:ea typeface="Trebuchet MS"/>
                    <a:cs typeface="Trebuchet M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168</c:v>
                </c:pt>
                <c:pt idx="1">
                  <c:v>111</c:v>
                </c:pt>
                <c:pt idx="2">
                  <c:v>200</c:v>
                </c:pt>
                <c:pt idx="3">
                  <c:v>169</c:v>
                </c:pt>
                <c:pt idx="4">
                  <c:v>161</c:v>
                </c:pt>
                <c:pt idx="5">
                  <c:v>309</c:v>
                </c:pt>
                <c:pt idx="6">
                  <c:v>439</c:v>
                </c:pt>
                <c:pt idx="7">
                  <c:v>290</c:v>
                </c:pt>
                <c:pt idx="8">
                  <c:v>433</c:v>
                </c:pt>
                <c:pt idx="9">
                  <c:v>430</c:v>
                </c:pt>
                <c:pt idx="10">
                  <c:v>475</c:v>
                </c:pt>
                <c:pt idx="11">
                  <c:v>544</c:v>
                </c:pt>
                <c:pt idx="12">
                  <c:v>541</c:v>
                </c:pt>
                <c:pt idx="13">
                  <c:v>836</c:v>
                </c:pt>
                <c:pt idx="14">
                  <c:v>735</c:v>
                </c:pt>
                <c:pt idx="15">
                  <c:v>1208</c:v>
                </c:pt>
                <c:pt idx="16">
                  <c:v>1003</c:v>
                </c:pt>
                <c:pt idx="17">
                  <c:v>1159</c:v>
                </c:pt>
                <c:pt idx="18">
                  <c:v>1072</c:v>
                </c:pt>
                <c:pt idx="19">
                  <c:v>1037</c:v>
                </c:pt>
                <c:pt idx="20">
                  <c:v>649</c:v>
                </c:pt>
                <c:pt idx="21">
                  <c:v>864</c:v>
                </c:pt>
                <c:pt idx="22">
                  <c:v>884</c:v>
                </c:pt>
                <c:pt idx="23">
                  <c:v>737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E3-42D7-8B12-AAEAD7DBC3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52247376"/>
        <c:axId val="1"/>
      </c:barChart>
      <c:dateAx>
        <c:axId val="1652247376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92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4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92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4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652247376"/>
        <c:crosses val="autoZero"/>
        <c:crossBetween val="between"/>
      </c:valAx>
      <c:spPr>
        <a:noFill/>
        <a:ln w="15688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7964533845034076"/>
          <c:y val="0.21498154364170616"/>
          <c:w val="9.4093952541646542E-2"/>
          <c:h val="4.7481883489663396E-2"/>
        </c:manualLayout>
      </c:layout>
      <c:overlay val="0"/>
      <c:spPr>
        <a:noFill/>
        <a:ln w="3924">
          <a:solidFill>
            <a:schemeClr val="tx1"/>
          </a:solidFill>
          <a:prstDash val="solid"/>
        </a:ln>
      </c:spPr>
      <c:txPr>
        <a:bodyPr/>
        <a:lstStyle/>
        <a:p>
          <a:pPr>
            <a:defRPr sz="1042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33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109796363126843"/>
          <c:y val="0.23258206360568565"/>
          <c:w val="0.24761904761904771"/>
          <c:h val="0.37410071942446166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Karachi</c:v>
                </c:pt>
              </c:strCache>
            </c:strRef>
          </c:tx>
          <c:spPr>
            <a:solidFill>
              <a:srgbClr val="BBE0E3"/>
            </a:solidFill>
            <a:ln w="3171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9604-4C4C-91A3-0872FC7D4DCA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604-4C4C-91A3-0872FC7D4DCA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9604-4C4C-91A3-0872FC7D4DCA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604-4C4C-91A3-0872FC7D4DCA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9604-4C4C-91A3-0872FC7D4DCA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9604-4C4C-91A3-0872FC7D4DCA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9604-4C4C-91A3-0872FC7D4DCA}"/>
              </c:ext>
            </c:extLst>
          </c:dPt>
          <c:dLbls>
            <c:dLbl>
              <c:idx val="0"/>
              <c:layout>
                <c:manualLayout>
                  <c:x val="-0.10017824495647794"/>
                  <c:y val="-3.120384320191023E-2"/>
                </c:manualLayout>
              </c:layout>
              <c:numFmt formatCode="0%" sourceLinked="0"/>
              <c:spPr>
                <a:noFill/>
                <a:ln w="33487">
                  <a:noFill/>
                </a:ln>
              </c:spPr>
              <c:txPr>
                <a:bodyPr/>
                <a:lstStyle/>
                <a:p>
                  <a:pPr>
                    <a:defRPr sz="1203" b="1" i="0" u="none" strike="noStrike" baseline="0">
                      <a:solidFill>
                        <a:srgbClr val="000000"/>
                      </a:solidFill>
                      <a:latin typeface="Trebuchet MS"/>
                      <a:ea typeface="Trebuchet MS"/>
                      <a:cs typeface="Trebuchet M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604-4C4C-91A3-0872FC7D4DCA}"/>
                </c:ext>
              </c:extLst>
            </c:dLbl>
            <c:dLbl>
              <c:idx val="1"/>
              <c:layout>
                <c:manualLayout>
                  <c:x val="2.8818364766074883E-2"/>
                  <c:y val="-0.11730085183395397"/>
                </c:manualLayout>
              </c:layout>
              <c:numFmt formatCode="0%" sourceLinked="0"/>
              <c:spPr>
                <a:noFill/>
                <a:ln w="33487">
                  <a:noFill/>
                </a:ln>
              </c:spPr>
              <c:txPr>
                <a:bodyPr/>
                <a:lstStyle/>
                <a:p>
                  <a:pPr>
                    <a:defRPr sz="1203" b="1" i="0" u="none" strike="noStrike" baseline="0">
                      <a:solidFill>
                        <a:srgbClr val="000000"/>
                      </a:solidFill>
                      <a:latin typeface="Trebuchet MS"/>
                      <a:ea typeface="Trebuchet MS"/>
                      <a:cs typeface="Trebuchet M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604-4C4C-91A3-0872FC7D4DCA}"/>
                </c:ext>
              </c:extLst>
            </c:dLbl>
            <c:dLbl>
              <c:idx val="2"/>
              <c:layout>
                <c:manualLayout>
                  <c:x val="0.12246553234703116"/>
                  <c:y val="3.4474733979552197E-2"/>
                </c:manualLayout>
              </c:layout>
              <c:numFmt formatCode="0%" sourceLinked="0"/>
              <c:spPr>
                <a:noFill/>
                <a:ln w="33487">
                  <a:noFill/>
                </a:ln>
              </c:spPr>
              <c:txPr>
                <a:bodyPr/>
                <a:lstStyle/>
                <a:p>
                  <a:pPr>
                    <a:defRPr sz="1203" b="1" i="0" u="none" strike="noStrike" baseline="0">
                      <a:solidFill>
                        <a:srgbClr val="000000"/>
                      </a:solidFill>
                      <a:latin typeface="Trebuchet MS"/>
                      <a:ea typeface="Trebuchet MS"/>
                      <a:cs typeface="Trebuchet M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604-4C4C-91A3-0872FC7D4DCA}"/>
                </c:ext>
              </c:extLst>
            </c:dLbl>
            <c:dLbl>
              <c:idx val="3"/>
              <c:layout>
                <c:manualLayout>
                  <c:x val="2.8277143508767286E-2"/>
                  <c:y val="2.5882735732413661E-2"/>
                </c:manualLayout>
              </c:layout>
              <c:numFmt formatCode="0%" sourceLinked="0"/>
              <c:spPr>
                <a:noFill/>
                <a:ln w="33487">
                  <a:noFill/>
                </a:ln>
              </c:spPr>
              <c:txPr>
                <a:bodyPr/>
                <a:lstStyle/>
                <a:p>
                  <a:pPr>
                    <a:defRPr sz="1203" b="1" i="0" u="none" strike="noStrike" baseline="0">
                      <a:solidFill>
                        <a:srgbClr val="000000"/>
                      </a:solidFill>
                      <a:latin typeface="Trebuchet MS"/>
                      <a:ea typeface="Trebuchet MS"/>
                      <a:cs typeface="Trebuchet M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604-4C4C-91A3-0872FC7D4DCA}"/>
                </c:ext>
              </c:extLst>
            </c:dLbl>
            <c:dLbl>
              <c:idx val="4"/>
              <c:layout>
                <c:manualLayout>
                  <c:x val="4.6341383610023518E-2"/>
                  <c:y val="1.1379393412656051E-2"/>
                </c:manualLayout>
              </c:layout>
              <c:numFmt formatCode="0%" sourceLinked="0"/>
              <c:spPr>
                <a:noFill/>
                <a:ln w="33487">
                  <a:noFill/>
                </a:ln>
              </c:spPr>
              <c:txPr>
                <a:bodyPr/>
                <a:lstStyle/>
                <a:p>
                  <a:pPr>
                    <a:defRPr sz="1203" b="1" i="0" u="none" strike="noStrike" baseline="0">
                      <a:solidFill>
                        <a:srgbClr val="000000"/>
                      </a:solidFill>
                      <a:latin typeface="Trebuchet MS"/>
                      <a:ea typeface="Trebuchet MS"/>
                      <a:cs typeface="Trebuchet M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604-4C4C-91A3-0872FC7D4DCA}"/>
                </c:ext>
              </c:extLst>
            </c:dLbl>
            <c:dLbl>
              <c:idx val="5"/>
              <c:layout>
                <c:manualLayout>
                  <c:x val="-5.0178305863249305E-2"/>
                  <c:y val="4.2998447508111097E-2"/>
                </c:manualLayout>
              </c:layout>
              <c:numFmt formatCode="0%" sourceLinked="0"/>
              <c:spPr>
                <a:noFill/>
                <a:ln w="33487">
                  <a:noFill/>
                </a:ln>
              </c:spPr>
              <c:txPr>
                <a:bodyPr/>
                <a:lstStyle/>
                <a:p>
                  <a:pPr>
                    <a:defRPr sz="1203" b="1" i="0" u="none" strike="noStrike" baseline="0">
                      <a:solidFill>
                        <a:srgbClr val="000000"/>
                      </a:solidFill>
                      <a:latin typeface="Trebuchet MS"/>
                      <a:ea typeface="Trebuchet MS"/>
                      <a:cs typeface="Trebuchet M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604-4C4C-91A3-0872FC7D4DCA}"/>
                </c:ext>
              </c:extLst>
            </c:dLbl>
            <c:dLbl>
              <c:idx val="6"/>
              <c:layout>
                <c:manualLayout>
                  <c:x val="-1.844895513310706E-2"/>
                  <c:y val="-6.3084903643242901E-2"/>
                </c:manualLayout>
              </c:layout>
              <c:numFmt formatCode="0%" sourceLinked="0"/>
              <c:spPr>
                <a:noFill/>
                <a:ln w="33487">
                  <a:noFill/>
                </a:ln>
              </c:spPr>
              <c:txPr>
                <a:bodyPr/>
                <a:lstStyle/>
                <a:p>
                  <a:pPr>
                    <a:defRPr sz="1203" b="1" i="0" u="none" strike="noStrike" baseline="0">
                      <a:solidFill>
                        <a:srgbClr val="000000"/>
                      </a:solidFill>
                      <a:latin typeface="Trebuchet MS"/>
                      <a:ea typeface="Trebuchet MS"/>
                      <a:cs typeface="Trebuchet M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604-4C4C-91A3-0872FC7D4DCA}"/>
                </c:ext>
              </c:extLst>
            </c:dLbl>
            <c:numFmt formatCode="0%" sourceLinked="0"/>
            <c:spPr>
              <a:noFill/>
              <a:ln w="3348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3" b="1" i="0" u="none" strike="noStrike" baseline="0">
                    <a:solidFill>
                      <a:srgbClr val="000000"/>
                    </a:solidFill>
                    <a:latin typeface="Trebuchet MS"/>
                    <a:ea typeface="Trebuchet MS"/>
                    <a:cs typeface="Trebuchet M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75</c:v>
                </c:pt>
                <c:pt idx="3">
                  <c:v>248</c:v>
                </c:pt>
                <c:pt idx="4">
                  <c:v>55</c:v>
                </c:pt>
                <c:pt idx="5">
                  <c:v>5</c:v>
                </c:pt>
                <c:pt idx="6">
                  <c:v>450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604-4C4C-91A3-0872FC7D4DCA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9604-4C4C-91A3-0872FC7D4DCA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9604-4C4C-91A3-0872FC7D4DCA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9604-4C4C-91A3-0872FC7D4DCA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9604-4C4C-91A3-0872FC7D4DCA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9604-4C4C-91A3-0872FC7D4DCA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9604-4C4C-91A3-0872FC7D4DCA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9604-4C4C-91A3-0872FC7D4DCA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>
                  <c:v>0</c:v>
                </c:pt>
                <c:pt idx="1">
                  <c:v>0</c:v>
                </c:pt>
                <c:pt idx="2">
                  <c:v>9.0036014405762312</c:v>
                </c:pt>
                <c:pt idx="3">
                  <c:v>29.771908763505401</c:v>
                </c:pt>
                <c:pt idx="4">
                  <c:v>6.602641056422569</c:v>
                </c:pt>
                <c:pt idx="5">
                  <c:v>0.60024009603841544</c:v>
                </c:pt>
                <c:pt idx="6">
                  <c:v>54.021608643457384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9604-4C4C-91A3-0872FC7D4D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6">
          <a:noFill/>
        </a:ln>
      </c:spPr>
    </c:plotArea>
    <c:legend>
      <c:legendPos val="r"/>
      <c:layout>
        <c:manualLayout>
          <c:xMode val="edge"/>
          <c:yMode val="edge"/>
          <c:x val="0.74002421798724438"/>
          <c:y val="0.20503597122302158"/>
          <c:w val="0.17998668644680282"/>
          <c:h val="0.33956721237183479"/>
        </c:manualLayout>
      </c:layout>
      <c:overlay val="0"/>
      <c:spPr>
        <a:noFill/>
        <a:ln w="4184">
          <a:solidFill>
            <a:schemeClr val="tx1"/>
          </a:solidFill>
          <a:prstDash val="solid"/>
        </a:ln>
      </c:spPr>
      <c:txPr>
        <a:bodyPr/>
        <a:lstStyle/>
        <a:p>
          <a:pPr>
            <a:defRPr sz="1281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67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001675041876124E-2"/>
          <c:y val="3.1818073432065247E-2"/>
          <c:w val="0.78356004917989908"/>
          <c:h val="0.86767942025680012"/>
        </c:manualLayout>
      </c:layout>
      <c:barChart>
        <c:barDir val="bar"/>
        <c:grouping val="clustered"/>
        <c:varyColors val="0"/>
        <c:ser>
          <c:idx val="2"/>
          <c:order val="0"/>
          <c:tx>
            <c:strRef>
              <c:f>Sheet1!$A$2</c:f>
              <c:strCache>
                <c:ptCount val="1"/>
                <c:pt idx="0">
                  <c:v>Lahore</c:v>
                </c:pt>
              </c:strCache>
            </c:strRef>
          </c:tx>
          <c:spPr>
            <a:solidFill>
              <a:schemeClr val="hlink"/>
            </a:solidFill>
            <a:ln w="15687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265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4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 formatCode="m/d/yyyy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319</c:v>
                </c:pt>
                <c:pt idx="1">
                  <c:v>323</c:v>
                </c:pt>
                <c:pt idx="2">
                  <c:v>488</c:v>
                </c:pt>
                <c:pt idx="3">
                  <c:v>532</c:v>
                </c:pt>
                <c:pt idx="4">
                  <c:v>330</c:v>
                </c:pt>
                <c:pt idx="5">
                  <c:v>403</c:v>
                </c:pt>
                <c:pt idx="6">
                  <c:v>419</c:v>
                </c:pt>
                <c:pt idx="7">
                  <c:v>566</c:v>
                </c:pt>
                <c:pt idx="8">
                  <c:v>429</c:v>
                </c:pt>
                <c:pt idx="9">
                  <c:v>567</c:v>
                </c:pt>
                <c:pt idx="10">
                  <c:v>543</c:v>
                </c:pt>
                <c:pt idx="11">
                  <c:v>521</c:v>
                </c:pt>
                <c:pt idx="12">
                  <c:v>535</c:v>
                </c:pt>
                <c:pt idx="13">
                  <c:v>628</c:v>
                </c:pt>
                <c:pt idx="14">
                  <c:v>760</c:v>
                </c:pt>
                <c:pt idx="15">
                  <c:v>869</c:v>
                </c:pt>
                <c:pt idx="16">
                  <c:v>818</c:v>
                </c:pt>
                <c:pt idx="17">
                  <c:v>713</c:v>
                </c:pt>
                <c:pt idx="18">
                  <c:v>804</c:v>
                </c:pt>
                <c:pt idx="19">
                  <c:v>671</c:v>
                </c:pt>
                <c:pt idx="20">
                  <c:v>478</c:v>
                </c:pt>
                <c:pt idx="21">
                  <c:v>714</c:v>
                </c:pt>
                <c:pt idx="22">
                  <c:v>771</c:v>
                </c:pt>
                <c:pt idx="23">
                  <c:v>827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92-4E27-9F14-18E624D9C2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80620832"/>
        <c:axId val="1"/>
      </c:barChart>
      <c:dateAx>
        <c:axId val="480620832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92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4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92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4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480620832"/>
        <c:crosses val="autoZero"/>
        <c:crossBetween val="between"/>
      </c:valAx>
      <c:spPr>
        <a:noFill/>
        <a:ln w="15687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8243300222590482"/>
          <c:y val="0.22963060755130157"/>
          <c:w val="7.5339785515602609E-2"/>
          <c:h val="4.7481939009120872E-2"/>
        </c:manualLayout>
      </c:layout>
      <c:overlay val="0"/>
      <c:spPr>
        <a:noFill/>
        <a:ln w="3924">
          <a:solidFill>
            <a:schemeClr val="tx1"/>
          </a:solidFill>
          <a:prstDash val="solid"/>
        </a:ln>
      </c:spPr>
      <c:txPr>
        <a:bodyPr/>
        <a:lstStyle/>
        <a:p>
          <a:pPr>
            <a:defRPr sz="1042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33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301507537688523E-2"/>
          <c:y val="4.030226700251905E-2"/>
          <c:w val="0.83892393138357702"/>
          <c:h val="0.89811660757806189"/>
        </c:manualLayout>
      </c:layout>
      <c:lineChart>
        <c:grouping val="standard"/>
        <c:varyColors val="0"/>
        <c:ser>
          <c:idx val="2"/>
          <c:order val="0"/>
          <c:tx>
            <c:strRef>
              <c:f>Sheet1!$A$2</c:f>
              <c:strCache>
                <c:ptCount val="1"/>
                <c:pt idx="0">
                  <c:v>Lahore</c:v>
                </c:pt>
              </c:strCache>
            </c:strRef>
          </c:tx>
          <c:spPr>
            <a:ln w="15706">
              <a:solidFill>
                <a:srgbClr val="00FF00"/>
              </a:solidFill>
              <a:prstDash val="solid"/>
            </a:ln>
          </c:spPr>
          <c:marker>
            <c:symbol val="triangle"/>
            <c:size val="2"/>
            <c:spPr>
              <a:solidFill>
                <a:srgbClr val="00FF00"/>
              </a:solidFill>
              <a:ln>
                <a:solidFill>
                  <a:srgbClr val="00FF00"/>
                </a:solidFill>
                <a:prstDash val="solid"/>
              </a:ln>
            </c:spPr>
          </c:marker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 formatCode="m/d/yyyy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319</c:v>
                </c:pt>
                <c:pt idx="1">
                  <c:v>323</c:v>
                </c:pt>
                <c:pt idx="2">
                  <c:v>488</c:v>
                </c:pt>
                <c:pt idx="3">
                  <c:v>532</c:v>
                </c:pt>
                <c:pt idx="4">
                  <c:v>330</c:v>
                </c:pt>
                <c:pt idx="5">
                  <c:v>403</c:v>
                </c:pt>
                <c:pt idx="6">
                  <c:v>419</c:v>
                </c:pt>
                <c:pt idx="7">
                  <c:v>566</c:v>
                </c:pt>
                <c:pt idx="8">
                  <c:v>429</c:v>
                </c:pt>
                <c:pt idx="9">
                  <c:v>567</c:v>
                </c:pt>
                <c:pt idx="10">
                  <c:v>543</c:v>
                </c:pt>
                <c:pt idx="11">
                  <c:v>521</c:v>
                </c:pt>
                <c:pt idx="12">
                  <c:v>535</c:v>
                </c:pt>
                <c:pt idx="13">
                  <c:v>628</c:v>
                </c:pt>
                <c:pt idx="14">
                  <c:v>760</c:v>
                </c:pt>
                <c:pt idx="15">
                  <c:v>869</c:v>
                </c:pt>
                <c:pt idx="16">
                  <c:v>818</c:v>
                </c:pt>
                <c:pt idx="17">
                  <c:v>713</c:v>
                </c:pt>
                <c:pt idx="18">
                  <c:v>804</c:v>
                </c:pt>
                <c:pt idx="19">
                  <c:v>671</c:v>
                </c:pt>
                <c:pt idx="20">
                  <c:v>478</c:v>
                </c:pt>
                <c:pt idx="21">
                  <c:v>714</c:v>
                </c:pt>
                <c:pt idx="22">
                  <c:v>771</c:v>
                </c:pt>
                <c:pt idx="23">
                  <c:v>827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57D-4D61-9DA3-9FEEE55B06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5512848"/>
        <c:axId val="1"/>
      </c:lineChart>
      <c:dateAx>
        <c:axId val="825512848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nextTo"/>
        <c:spPr>
          <a:ln w="392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3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92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3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825512848"/>
        <c:crosses val="autoZero"/>
        <c:crossBetween val="midCat"/>
      </c:valAx>
      <c:spPr>
        <a:noFill/>
        <a:ln w="15706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30810476405805082"/>
          <c:y val="0.11931594789183463"/>
          <c:w val="0.18911570510615011"/>
          <c:h val="7.1999999999999995E-2"/>
        </c:manualLayout>
      </c:layout>
      <c:overlay val="0"/>
      <c:spPr>
        <a:noFill/>
        <a:ln w="3928">
          <a:solidFill>
            <a:schemeClr val="tx1"/>
          </a:solidFill>
          <a:prstDash val="solid"/>
        </a:ln>
      </c:spPr>
      <c:txPr>
        <a:bodyPr/>
        <a:lstStyle/>
        <a:p>
          <a:pPr>
            <a:defRPr sz="1041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31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6689413823272091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0AE3-4C11-9959-93CA5F855E2C}"/>
              </c:ext>
            </c:extLst>
          </c:dPt>
          <c:dLbls>
            <c:dLbl>
              <c:idx val="2"/>
              <c:layout>
                <c:manualLayout>
                  <c:x val="-9.3333333333333341E-3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AE3-4C11-9959-93CA5F855E2C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275</c:v>
                </c:pt>
                <c:pt idx="1">
                  <c:v>239</c:v>
                </c:pt>
                <c:pt idx="2">
                  <c:v>328</c:v>
                </c:pt>
                <c:pt idx="3">
                  <c:v>441</c:v>
                </c:pt>
                <c:pt idx="4">
                  <c:v>520</c:v>
                </c:pt>
                <c:pt idx="5" formatCode="General">
                  <c:v>440</c:v>
                </c:pt>
                <c:pt idx="6" formatCode="General">
                  <c:v>354</c:v>
                </c:pt>
                <c:pt idx="7" formatCode="General">
                  <c:v>335</c:v>
                </c:pt>
                <c:pt idx="8" formatCode="General">
                  <c:v>263</c:v>
                </c:pt>
                <c:pt idx="9" formatCode="General">
                  <c:v>135</c:v>
                </c:pt>
                <c:pt idx="10" formatCode="General">
                  <c:v>314</c:v>
                </c:pt>
                <c:pt idx="11" formatCode="General">
                  <c:v>293</c:v>
                </c:pt>
                <c:pt idx="12" formatCode="General">
                  <c:v>371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AE3-4C11-9959-93CA5F855E2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35</c:v>
                </c:pt>
                <c:pt idx="1">
                  <c:v>39</c:v>
                </c:pt>
                <c:pt idx="2">
                  <c:v>33</c:v>
                </c:pt>
                <c:pt idx="3">
                  <c:v>47</c:v>
                </c:pt>
                <c:pt idx="4">
                  <c:v>64</c:v>
                </c:pt>
                <c:pt idx="5" formatCode="General">
                  <c:v>74</c:v>
                </c:pt>
                <c:pt idx="6" formatCode="General">
                  <c:v>70</c:v>
                </c:pt>
                <c:pt idx="7" formatCode="General">
                  <c:v>70</c:v>
                </c:pt>
                <c:pt idx="8" formatCode="General">
                  <c:v>88</c:v>
                </c:pt>
                <c:pt idx="9" formatCode="General">
                  <c:v>90</c:v>
                </c:pt>
                <c:pt idx="10" formatCode="General">
                  <c:v>105</c:v>
                </c:pt>
                <c:pt idx="11" formatCode="General">
                  <c:v>95</c:v>
                </c:pt>
                <c:pt idx="12" formatCode="General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AE3-4C11-9959-93CA5F855E2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396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184</c:v>
                </c:pt>
                <c:pt idx="1">
                  <c:v>233</c:v>
                </c:pt>
                <c:pt idx="2">
                  <c:v>236</c:v>
                </c:pt>
                <c:pt idx="3">
                  <c:v>254</c:v>
                </c:pt>
                <c:pt idx="4">
                  <c:v>260</c:v>
                </c:pt>
                <c:pt idx="5" formatCode="General">
                  <c:v>281</c:v>
                </c:pt>
                <c:pt idx="6" formatCode="General">
                  <c:v>264</c:v>
                </c:pt>
                <c:pt idx="7" formatCode="General">
                  <c:v>343</c:v>
                </c:pt>
                <c:pt idx="8" formatCode="General">
                  <c:v>266</c:v>
                </c:pt>
                <c:pt idx="9" formatCode="General">
                  <c:v>201</c:v>
                </c:pt>
                <c:pt idx="10" formatCode="General">
                  <c:v>237</c:v>
                </c:pt>
                <c:pt idx="11" formatCode="General">
                  <c:v>310</c:v>
                </c:pt>
                <c:pt idx="12" formatCode="General">
                  <c:v>299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AE3-4C11-9959-93CA5F855E2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AE3-4C11-9959-93CA5F855E2C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AE3-4C11-9959-93CA5F855E2C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AE3-4C11-9959-93CA5F855E2C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AE3-4C11-9959-93CA5F855E2C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AE3-4C11-9959-93CA5F855E2C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13</c:v>
                </c:pt>
                <c:pt idx="1">
                  <c:v>12</c:v>
                </c:pt>
                <c:pt idx="2">
                  <c:v>12</c:v>
                </c:pt>
                <c:pt idx="3">
                  <c:v>10</c:v>
                </c:pt>
                <c:pt idx="4">
                  <c:v>11</c:v>
                </c:pt>
                <c:pt idx="5" formatCode="General">
                  <c:v>14</c:v>
                </c:pt>
                <c:pt idx="6" formatCode="General">
                  <c:v>17</c:v>
                </c:pt>
                <c:pt idx="7" formatCode="General">
                  <c:v>33</c:v>
                </c:pt>
                <c:pt idx="8" formatCode="General">
                  <c:v>44</c:v>
                </c:pt>
                <c:pt idx="9" formatCode="General">
                  <c:v>50</c:v>
                </c:pt>
                <c:pt idx="10" formatCode="General">
                  <c:v>54</c:v>
                </c:pt>
                <c:pt idx="11" formatCode="General">
                  <c:v>64</c:v>
                </c:pt>
                <c:pt idx="12" formatCode="General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AE3-4C11-9959-93CA5F855E2C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solidFill>
              <a:srgbClr val="FFFF66"/>
            </a:solidFill>
            <a:ln>
              <a:solidFill>
                <a:srgbClr val="C8C358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246</c:v>
                </c:pt>
                <c:pt idx="1">
                  <c:v>296</c:v>
                </c:pt>
                <c:pt idx="2">
                  <c:v>300</c:v>
                </c:pt>
                <c:pt idx="3">
                  <c:v>319</c:v>
                </c:pt>
                <c:pt idx="4">
                  <c:v>349</c:v>
                </c:pt>
                <c:pt idx="5" formatCode="General">
                  <c:v>378</c:v>
                </c:pt>
                <c:pt idx="6" formatCode="General">
                  <c:v>359</c:v>
                </c:pt>
                <c:pt idx="7" formatCode="General">
                  <c:v>469</c:v>
                </c:pt>
                <c:pt idx="8" formatCode="General">
                  <c:v>408</c:v>
                </c:pt>
                <c:pt idx="9" formatCode="General">
                  <c:v>343</c:v>
                </c:pt>
                <c:pt idx="10" formatCode="General">
                  <c:v>400</c:v>
                </c:pt>
                <c:pt idx="11" formatCode="General">
                  <c:v>478</c:v>
                </c:pt>
                <c:pt idx="12" formatCode="General">
                  <c:v>456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AE3-4C11-9959-93CA5F855E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66477552"/>
        <c:axId val="1"/>
      </c:barChart>
      <c:catAx>
        <c:axId val="566477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566477552"/>
        <c:crosses val="autoZero"/>
        <c:crossBetween val="between"/>
      </c:valAx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83979495570046758"/>
          <c:y val="0.42666666666666664"/>
          <c:w val="0.14435171128084512"/>
          <c:h val="0.24070259104467184"/>
        </c:manualLayout>
      </c:layout>
      <c:overlay val="0"/>
      <c:txPr>
        <a:bodyPr/>
        <a:lstStyle/>
        <a:p>
          <a:pPr>
            <a:defRPr sz="996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92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670647712660075E-2"/>
          <c:y val="1.6648058918008385E-2"/>
          <c:w val="0.71309888628786267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diamond"/>
            <c:size val="3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-4.6639774055088755E-2"/>
                  <c:y val="-1.305343361930505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CB5-466F-92F0-1C4412C0DA21}"/>
                </c:ext>
              </c:extLst>
            </c:dLbl>
            <c:dLbl>
              <c:idx val="1"/>
              <c:layout>
                <c:manualLayout>
                  <c:x val="-2.8917895330197819E-2"/>
                  <c:y val="-4.5079719512672853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CB5-466F-92F0-1C4412C0DA21}"/>
                </c:ext>
              </c:extLst>
            </c:dLbl>
            <c:dLbl>
              <c:idx val="2"/>
              <c:layout>
                <c:manualLayout>
                  <c:x val="-2.7170697622528727E-2"/>
                  <c:y val="-3.0634034551651194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CB5-466F-92F0-1C4412C0DA21}"/>
                </c:ext>
              </c:extLst>
            </c:dLbl>
            <c:dLbl>
              <c:idx val="3"/>
              <c:layout>
                <c:manualLayout>
                  <c:x val="-2.7291538222151763E-2"/>
                  <c:y val="-4.3312179261174442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CB5-466F-92F0-1C4412C0DA21}"/>
                </c:ext>
              </c:extLst>
            </c:dLbl>
            <c:dLbl>
              <c:idx val="4"/>
              <c:layout>
                <c:manualLayout>
                  <c:x val="-3.4870909592676753E-2"/>
                  <c:y val="-3.0706115093822227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CB5-466F-92F0-1C4412C0DA21}"/>
                </c:ext>
              </c:extLst>
            </c:dLbl>
            <c:dLbl>
              <c:idx val="6"/>
              <c:layout>
                <c:manualLayout>
                  <c:x val="-2.3862788963460214E-2"/>
                  <c:y val="1.7412935323383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CB5-466F-92F0-1C4412C0DA21}"/>
                </c:ext>
              </c:extLst>
            </c:dLbl>
            <c:dLbl>
              <c:idx val="8"/>
              <c:layout>
                <c:manualLayout>
                  <c:x val="-7.457121551081392E-3"/>
                  <c:y val="4.9751243781094526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CB5-466F-92F0-1C4412C0DA21}"/>
                </c:ext>
              </c:extLst>
            </c:dLbl>
            <c:spPr>
              <a:noFill/>
              <a:ln w="25291">
                <a:noFill/>
              </a:ln>
            </c:spPr>
            <c:txPr>
              <a:bodyPr/>
              <a:lstStyle/>
              <a:p>
                <a:pPr>
                  <a:defRPr sz="994" b="1">
                    <a:solidFill>
                      <a:srgbClr val="6600C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275</c:v>
                </c:pt>
                <c:pt idx="1">
                  <c:v>239</c:v>
                </c:pt>
                <c:pt idx="2">
                  <c:v>328</c:v>
                </c:pt>
                <c:pt idx="3">
                  <c:v>441</c:v>
                </c:pt>
                <c:pt idx="4">
                  <c:v>520</c:v>
                </c:pt>
                <c:pt idx="5" formatCode="General">
                  <c:v>440</c:v>
                </c:pt>
                <c:pt idx="6" formatCode="General">
                  <c:v>354</c:v>
                </c:pt>
                <c:pt idx="7" formatCode="General">
                  <c:v>335</c:v>
                </c:pt>
                <c:pt idx="8" formatCode="General">
                  <c:v>263</c:v>
                </c:pt>
                <c:pt idx="9" formatCode="General">
                  <c:v>135</c:v>
                </c:pt>
                <c:pt idx="10" formatCode="General">
                  <c:v>314</c:v>
                </c:pt>
                <c:pt idx="11" formatCode="General">
                  <c:v>293</c:v>
                </c:pt>
                <c:pt idx="12" formatCode="General">
                  <c:v>371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5CB5-466F-92F0-1C4412C0DA2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5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-3.8736751865748327E-2"/>
                  <c:y val="-2.6885846358757393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CB5-466F-92F0-1C4412C0DA21}"/>
                </c:ext>
              </c:extLst>
            </c:dLbl>
            <c:dLbl>
              <c:idx val="1"/>
              <c:layout>
                <c:manualLayout>
                  <c:x val="-2.7067934075808091E-2"/>
                  <c:y val="-3.551352276617596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CB5-466F-92F0-1C4412C0DA21}"/>
                </c:ext>
              </c:extLst>
            </c:dLbl>
            <c:dLbl>
              <c:idx val="2"/>
              <c:layout>
                <c:manualLayout>
                  <c:x val="-1.2124222727192657E-2"/>
                  <c:y val="-4.0404081952442515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CB5-466F-92F0-1C4412C0DA21}"/>
                </c:ext>
              </c:extLst>
            </c:dLbl>
            <c:dLbl>
              <c:idx val="3"/>
              <c:layout>
                <c:manualLayout>
                  <c:x val="-2.4160577900735381E-2"/>
                  <c:y val="-3.5752976530107651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CB5-466F-92F0-1C4412C0DA21}"/>
                </c:ext>
              </c:extLst>
            </c:dLbl>
            <c:dLbl>
              <c:idx val="4"/>
              <c:layout>
                <c:manualLayout>
                  <c:x val="-1.9696969696969695E-2"/>
                  <c:y val="-3.7881026359564307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CB5-466F-92F0-1C4412C0DA21}"/>
                </c:ext>
              </c:extLst>
            </c:dLbl>
            <c:spPr>
              <a:noFill/>
              <a:ln w="25291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35</c:v>
                </c:pt>
                <c:pt idx="1">
                  <c:v>39</c:v>
                </c:pt>
                <c:pt idx="2">
                  <c:v>33</c:v>
                </c:pt>
                <c:pt idx="3">
                  <c:v>47</c:v>
                </c:pt>
                <c:pt idx="4">
                  <c:v>64</c:v>
                </c:pt>
                <c:pt idx="5" formatCode="General">
                  <c:v>74</c:v>
                </c:pt>
                <c:pt idx="6" formatCode="General">
                  <c:v>70</c:v>
                </c:pt>
                <c:pt idx="7" formatCode="General">
                  <c:v>70</c:v>
                </c:pt>
                <c:pt idx="8" formatCode="General">
                  <c:v>88</c:v>
                </c:pt>
                <c:pt idx="9" formatCode="General">
                  <c:v>90</c:v>
                </c:pt>
                <c:pt idx="10" formatCode="General">
                  <c:v>105</c:v>
                </c:pt>
                <c:pt idx="11" formatCode="General">
                  <c:v>95</c:v>
                </c:pt>
                <c:pt idx="12" formatCode="General">
                  <c:v>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5CB5-466F-92F0-1C4412C0DA2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3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-2.6906116601196663E-2"/>
                  <c:y val="3.9798056959298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5CB5-466F-92F0-1C4412C0DA21}"/>
                </c:ext>
              </c:extLst>
            </c:dLbl>
            <c:dLbl>
              <c:idx val="1"/>
              <c:layout>
                <c:manualLayout>
                  <c:x val="-3.6014256607185845E-2"/>
                  <c:y val="3.8982058212872643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CB5-466F-92F0-1C4412C0DA21}"/>
                </c:ext>
              </c:extLst>
            </c:dLbl>
            <c:dLbl>
              <c:idx val="2"/>
              <c:layout>
                <c:manualLayout>
                  <c:x val="-2.4092241848147358E-2"/>
                  <c:y val="3.9174179314542291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5CB5-466F-92F0-1C4412C0DA21}"/>
                </c:ext>
              </c:extLst>
            </c:dLbl>
            <c:dLbl>
              <c:idx val="3"/>
              <c:layout>
                <c:manualLayout>
                  <c:x val="-3.4740674194249206E-2"/>
                  <c:y val="4.6924628824382024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CB5-466F-92F0-1C4412C0DA21}"/>
                </c:ext>
              </c:extLst>
            </c:dLbl>
            <c:dLbl>
              <c:idx val="4"/>
              <c:layout>
                <c:manualLayout>
                  <c:x val="-3.646567668974264E-2"/>
                  <c:y val="4.6324284091354251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5CB5-466F-92F0-1C4412C0DA21}"/>
                </c:ext>
              </c:extLst>
            </c:dLbl>
            <c:dLbl>
              <c:idx val="7"/>
              <c:layout>
                <c:manualLayout>
                  <c:x val="-2.9828486204326226E-3"/>
                  <c:y val="-9.9502487562189504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5CB5-466F-92F0-1C4412C0DA21}"/>
                </c:ext>
              </c:extLst>
            </c:dLbl>
            <c:dLbl>
              <c:idx val="8"/>
              <c:layout>
                <c:manualLayout>
                  <c:x val="-1.6405667412378821E-2"/>
                  <c:y val="-1.99004975124378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5CB5-466F-92F0-1C4412C0DA21}"/>
                </c:ext>
              </c:extLst>
            </c:dLbl>
            <c:spPr>
              <a:noFill/>
              <a:ln w="25291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184</c:v>
                </c:pt>
                <c:pt idx="1">
                  <c:v>233</c:v>
                </c:pt>
                <c:pt idx="2">
                  <c:v>236</c:v>
                </c:pt>
                <c:pt idx="3">
                  <c:v>254</c:v>
                </c:pt>
                <c:pt idx="4">
                  <c:v>260</c:v>
                </c:pt>
                <c:pt idx="5" formatCode="General">
                  <c:v>281</c:v>
                </c:pt>
                <c:pt idx="6" formatCode="General">
                  <c:v>264</c:v>
                </c:pt>
                <c:pt idx="7" formatCode="General">
                  <c:v>343</c:v>
                </c:pt>
                <c:pt idx="8" formatCode="General">
                  <c:v>266</c:v>
                </c:pt>
                <c:pt idx="9" formatCode="General">
                  <c:v>201</c:v>
                </c:pt>
                <c:pt idx="10" formatCode="General">
                  <c:v>237</c:v>
                </c:pt>
                <c:pt idx="11" formatCode="General">
                  <c:v>310</c:v>
                </c:pt>
                <c:pt idx="12" formatCode="General">
                  <c:v>299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5CB5-466F-92F0-1C4412C0DA2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x"/>
            <c:size val="5"/>
          </c:marker>
          <c:dLbls>
            <c:dLbl>
              <c:idx val="0"/>
              <c:layout>
                <c:manualLayout>
                  <c:x val="-4.0206450703729149E-2"/>
                  <c:y val="-7.4613154698946211E-3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5CB5-466F-92F0-1C4412C0DA21}"/>
                </c:ext>
              </c:extLst>
            </c:dLbl>
            <c:dLbl>
              <c:idx val="1"/>
              <c:layout>
                <c:manualLayout>
                  <c:x val="-1.5969983617819584E-3"/>
                  <c:y val="-2.1858228542327732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5CB5-466F-92F0-1C4412C0DA21}"/>
                </c:ext>
              </c:extLst>
            </c:dLbl>
            <c:dLbl>
              <c:idx val="2"/>
              <c:layout>
                <c:manualLayout>
                  <c:x val="5.8914783303094373E-3"/>
                  <c:y val="-9.7561405570572336E-3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5CB5-466F-92F0-1C4412C0DA21}"/>
                </c:ext>
              </c:extLst>
            </c:dLbl>
            <c:dLbl>
              <c:idx val="3"/>
              <c:layout>
                <c:manualLayout>
                  <c:x val="-1.0497513314191432E-2"/>
                  <c:y val="-1.963489638422063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5CB5-466F-92F0-1C4412C0DA21}"/>
                </c:ext>
              </c:extLst>
            </c:dLbl>
            <c:dLbl>
              <c:idx val="4"/>
              <c:layout>
                <c:manualLayout>
                  <c:x val="-1.8205593428338235E-2"/>
                  <c:y val="-2.9296039487601365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5CB5-466F-92F0-1C4412C0DA21}"/>
                </c:ext>
              </c:extLst>
            </c:dLbl>
            <c:spPr>
              <a:noFill/>
              <a:ln w="25291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13</c:v>
                </c:pt>
                <c:pt idx="1">
                  <c:v>12</c:v>
                </c:pt>
                <c:pt idx="2">
                  <c:v>12</c:v>
                </c:pt>
                <c:pt idx="3">
                  <c:v>10</c:v>
                </c:pt>
                <c:pt idx="4">
                  <c:v>11</c:v>
                </c:pt>
                <c:pt idx="5" formatCode="General">
                  <c:v>14</c:v>
                </c:pt>
                <c:pt idx="6" formatCode="General">
                  <c:v>17</c:v>
                </c:pt>
                <c:pt idx="7" formatCode="General">
                  <c:v>33</c:v>
                </c:pt>
                <c:pt idx="8" formatCode="General">
                  <c:v>44</c:v>
                </c:pt>
                <c:pt idx="9" formatCode="General">
                  <c:v>50</c:v>
                </c:pt>
                <c:pt idx="10" formatCode="General">
                  <c:v>54</c:v>
                </c:pt>
                <c:pt idx="11" formatCode="General">
                  <c:v>64</c:v>
                </c:pt>
                <c:pt idx="12" formatCode="General">
                  <c:v>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B-5CB5-466F-92F0-1C4412C0DA21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5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5.6661088504876486E-2"/>
                  <c:y val="3.7039213381909351E-3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5CB5-466F-92F0-1C4412C0DA21}"/>
                </c:ext>
              </c:extLst>
            </c:dLbl>
            <c:dLbl>
              <c:idx val="1"/>
              <c:layout>
                <c:manualLayout>
                  <c:x val="-2.9865830529573065E-2"/>
                  <c:y val="-3.86813961687624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5CB5-466F-92F0-1C4412C0DA21}"/>
                </c:ext>
              </c:extLst>
            </c:dLbl>
            <c:dLbl>
              <c:idx val="2"/>
              <c:layout>
                <c:manualLayout>
                  <c:x val="-2.9182593786514941E-3"/>
                  <c:y val="2.3868257139499353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5CB5-466F-92F0-1C4412C0DA21}"/>
                </c:ext>
              </c:extLst>
            </c:dLbl>
            <c:dLbl>
              <c:idx val="3"/>
              <c:layout>
                <c:manualLayout>
                  <c:x val="-4.5042423388351627E-2"/>
                  <c:y val="-3.8775806009323462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5CB5-466F-92F0-1C4412C0DA21}"/>
                </c:ext>
              </c:extLst>
            </c:dLbl>
            <c:dLbl>
              <c:idx val="4"/>
              <c:layout>
                <c:manualLayout>
                  <c:x val="-2.8968040068816901E-2"/>
                  <c:y val="-3.7454459983546823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5CB5-466F-92F0-1C4412C0DA21}"/>
                </c:ext>
              </c:extLst>
            </c:dLbl>
            <c:dLbl>
              <c:idx val="6"/>
              <c:layout>
                <c:manualLayout>
                  <c:x val="-1.6405667412378932E-2"/>
                  <c:y val="-1.74129353233830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5CB5-466F-92F0-1C4412C0DA21}"/>
                </c:ext>
              </c:extLst>
            </c:dLbl>
            <c:spPr>
              <a:noFill/>
              <a:ln w="25291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246</c:v>
                </c:pt>
                <c:pt idx="1">
                  <c:v>296</c:v>
                </c:pt>
                <c:pt idx="2">
                  <c:v>300</c:v>
                </c:pt>
                <c:pt idx="3">
                  <c:v>319</c:v>
                </c:pt>
                <c:pt idx="4">
                  <c:v>349</c:v>
                </c:pt>
                <c:pt idx="5" formatCode="General">
                  <c:v>378</c:v>
                </c:pt>
                <c:pt idx="6" formatCode="General">
                  <c:v>359</c:v>
                </c:pt>
                <c:pt idx="7" formatCode="General">
                  <c:v>469</c:v>
                </c:pt>
                <c:pt idx="8" formatCode="General">
                  <c:v>408</c:v>
                </c:pt>
                <c:pt idx="9" formatCode="General">
                  <c:v>343</c:v>
                </c:pt>
                <c:pt idx="10" formatCode="General">
                  <c:v>400</c:v>
                </c:pt>
                <c:pt idx="11" formatCode="General">
                  <c:v>478</c:v>
                </c:pt>
                <c:pt idx="12" formatCode="General">
                  <c:v>456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2-5CB5-466F-92F0-1C4412C0DA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6780095"/>
        <c:axId val="1"/>
      </c:lineChart>
      <c:catAx>
        <c:axId val="1006780095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1006780095"/>
        <c:crosses val="autoZero"/>
        <c:crossBetween val="between"/>
      </c:valAx>
      <c:spPr>
        <a:noFill/>
        <a:ln w="25373">
          <a:noFill/>
        </a:ln>
      </c:spPr>
    </c:plotArea>
    <c:legend>
      <c:legendPos val="r"/>
      <c:overlay val="0"/>
      <c:txPr>
        <a:bodyPr/>
        <a:lstStyle/>
        <a:p>
          <a:pPr>
            <a:defRPr sz="994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94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163235308183777"/>
          <c:y val="0.24202716395987692"/>
          <c:w val="0.24761904761904771"/>
          <c:h val="0.37410071942446166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Lahore</c:v>
                </c:pt>
              </c:strCache>
            </c:strRef>
          </c:tx>
          <c:spPr>
            <a:solidFill>
              <a:srgbClr val="BBE0E3"/>
            </a:solidFill>
            <a:ln w="3173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9EB8-4591-9009-A43CD324A65C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EB8-4591-9009-A43CD324A65C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9EB8-4591-9009-A43CD324A65C}"/>
              </c:ext>
            </c:extLst>
          </c:dPt>
          <c:dPt>
            <c:idx val="3"/>
            <c:bubble3D val="0"/>
            <c:explosion val="2"/>
            <c:spPr>
              <a:solidFill>
                <a:srgbClr val="CCFFCC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EB8-4591-9009-A43CD324A65C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9EB8-4591-9009-A43CD324A65C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9EB8-4591-9009-A43CD324A65C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9EB8-4591-9009-A43CD324A65C}"/>
              </c:ext>
            </c:extLst>
          </c:dPt>
          <c:dLbls>
            <c:dLbl>
              <c:idx val="0"/>
              <c:layout>
                <c:manualLayout>
                  <c:x val="-9.0591654166582269E-2"/>
                  <c:y val="-1.4248083610487294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0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EB8-4591-9009-A43CD324A65C}"/>
                </c:ext>
              </c:extLst>
            </c:dLbl>
            <c:dLbl>
              <c:idx val="1"/>
              <c:layout>
                <c:manualLayout>
                  <c:x val="8.1450018775900707E-3"/>
                  <c:y val="-8.6273182794299491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0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EB8-4591-9009-A43CD324A65C}"/>
                </c:ext>
              </c:extLst>
            </c:dLbl>
            <c:dLbl>
              <c:idx val="2"/>
              <c:layout>
                <c:manualLayout>
                  <c:x val="0.12335259522177623"/>
                  <c:y val="1.8542271992450891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0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EB8-4591-9009-A43CD324A65C}"/>
                </c:ext>
              </c:extLst>
            </c:dLbl>
            <c:dLbl>
              <c:idx val="3"/>
              <c:layout>
                <c:manualLayout>
                  <c:x val="1.1592965324569007E-2"/>
                  <c:y val="-3.0373438738434552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0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EB8-4591-9009-A43CD324A65C}"/>
                </c:ext>
              </c:extLst>
            </c:dLbl>
            <c:dLbl>
              <c:idx val="4"/>
              <c:layout>
                <c:manualLayout>
                  <c:x val="6.0324063881400769E-2"/>
                  <c:y val="2.7987557305735988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0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EB8-4591-9009-A43CD324A65C}"/>
                </c:ext>
              </c:extLst>
            </c:dLbl>
            <c:dLbl>
              <c:idx val="5"/>
              <c:layout>
                <c:manualLayout>
                  <c:x val="-6.5640131177602909E-2"/>
                  <c:y val="6.5191544197769499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0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EB8-4591-9009-A43CD324A65C}"/>
                </c:ext>
              </c:extLst>
            </c:dLbl>
            <c:dLbl>
              <c:idx val="6"/>
              <c:layout>
                <c:manualLayout>
                  <c:x val="1.6080557891885366E-2"/>
                  <c:y val="0.1121472568183360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0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454400140416521"/>
                      <c:h val="3.323142077024276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9EB8-4591-9009-A43CD324A65C}"/>
                </c:ext>
              </c:extLst>
            </c:dLbl>
            <c:numFmt formatCode="0%" sourceLinked="0"/>
            <c:spPr>
              <a:noFill/>
              <a:ln w="25259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4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80</c:v>
                </c:pt>
                <c:pt idx="3">
                  <c:v>299</c:v>
                </c:pt>
                <c:pt idx="4">
                  <c:v>69</c:v>
                </c:pt>
                <c:pt idx="5">
                  <c:v>8</c:v>
                </c:pt>
                <c:pt idx="6">
                  <c:v>371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EB8-4591-9009-A43CD324A65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9EB8-4591-9009-A43CD324A65C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9EB8-4591-9009-A43CD324A65C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9EB8-4591-9009-A43CD324A65C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9EB8-4591-9009-A43CD324A65C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9EB8-4591-9009-A43CD324A65C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9EB8-4591-9009-A43CD324A65C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9EB8-4591-9009-A43CD324A65C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>
                  <c:v>0</c:v>
                </c:pt>
                <c:pt idx="1">
                  <c:v>0</c:v>
                </c:pt>
                <c:pt idx="2">
                  <c:v>9.6735187424425639</c:v>
                </c:pt>
                <c:pt idx="3">
                  <c:v>36.154776299879082</c:v>
                </c:pt>
                <c:pt idx="4">
                  <c:v>8.3434099153567107</c:v>
                </c:pt>
                <c:pt idx="5">
                  <c:v>0.96735187424425628</c:v>
                </c:pt>
                <c:pt idx="6">
                  <c:v>44.860943168077391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9EB8-4591-9009-A43CD324A6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81">
          <a:noFill/>
        </a:ln>
      </c:spPr>
    </c:plotArea>
    <c:legend>
      <c:legendPos val="r"/>
      <c:layout>
        <c:manualLayout>
          <c:xMode val="edge"/>
          <c:yMode val="edge"/>
          <c:x val="0.70979446409778491"/>
          <c:y val="0.17266187050359713"/>
          <c:w val="0.17972523362115966"/>
          <c:h val="0.33925244056723125"/>
        </c:manualLayout>
      </c:layout>
      <c:overlay val="0"/>
      <c:spPr>
        <a:noFill/>
        <a:ln w="4181">
          <a:solidFill>
            <a:schemeClr val="tx1"/>
          </a:solidFill>
          <a:prstDash val="solid"/>
        </a:ln>
      </c:spPr>
      <c:txPr>
        <a:bodyPr/>
        <a:lstStyle/>
        <a:p>
          <a:pPr>
            <a:defRPr sz="128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68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301507537688523E-2"/>
          <c:y val="4.030226700251905E-2"/>
          <c:w val="0.73222299626296572"/>
          <c:h val="0.8488664987405542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Islamabad</c:v>
                </c:pt>
              </c:strCache>
            </c:strRef>
          </c:tx>
          <c:spPr>
            <a:ln w="15707">
              <a:solidFill>
                <a:srgbClr val="FF0000"/>
              </a:solidFill>
              <a:prstDash val="solid"/>
            </a:ln>
          </c:spPr>
          <c:marker>
            <c:symbol val="diamond"/>
            <c:size val="2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168</c:v>
                </c:pt>
                <c:pt idx="1">
                  <c:v>111</c:v>
                </c:pt>
                <c:pt idx="2">
                  <c:v>200</c:v>
                </c:pt>
                <c:pt idx="3">
                  <c:v>169</c:v>
                </c:pt>
                <c:pt idx="4">
                  <c:v>161</c:v>
                </c:pt>
                <c:pt idx="5">
                  <c:v>309</c:v>
                </c:pt>
                <c:pt idx="6">
                  <c:v>439</c:v>
                </c:pt>
                <c:pt idx="7">
                  <c:v>290</c:v>
                </c:pt>
                <c:pt idx="8">
                  <c:v>433</c:v>
                </c:pt>
                <c:pt idx="9">
                  <c:v>430</c:v>
                </c:pt>
                <c:pt idx="10">
                  <c:v>475</c:v>
                </c:pt>
                <c:pt idx="11">
                  <c:v>544</c:v>
                </c:pt>
                <c:pt idx="12">
                  <c:v>541</c:v>
                </c:pt>
                <c:pt idx="13">
                  <c:v>836</c:v>
                </c:pt>
                <c:pt idx="14">
                  <c:v>735</c:v>
                </c:pt>
                <c:pt idx="15">
                  <c:v>1208</c:v>
                </c:pt>
                <c:pt idx="16">
                  <c:v>1003</c:v>
                </c:pt>
                <c:pt idx="17">
                  <c:v>1159</c:v>
                </c:pt>
                <c:pt idx="18">
                  <c:v>1072</c:v>
                </c:pt>
                <c:pt idx="19">
                  <c:v>1037</c:v>
                </c:pt>
                <c:pt idx="20">
                  <c:v>649</c:v>
                </c:pt>
                <c:pt idx="21">
                  <c:v>864</c:v>
                </c:pt>
                <c:pt idx="22">
                  <c:v>884</c:v>
                </c:pt>
                <c:pt idx="23">
                  <c:v>737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2A8-4ACF-8FAB-7B9A526B3F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2548799"/>
        <c:axId val="1"/>
      </c:lineChart>
      <c:dateAx>
        <c:axId val="232548799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nextTo"/>
        <c:spPr>
          <a:ln w="392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99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92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4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232548799"/>
        <c:crosses val="autoZero"/>
        <c:crossBetween val="midCat"/>
      </c:valAx>
      <c:spPr>
        <a:noFill/>
        <a:ln w="15707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2430646762040127"/>
          <c:y val="0.44399995817255911"/>
          <c:w val="0.16776750732245427"/>
          <c:h val="9.200008365488177E-2"/>
        </c:manualLayout>
      </c:layout>
      <c:overlay val="0"/>
      <c:spPr>
        <a:noFill/>
        <a:ln w="3929">
          <a:solidFill>
            <a:schemeClr val="tx1"/>
          </a:solidFill>
          <a:prstDash val="solid"/>
        </a:ln>
      </c:spPr>
      <c:txPr>
        <a:bodyPr/>
        <a:lstStyle/>
        <a:p>
          <a:pPr>
            <a:defRPr sz="1043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33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6689413823272091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52DD-4C45-81A6-01E2A780EB3E}"/>
              </c:ext>
            </c:extLst>
          </c:dPt>
          <c:dLbls>
            <c:dLbl>
              <c:idx val="2"/>
              <c:layout>
                <c:manualLayout>
                  <c:x val="-9.3333333333333341E-3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2DD-4C45-81A6-01E2A780EB3E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229</c:v>
                </c:pt>
                <c:pt idx="1">
                  <c:v>225</c:v>
                </c:pt>
                <c:pt idx="2">
                  <c:v>463</c:v>
                </c:pt>
                <c:pt idx="3">
                  <c:v>319</c:v>
                </c:pt>
                <c:pt idx="4">
                  <c:v>676</c:v>
                </c:pt>
                <c:pt idx="5" formatCode="General">
                  <c:v>492</c:v>
                </c:pt>
                <c:pt idx="6" formatCode="General">
                  <c:v>630</c:v>
                </c:pt>
                <c:pt idx="7" formatCode="General">
                  <c:v>538</c:v>
                </c:pt>
                <c:pt idx="8" formatCode="General">
                  <c:v>545</c:v>
                </c:pt>
                <c:pt idx="9" formatCode="General">
                  <c:v>258</c:v>
                </c:pt>
                <c:pt idx="10" formatCode="General">
                  <c:v>418</c:v>
                </c:pt>
                <c:pt idx="11" formatCode="General">
                  <c:v>439</c:v>
                </c:pt>
                <c:pt idx="12" formatCode="General">
                  <c:v>330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2DD-4C45-81A6-01E2A780EB3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55</c:v>
                </c:pt>
                <c:pt idx="1">
                  <c:v>47</c:v>
                </c:pt>
                <c:pt idx="2">
                  <c:v>70</c:v>
                </c:pt>
                <c:pt idx="3">
                  <c:v>61</c:v>
                </c:pt>
                <c:pt idx="4">
                  <c:v>112</c:v>
                </c:pt>
                <c:pt idx="5" formatCode="General">
                  <c:v>78</c:v>
                </c:pt>
                <c:pt idx="6" formatCode="General">
                  <c:v>66</c:v>
                </c:pt>
                <c:pt idx="7" formatCode="General">
                  <c:v>90</c:v>
                </c:pt>
                <c:pt idx="8" formatCode="General">
                  <c:v>111</c:v>
                </c:pt>
                <c:pt idx="9" formatCode="General">
                  <c:v>76</c:v>
                </c:pt>
                <c:pt idx="10" formatCode="General">
                  <c:v>98</c:v>
                </c:pt>
                <c:pt idx="11" formatCode="General">
                  <c:v>58</c:v>
                </c:pt>
                <c:pt idx="12" formatCode="General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2DD-4C45-81A6-01E2A780EB3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396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229</c:v>
                </c:pt>
                <c:pt idx="1">
                  <c:v>235</c:v>
                </c:pt>
                <c:pt idx="2">
                  <c:v>276</c:v>
                </c:pt>
                <c:pt idx="3">
                  <c:v>313</c:v>
                </c:pt>
                <c:pt idx="4">
                  <c:v>377</c:v>
                </c:pt>
                <c:pt idx="5" formatCode="General">
                  <c:v>370</c:v>
                </c:pt>
                <c:pt idx="6" formatCode="General">
                  <c:v>386</c:v>
                </c:pt>
                <c:pt idx="7" formatCode="General">
                  <c:v>367</c:v>
                </c:pt>
                <c:pt idx="8" formatCode="General">
                  <c:v>287</c:v>
                </c:pt>
                <c:pt idx="9" formatCode="General">
                  <c:v>218</c:v>
                </c:pt>
                <c:pt idx="10" formatCode="General">
                  <c:v>239</c:v>
                </c:pt>
                <c:pt idx="11" formatCode="General">
                  <c:v>267</c:v>
                </c:pt>
                <c:pt idx="12" formatCode="General">
                  <c:v>235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2DD-4C45-81A6-01E2A780EB3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2DD-4C45-81A6-01E2A780EB3E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2DD-4C45-81A6-01E2A780EB3E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2DD-4C45-81A6-01E2A780EB3E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2DD-4C45-81A6-01E2A780EB3E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2DD-4C45-81A6-01E2A780EB3E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20</c:v>
                </c:pt>
                <c:pt idx="1">
                  <c:v>24</c:v>
                </c:pt>
                <c:pt idx="2">
                  <c:v>19</c:v>
                </c:pt>
                <c:pt idx="3">
                  <c:v>34</c:v>
                </c:pt>
                <c:pt idx="4">
                  <c:v>37</c:v>
                </c:pt>
                <c:pt idx="5" formatCode="General">
                  <c:v>53</c:v>
                </c:pt>
                <c:pt idx="6" formatCode="General">
                  <c:v>64</c:v>
                </c:pt>
                <c:pt idx="7" formatCode="General">
                  <c:v>73</c:v>
                </c:pt>
                <c:pt idx="8" formatCode="General">
                  <c:v>87</c:v>
                </c:pt>
                <c:pt idx="9" formatCode="General">
                  <c:v>92</c:v>
                </c:pt>
                <c:pt idx="10" formatCode="General">
                  <c:v>106</c:v>
                </c:pt>
                <c:pt idx="11" formatCode="General">
                  <c:v>113</c:v>
                </c:pt>
                <c:pt idx="12" formatCode="General">
                  <c:v>111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2DD-4C45-81A6-01E2A780EB3E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solidFill>
              <a:srgbClr val="FFFF66"/>
            </a:solidFill>
            <a:ln>
              <a:solidFill>
                <a:srgbClr val="C8C358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315</c:v>
                </c:pt>
                <c:pt idx="1">
                  <c:v>316</c:v>
                </c:pt>
                <c:pt idx="2">
                  <c:v>373</c:v>
                </c:pt>
                <c:pt idx="3">
                  <c:v>416</c:v>
                </c:pt>
                <c:pt idx="4">
                  <c:v>532</c:v>
                </c:pt>
                <c:pt idx="5" formatCode="General">
                  <c:v>511</c:v>
                </c:pt>
                <c:pt idx="6" formatCode="General">
                  <c:v>529</c:v>
                </c:pt>
                <c:pt idx="7" formatCode="General">
                  <c:v>534</c:v>
                </c:pt>
                <c:pt idx="8" formatCode="General">
                  <c:v>492</c:v>
                </c:pt>
                <c:pt idx="9" formatCode="General">
                  <c:v>391</c:v>
                </c:pt>
                <c:pt idx="10" formatCode="General">
                  <c:v>446</c:v>
                </c:pt>
                <c:pt idx="11" formatCode="General">
                  <c:v>445</c:v>
                </c:pt>
                <c:pt idx="12" formatCode="General">
                  <c:v>407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52DD-4C45-81A6-01E2A780EB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0844879"/>
        <c:axId val="1"/>
      </c:barChart>
      <c:catAx>
        <c:axId val="1000844879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000844879"/>
        <c:crosses val="autoZero"/>
        <c:crossBetween val="between"/>
      </c:valAx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83979495570046758"/>
          <c:y val="0.42666666666666664"/>
          <c:w val="0.14435171128084512"/>
          <c:h val="0.24070259104467184"/>
        </c:manualLayout>
      </c:layout>
      <c:overlay val="0"/>
      <c:txPr>
        <a:bodyPr/>
        <a:lstStyle/>
        <a:p>
          <a:pPr>
            <a:defRPr sz="996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92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67066278877303E-2"/>
          <c:y val="1.6424930579329759E-2"/>
          <c:w val="0.71309888628786267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diamond"/>
            <c:size val="3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-4.6639774055088755E-2"/>
                  <c:y val="-2.7978806753633408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6B2-4F5A-AE42-DBE14B365344}"/>
                </c:ext>
              </c:extLst>
            </c:dLbl>
            <c:dLbl>
              <c:idx val="1"/>
              <c:layout>
                <c:manualLayout>
                  <c:x val="-4.5323562742576644E-2"/>
                  <c:y val="-3.2641908567399222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6B2-4F5A-AE42-DBE14B365344}"/>
                </c:ext>
              </c:extLst>
            </c:dLbl>
            <c:dLbl>
              <c:idx val="2"/>
              <c:layout>
                <c:manualLayout>
                  <c:x val="-2.7170697622528727E-2"/>
                  <c:y val="-3.0634034551651194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6B2-4F5A-AE42-DBE14B365344}"/>
                </c:ext>
              </c:extLst>
            </c:dLbl>
            <c:dLbl>
              <c:idx val="3"/>
              <c:layout>
                <c:manualLayout>
                  <c:x val="-3.6240084083449302E-2"/>
                  <c:y val="-4.8287303639283893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6B2-4F5A-AE42-DBE14B365344}"/>
                </c:ext>
              </c:extLst>
            </c:dLbl>
            <c:dLbl>
              <c:idx val="4"/>
              <c:layout>
                <c:manualLayout>
                  <c:x val="-3.4870909592676753E-2"/>
                  <c:y val="-3.0706115093822227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6B2-4F5A-AE42-DBE14B365344}"/>
                </c:ext>
              </c:extLst>
            </c:dLbl>
            <c:dLbl>
              <c:idx val="7"/>
              <c:layout>
                <c:manualLayout>
                  <c:x val="-1.0936985263265498E-16"/>
                  <c:y val="9.9502487562188602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6B2-4F5A-AE42-DBE14B365344}"/>
                </c:ext>
              </c:extLst>
            </c:dLbl>
            <c:spPr>
              <a:noFill/>
              <a:ln w="25288">
                <a:noFill/>
              </a:ln>
            </c:spPr>
            <c:txPr>
              <a:bodyPr/>
              <a:lstStyle/>
              <a:p>
                <a:pPr>
                  <a:defRPr sz="994" b="1">
                    <a:solidFill>
                      <a:srgbClr val="6600C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229</c:v>
                </c:pt>
                <c:pt idx="1">
                  <c:v>225</c:v>
                </c:pt>
                <c:pt idx="2">
                  <c:v>463</c:v>
                </c:pt>
                <c:pt idx="3">
                  <c:v>319</c:v>
                </c:pt>
                <c:pt idx="4">
                  <c:v>676</c:v>
                </c:pt>
                <c:pt idx="5" formatCode="General">
                  <c:v>492</c:v>
                </c:pt>
                <c:pt idx="6" formatCode="General">
                  <c:v>630</c:v>
                </c:pt>
                <c:pt idx="7" formatCode="General">
                  <c:v>538</c:v>
                </c:pt>
                <c:pt idx="8" formatCode="General">
                  <c:v>545</c:v>
                </c:pt>
                <c:pt idx="9" formatCode="General">
                  <c:v>258</c:v>
                </c:pt>
                <c:pt idx="10" formatCode="General">
                  <c:v>418</c:v>
                </c:pt>
                <c:pt idx="11" formatCode="General">
                  <c:v>439</c:v>
                </c:pt>
                <c:pt idx="12" formatCode="General">
                  <c:v>330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26B2-4F5A-AE42-DBE14B36534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5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-3.8736751865748327E-2"/>
                  <c:y val="-2.6885846358757393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6B2-4F5A-AE42-DBE14B365344}"/>
                </c:ext>
              </c:extLst>
            </c:dLbl>
            <c:dLbl>
              <c:idx val="1"/>
              <c:layout>
                <c:manualLayout>
                  <c:x val="-2.7067934075808091E-2"/>
                  <c:y val="-3.551352276617596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6B2-4F5A-AE42-DBE14B365344}"/>
                </c:ext>
              </c:extLst>
            </c:dLbl>
            <c:dLbl>
              <c:idx val="2"/>
              <c:layout>
                <c:manualLayout>
                  <c:x val="-1.2124222727192657E-2"/>
                  <c:y val="-4.0404081952442515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6B2-4F5A-AE42-DBE14B365344}"/>
                </c:ext>
              </c:extLst>
            </c:dLbl>
            <c:dLbl>
              <c:idx val="3"/>
              <c:layout>
                <c:manualLayout>
                  <c:x val="-2.4160577900735381E-2"/>
                  <c:y val="-3.5752976530107651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6B2-4F5A-AE42-DBE14B365344}"/>
                </c:ext>
              </c:extLst>
            </c:dLbl>
            <c:dLbl>
              <c:idx val="4"/>
              <c:layout>
                <c:manualLayout>
                  <c:x val="-1.9696969696969695E-2"/>
                  <c:y val="-3.7881026359564307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6B2-4F5A-AE42-DBE14B365344}"/>
                </c:ext>
              </c:extLst>
            </c:dLbl>
            <c:dLbl>
              <c:idx val="6"/>
              <c:layout>
                <c:manualLayout>
                  <c:x val="-2.8337061894108985E-2"/>
                  <c:y val="-2.736318407960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6B2-4F5A-AE42-DBE14B365344}"/>
                </c:ext>
              </c:extLst>
            </c:dLbl>
            <c:spPr>
              <a:noFill/>
              <a:ln w="25288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55</c:v>
                </c:pt>
                <c:pt idx="1">
                  <c:v>47</c:v>
                </c:pt>
                <c:pt idx="2">
                  <c:v>70</c:v>
                </c:pt>
                <c:pt idx="3">
                  <c:v>61</c:v>
                </c:pt>
                <c:pt idx="4">
                  <c:v>112</c:v>
                </c:pt>
                <c:pt idx="5" formatCode="General">
                  <c:v>78</c:v>
                </c:pt>
                <c:pt idx="6" formatCode="General">
                  <c:v>66</c:v>
                </c:pt>
                <c:pt idx="7" formatCode="General">
                  <c:v>90</c:v>
                </c:pt>
                <c:pt idx="8" formatCode="General">
                  <c:v>111</c:v>
                </c:pt>
                <c:pt idx="9" formatCode="General">
                  <c:v>76</c:v>
                </c:pt>
                <c:pt idx="10" formatCode="General">
                  <c:v>98</c:v>
                </c:pt>
                <c:pt idx="11" formatCode="General">
                  <c:v>58</c:v>
                </c:pt>
                <c:pt idx="12" formatCode="General">
                  <c:v>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26B2-4F5A-AE42-DBE14B36534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3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-2.6906116601196663E-2"/>
                  <c:y val="2.9847808203079092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6B2-4F5A-AE42-DBE14B365344}"/>
                </c:ext>
              </c:extLst>
            </c:dLbl>
            <c:dLbl>
              <c:idx val="1"/>
              <c:layout>
                <c:manualLayout>
                  <c:x val="-3.6014256607185845E-2"/>
                  <c:y val="3.8982058212872643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6B2-4F5A-AE42-DBE14B365344}"/>
                </c:ext>
              </c:extLst>
            </c:dLbl>
            <c:dLbl>
              <c:idx val="2"/>
              <c:layout>
                <c:manualLayout>
                  <c:x val="-2.4092241848147358E-2"/>
                  <c:y val="3.9174179314542291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26B2-4F5A-AE42-DBE14B365344}"/>
                </c:ext>
              </c:extLst>
            </c:dLbl>
            <c:dLbl>
              <c:idx val="3"/>
              <c:layout>
                <c:manualLayout>
                  <c:x val="-3.4740674194249206E-2"/>
                  <c:y val="4.6924628824382024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6B2-4F5A-AE42-DBE14B365344}"/>
                </c:ext>
              </c:extLst>
            </c:dLbl>
            <c:dLbl>
              <c:idx val="4"/>
              <c:layout>
                <c:manualLayout>
                  <c:x val="-3.646567668974264E-2"/>
                  <c:y val="4.6324284091354251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6B2-4F5A-AE42-DBE14B365344}"/>
                </c:ext>
              </c:extLst>
            </c:dLbl>
            <c:dLbl>
              <c:idx val="5"/>
              <c:layout>
                <c:manualLayout>
                  <c:x val="-2.535421327367636E-2"/>
                  <c:y val="3.4825870646766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6B2-4F5A-AE42-DBE14B365344}"/>
                </c:ext>
              </c:extLst>
            </c:dLbl>
            <c:spPr>
              <a:noFill/>
              <a:ln w="25288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229</c:v>
                </c:pt>
                <c:pt idx="1">
                  <c:v>235</c:v>
                </c:pt>
                <c:pt idx="2">
                  <c:v>276</c:v>
                </c:pt>
                <c:pt idx="3">
                  <c:v>313</c:v>
                </c:pt>
                <c:pt idx="4">
                  <c:v>377</c:v>
                </c:pt>
                <c:pt idx="5" formatCode="General">
                  <c:v>370</c:v>
                </c:pt>
                <c:pt idx="6" formatCode="General">
                  <c:v>386</c:v>
                </c:pt>
                <c:pt idx="7" formatCode="General">
                  <c:v>367</c:v>
                </c:pt>
                <c:pt idx="8" formatCode="General">
                  <c:v>287</c:v>
                </c:pt>
                <c:pt idx="9" formatCode="General">
                  <c:v>218</c:v>
                </c:pt>
                <c:pt idx="10" formatCode="General">
                  <c:v>239</c:v>
                </c:pt>
                <c:pt idx="11" formatCode="General">
                  <c:v>267</c:v>
                </c:pt>
                <c:pt idx="12" formatCode="General">
                  <c:v>235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26B2-4F5A-AE42-DBE14B36534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x"/>
            <c:size val="5"/>
          </c:marker>
          <c:dLbls>
            <c:dLbl>
              <c:idx val="0"/>
              <c:layout>
                <c:manualLayout>
                  <c:x val="-4.9154996565026685E-2"/>
                  <c:y val="-2.4861910917851684E-3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26B2-4F5A-AE42-DBE14B365344}"/>
                </c:ext>
              </c:extLst>
            </c:dLbl>
            <c:dLbl>
              <c:idx val="1"/>
              <c:layout>
                <c:manualLayout>
                  <c:x val="-1.9494090084377035E-2"/>
                  <c:y val="1.794276648254788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26B2-4F5A-AE42-DBE14B365344}"/>
                </c:ext>
              </c:extLst>
            </c:dLbl>
            <c:dLbl>
              <c:idx val="2"/>
              <c:layout>
                <c:manualLayout>
                  <c:x val="-3.0570675309881021E-3"/>
                  <c:y val="-1.970638931327613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26B2-4F5A-AE42-DBE14B365344}"/>
                </c:ext>
              </c:extLst>
            </c:dLbl>
            <c:dLbl>
              <c:idx val="3"/>
              <c:layout>
                <c:manualLayout>
                  <c:x val="-1.7954634865272712E-2"/>
                  <c:y val="3.0116347396873897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26B2-4F5A-AE42-DBE14B365344}"/>
                </c:ext>
              </c:extLst>
            </c:dLbl>
            <c:dLbl>
              <c:idx val="4"/>
              <c:layout>
                <c:manualLayout>
                  <c:x val="-1.8205593428338235E-2"/>
                  <c:y val="-2.9296039487601365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26B2-4F5A-AE42-DBE14B365344}"/>
                </c:ext>
              </c:extLst>
            </c:dLbl>
            <c:dLbl>
              <c:idx val="5"/>
              <c:layout>
                <c:manualLayout>
                  <c:x val="-1.7897091722595078E-2"/>
                  <c:y val="1.49253731343283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26B2-4F5A-AE42-DBE14B365344}"/>
                </c:ext>
              </c:extLst>
            </c:dLbl>
            <c:dLbl>
              <c:idx val="6"/>
              <c:layout>
                <c:manualLayout>
                  <c:x val="-5.9656972408650257E-3"/>
                  <c:y val="0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26B2-4F5A-AE42-DBE14B365344}"/>
                </c:ext>
              </c:extLst>
            </c:dLbl>
            <c:spPr>
              <a:noFill/>
              <a:ln w="25288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20</c:v>
                </c:pt>
                <c:pt idx="1">
                  <c:v>24</c:v>
                </c:pt>
                <c:pt idx="2">
                  <c:v>19</c:v>
                </c:pt>
                <c:pt idx="3">
                  <c:v>34</c:v>
                </c:pt>
                <c:pt idx="4">
                  <c:v>37</c:v>
                </c:pt>
                <c:pt idx="5" formatCode="General">
                  <c:v>53</c:v>
                </c:pt>
                <c:pt idx="6" formatCode="General">
                  <c:v>64</c:v>
                </c:pt>
                <c:pt idx="7" formatCode="General">
                  <c:v>73</c:v>
                </c:pt>
                <c:pt idx="8" formatCode="General">
                  <c:v>87</c:v>
                </c:pt>
                <c:pt idx="9" formatCode="General">
                  <c:v>92</c:v>
                </c:pt>
                <c:pt idx="10" formatCode="General">
                  <c:v>106</c:v>
                </c:pt>
                <c:pt idx="11" formatCode="General">
                  <c:v>113</c:v>
                </c:pt>
                <c:pt idx="12" formatCode="General">
                  <c:v>111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C-26B2-4F5A-AE42-DBE14B36534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5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4.0255421092497669E-2"/>
                  <c:y val="-3.8584635875739411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26B2-4F5A-AE42-DBE14B365344}"/>
                </c:ext>
              </c:extLst>
            </c:dLbl>
            <c:dLbl>
              <c:idx val="1"/>
              <c:layout>
                <c:manualLayout>
                  <c:x val="-2.9865830529573065E-2"/>
                  <c:y val="-3.86813961687624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26B2-4F5A-AE42-DBE14B365344}"/>
                </c:ext>
              </c:extLst>
            </c:dLbl>
            <c:dLbl>
              <c:idx val="2"/>
              <c:layout>
                <c:manualLayout>
                  <c:x val="-2.8272472652327855E-2"/>
                  <c:y val="-3.3345673208759356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26B2-4F5A-AE42-DBE14B365344}"/>
                </c:ext>
              </c:extLst>
            </c:dLbl>
            <c:dLbl>
              <c:idx val="3"/>
              <c:layout>
                <c:manualLayout>
                  <c:x val="-4.5042423388351627E-2"/>
                  <c:y val="-4.6238492576487641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26B2-4F5A-AE42-DBE14B365344}"/>
                </c:ext>
              </c:extLst>
            </c:dLbl>
            <c:dLbl>
              <c:idx val="4"/>
              <c:layout>
                <c:manualLayout>
                  <c:x val="-2.8968040068816901E-2"/>
                  <c:y val="-3.7454459983546823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26B2-4F5A-AE42-DBE14B365344}"/>
                </c:ext>
              </c:extLst>
            </c:dLbl>
            <c:dLbl>
              <c:idx val="5"/>
              <c:layout>
                <c:manualLayout>
                  <c:x val="-2.6845637583892617E-2"/>
                  <c:y val="-2.98507462686567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26B2-4F5A-AE42-DBE14B365344}"/>
                </c:ext>
              </c:extLst>
            </c:dLbl>
            <c:dLbl>
              <c:idx val="7"/>
              <c:layout>
                <c:manualLayout>
                  <c:x val="0"/>
                  <c:y val="-1.99004975124378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26B2-4F5A-AE42-DBE14B365344}"/>
                </c:ext>
              </c:extLst>
            </c:dLbl>
            <c:dLbl>
              <c:idx val="11"/>
              <c:layout>
                <c:manualLayout>
                  <c:x val="-4.4742729306487695E-3"/>
                  <c:y val="-1.49253731343284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711-47F0-8E5F-ABB98E061FF9}"/>
                </c:ext>
              </c:extLst>
            </c:dLbl>
            <c:spPr>
              <a:noFill/>
              <a:ln w="25288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315</c:v>
                </c:pt>
                <c:pt idx="1">
                  <c:v>316</c:v>
                </c:pt>
                <c:pt idx="2">
                  <c:v>373</c:v>
                </c:pt>
                <c:pt idx="3">
                  <c:v>416</c:v>
                </c:pt>
                <c:pt idx="4">
                  <c:v>532</c:v>
                </c:pt>
                <c:pt idx="5" formatCode="General">
                  <c:v>511</c:v>
                </c:pt>
                <c:pt idx="6" formatCode="General">
                  <c:v>529</c:v>
                </c:pt>
                <c:pt idx="7" formatCode="General">
                  <c:v>534</c:v>
                </c:pt>
                <c:pt idx="8" formatCode="General">
                  <c:v>492</c:v>
                </c:pt>
                <c:pt idx="9" formatCode="General">
                  <c:v>391</c:v>
                </c:pt>
                <c:pt idx="10" formatCode="General">
                  <c:v>446</c:v>
                </c:pt>
                <c:pt idx="11" formatCode="General">
                  <c:v>445</c:v>
                </c:pt>
                <c:pt idx="12" formatCode="General">
                  <c:v>407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4-26B2-4F5A-AE42-DBE14B3653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12539840"/>
        <c:axId val="1"/>
      </c:lineChart>
      <c:catAx>
        <c:axId val="2012539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2012539840"/>
        <c:crosses val="autoZero"/>
        <c:crossBetween val="between"/>
      </c:valAx>
      <c:spPr>
        <a:noFill/>
        <a:ln w="25372">
          <a:noFill/>
        </a:ln>
      </c:spPr>
    </c:plotArea>
    <c:legend>
      <c:legendPos val="r"/>
      <c:overlay val="0"/>
      <c:txPr>
        <a:bodyPr/>
        <a:lstStyle/>
        <a:p>
          <a:pPr>
            <a:defRPr sz="994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94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216678517286262"/>
          <c:y val="0.22723628554695138"/>
          <c:w val="0.24761904761904771"/>
          <c:h val="0.37410071942446166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Islamabad</c:v>
                </c:pt>
              </c:strCache>
            </c:strRef>
          </c:tx>
          <c:spPr>
            <a:solidFill>
              <a:srgbClr val="BBE0E3"/>
            </a:solidFill>
            <a:ln w="3170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1C6C-4E9A-9E69-9B71B71405E2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C6C-4E9A-9E69-9B71B71405E2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1C6C-4E9A-9E69-9B71B71405E2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C6C-4E9A-9E69-9B71B71405E2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1C6C-4E9A-9E69-9B71B71405E2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C6C-4E9A-9E69-9B71B71405E2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1C6C-4E9A-9E69-9B71B71405E2}"/>
              </c:ext>
            </c:extLst>
          </c:dPt>
          <c:dLbls>
            <c:dLbl>
              <c:idx val="0"/>
              <c:layout>
                <c:manualLayout>
                  <c:x val="-0.12255509231610598"/>
                  <c:y val="-6.3082331315083812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C6C-4E9A-9E69-9B71B71405E2}"/>
                </c:ext>
              </c:extLst>
            </c:dLbl>
            <c:dLbl>
              <c:idx val="1"/>
              <c:layout>
                <c:manualLayout>
                  <c:x val="9.5823636148847605E-2"/>
                  <c:y val="-8.8617830713399098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C6C-4E9A-9E69-9B71B71405E2}"/>
                </c:ext>
              </c:extLst>
            </c:dLbl>
            <c:dLbl>
              <c:idx val="2"/>
              <c:layout>
                <c:manualLayout>
                  <c:x val="8.5028940852737794E-2"/>
                  <c:y val="2.4815513763258943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C6C-4E9A-9E69-9B71B71405E2}"/>
                </c:ext>
              </c:extLst>
            </c:dLbl>
            <c:dLbl>
              <c:idx val="3"/>
              <c:layout>
                <c:manualLayout>
                  <c:x val="4.1641139388627256E-2"/>
                  <c:y val="-3.4203348548373716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C6C-4E9A-9E69-9B71B71405E2}"/>
                </c:ext>
              </c:extLst>
            </c:dLbl>
            <c:dLbl>
              <c:idx val="4"/>
              <c:layout>
                <c:manualLayout>
                  <c:x val="5.5368510674788728E-2"/>
                  <c:y val="3.3275450385153352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C6C-4E9A-9E69-9B71B71405E2}"/>
                </c:ext>
              </c:extLst>
            </c:dLbl>
            <c:dLbl>
              <c:idx val="5"/>
              <c:layout>
                <c:manualLayout>
                  <c:x val="-3.8910679133858268E-2"/>
                  <c:y val="3.4398902407058923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C6C-4E9A-9E69-9B71B71405E2}"/>
                </c:ext>
              </c:extLst>
            </c:dLbl>
            <c:dLbl>
              <c:idx val="6"/>
              <c:layout>
                <c:manualLayout>
                  <c:x val="0"/>
                  <c:y val="-2.6347157868804308E-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C6C-4E9A-9E69-9B71B71405E2}"/>
                </c:ext>
              </c:extLst>
            </c:dLbl>
            <c:numFmt formatCode="0%" sourceLinked="0"/>
            <c:spPr>
              <a:noFill/>
              <a:ln w="25236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98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111</c:v>
                </c:pt>
                <c:pt idx="3">
                  <c:v>235</c:v>
                </c:pt>
                <c:pt idx="4">
                  <c:v>55</c:v>
                </c:pt>
                <c:pt idx="5">
                  <c:v>6</c:v>
                </c:pt>
                <c:pt idx="6">
                  <c:v>330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C6C-4E9A-9E69-9B71B71405E2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1C6C-4E9A-9E69-9B71B71405E2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1C6C-4E9A-9E69-9B71B71405E2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1C6C-4E9A-9E69-9B71B71405E2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1C6C-4E9A-9E69-9B71B71405E2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1C6C-4E9A-9E69-9B71B71405E2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1C6C-4E9A-9E69-9B71B71405E2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1C6C-4E9A-9E69-9B71B71405E2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15.061058344640434</c:v>
                </c:pt>
                <c:pt idx="3">
                  <c:v>31.886024423337854</c:v>
                </c:pt>
                <c:pt idx="4">
                  <c:v>7.4626865671641784</c:v>
                </c:pt>
                <c:pt idx="5">
                  <c:v>0.81411126187245586</c:v>
                </c:pt>
                <c:pt idx="6">
                  <c:v>44.776119402985074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1C6C-4E9A-9E69-9B71B71405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59">
          <a:noFill/>
        </a:ln>
      </c:spPr>
    </c:plotArea>
    <c:legend>
      <c:legendPos val="r"/>
      <c:layout>
        <c:manualLayout>
          <c:xMode val="edge"/>
          <c:yMode val="edge"/>
          <c:x val="0.7091122001358221"/>
          <c:y val="0.15647482014388489"/>
          <c:w val="0.17335572563919022"/>
          <c:h val="0.33883834664551826"/>
        </c:manualLayout>
      </c:layout>
      <c:overlay val="0"/>
      <c:spPr>
        <a:noFill/>
        <a:ln w="4166">
          <a:solidFill>
            <a:schemeClr val="tx1"/>
          </a:solidFill>
          <a:prstDash val="solid"/>
        </a:ln>
      </c:spPr>
      <c:txPr>
        <a:bodyPr/>
        <a:lstStyle/>
        <a:p>
          <a:pPr>
            <a:defRPr sz="1277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61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086528749095486E-2"/>
          <c:y val="3.9602443213809714E-2"/>
          <c:w val="0.78771110358194896"/>
          <c:h val="0.84924623115578035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Karachi</c:v>
                </c:pt>
              </c:strCache>
            </c:strRef>
          </c:tx>
          <c:spPr>
            <a:solidFill>
              <a:schemeClr val="accent2"/>
            </a:solidFill>
            <a:ln w="15675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265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4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274</c:v>
                </c:pt>
                <c:pt idx="1">
                  <c:v>491</c:v>
                </c:pt>
                <c:pt idx="2">
                  <c:v>976</c:v>
                </c:pt>
                <c:pt idx="3">
                  <c:v>237</c:v>
                </c:pt>
                <c:pt idx="4">
                  <c:v>269</c:v>
                </c:pt>
                <c:pt idx="5">
                  <c:v>334</c:v>
                </c:pt>
                <c:pt idx="6">
                  <c:v>213</c:v>
                </c:pt>
                <c:pt idx="7">
                  <c:v>210</c:v>
                </c:pt>
                <c:pt idx="8">
                  <c:v>375</c:v>
                </c:pt>
                <c:pt idx="9">
                  <c:v>519</c:v>
                </c:pt>
                <c:pt idx="10">
                  <c:v>596</c:v>
                </c:pt>
                <c:pt idx="11">
                  <c:v>582</c:v>
                </c:pt>
                <c:pt idx="12">
                  <c:v>494</c:v>
                </c:pt>
                <c:pt idx="13">
                  <c:v>608</c:v>
                </c:pt>
                <c:pt idx="14">
                  <c:v>655</c:v>
                </c:pt>
                <c:pt idx="15">
                  <c:v>701</c:v>
                </c:pt>
                <c:pt idx="16">
                  <c:v>998</c:v>
                </c:pt>
                <c:pt idx="17">
                  <c:v>862</c:v>
                </c:pt>
                <c:pt idx="18">
                  <c:v>724</c:v>
                </c:pt>
                <c:pt idx="19">
                  <c:v>534</c:v>
                </c:pt>
                <c:pt idx="20">
                  <c:v>391</c:v>
                </c:pt>
                <c:pt idx="21">
                  <c:v>569</c:v>
                </c:pt>
                <c:pt idx="22">
                  <c:v>833</c:v>
                </c:pt>
                <c:pt idx="23">
                  <c:v>833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13-4A7F-8DB7-29AC3286F1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24876623"/>
        <c:axId val="1"/>
      </c:barChart>
      <c:dateAx>
        <c:axId val="1124876623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92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4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92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4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124876623"/>
        <c:crosses val="autoZero"/>
        <c:crossBetween val="between"/>
      </c:valAx>
      <c:spPr>
        <a:noFill/>
        <a:ln w="15675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9804876277257795"/>
          <c:y val="0.2642130689839069"/>
          <c:w val="8.0783769953284179E-2"/>
          <c:h val="4.7416214407462021E-2"/>
        </c:manualLayout>
      </c:layout>
      <c:overlay val="0"/>
      <c:spPr>
        <a:noFill/>
        <a:ln w="3921">
          <a:solidFill>
            <a:schemeClr val="tx1"/>
          </a:solidFill>
          <a:prstDash val="solid"/>
        </a:ln>
      </c:spPr>
      <c:txPr>
        <a:bodyPr/>
        <a:lstStyle/>
        <a:p>
          <a:pPr>
            <a:defRPr sz="1041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33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351758793969849E-2"/>
          <c:y val="4.030226700251905E-2"/>
          <c:w val="0.72130155966737219"/>
          <c:h val="0.8488664987405542"/>
        </c:manualLayout>
      </c:layout>
      <c:lineChart>
        <c:grouping val="standar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Karachi</c:v>
                </c:pt>
              </c:strCache>
            </c:strRef>
          </c:tx>
          <c:marker>
            <c:symbol val="square"/>
            <c:size val="2"/>
          </c:marker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274</c:v>
                </c:pt>
                <c:pt idx="1">
                  <c:v>491</c:v>
                </c:pt>
                <c:pt idx="2">
                  <c:v>976</c:v>
                </c:pt>
                <c:pt idx="3">
                  <c:v>237</c:v>
                </c:pt>
                <c:pt idx="4">
                  <c:v>269</c:v>
                </c:pt>
                <c:pt idx="5">
                  <c:v>334</c:v>
                </c:pt>
                <c:pt idx="6">
                  <c:v>213</c:v>
                </c:pt>
                <c:pt idx="7">
                  <c:v>210</c:v>
                </c:pt>
                <c:pt idx="8">
                  <c:v>375</c:v>
                </c:pt>
                <c:pt idx="9">
                  <c:v>519</c:v>
                </c:pt>
                <c:pt idx="10">
                  <c:v>596</c:v>
                </c:pt>
                <c:pt idx="11">
                  <c:v>582</c:v>
                </c:pt>
                <c:pt idx="12">
                  <c:v>494</c:v>
                </c:pt>
                <c:pt idx="13">
                  <c:v>608</c:v>
                </c:pt>
                <c:pt idx="14">
                  <c:v>655</c:v>
                </c:pt>
                <c:pt idx="15">
                  <c:v>701</c:v>
                </c:pt>
                <c:pt idx="16">
                  <c:v>998</c:v>
                </c:pt>
                <c:pt idx="17">
                  <c:v>862</c:v>
                </c:pt>
                <c:pt idx="18">
                  <c:v>724</c:v>
                </c:pt>
                <c:pt idx="19">
                  <c:v>534</c:v>
                </c:pt>
                <c:pt idx="20">
                  <c:v>391</c:v>
                </c:pt>
                <c:pt idx="21">
                  <c:v>569</c:v>
                </c:pt>
                <c:pt idx="22">
                  <c:v>833</c:v>
                </c:pt>
                <c:pt idx="23">
                  <c:v>833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643-4634-99B3-5C111C6B12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35286496"/>
        <c:axId val="1"/>
      </c:lineChart>
      <c:dateAx>
        <c:axId val="1835286496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nextTo"/>
        <c:spPr>
          <a:ln w="391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98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91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3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835286496"/>
        <c:crosses val="autoZero"/>
        <c:crossBetween val="midCat"/>
      </c:valAx>
      <c:spPr>
        <a:noFill/>
        <a:ln w="15663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4729729538524667"/>
          <c:y val="0.46599993725883865"/>
          <c:w val="0.13648647692623328"/>
          <c:h val="7.2000083654881808E-2"/>
        </c:manualLayout>
      </c:layout>
      <c:overlay val="0"/>
      <c:spPr>
        <a:noFill/>
        <a:ln w="3916">
          <a:solidFill>
            <a:schemeClr val="tx1"/>
          </a:solidFill>
          <a:prstDash val="solid"/>
        </a:ln>
      </c:spPr>
      <c:txPr>
        <a:bodyPr/>
        <a:lstStyle/>
        <a:p>
          <a:pPr>
            <a:defRPr sz="1039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21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6689413823272091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AC60-4870-BF85-0B819A0D6560}"/>
              </c:ext>
            </c:extLst>
          </c:dPt>
          <c:dLbls>
            <c:dLbl>
              <c:idx val="2"/>
              <c:layout>
                <c:manualLayout>
                  <c:x val="-9.3333333333333341E-3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C60-4870-BF85-0B819A0D6560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358</c:v>
                </c:pt>
                <c:pt idx="1">
                  <c:v>272</c:v>
                </c:pt>
                <c:pt idx="2">
                  <c:v>368</c:v>
                </c:pt>
                <c:pt idx="3">
                  <c:v>359</c:v>
                </c:pt>
                <c:pt idx="4">
                  <c:v>404</c:v>
                </c:pt>
                <c:pt idx="5" formatCode="General">
                  <c:v>638</c:v>
                </c:pt>
                <c:pt idx="6" formatCode="General">
                  <c:v>599</c:v>
                </c:pt>
                <c:pt idx="7" formatCode="General">
                  <c:v>435</c:v>
                </c:pt>
                <c:pt idx="8" formatCode="General">
                  <c:v>279</c:v>
                </c:pt>
                <c:pt idx="9" formatCode="General">
                  <c:v>155</c:v>
                </c:pt>
                <c:pt idx="10" formatCode="General">
                  <c:v>296</c:v>
                </c:pt>
                <c:pt idx="11" formatCode="General">
                  <c:v>462</c:v>
                </c:pt>
                <c:pt idx="12" formatCode="General">
                  <c:v>450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C60-4870-BF85-0B819A0D656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30</c:v>
                </c:pt>
                <c:pt idx="1">
                  <c:v>22</c:v>
                </c:pt>
                <c:pt idx="2">
                  <c:v>23</c:v>
                </c:pt>
                <c:pt idx="3">
                  <c:v>46</c:v>
                </c:pt>
                <c:pt idx="4">
                  <c:v>50</c:v>
                </c:pt>
                <c:pt idx="5" formatCode="General">
                  <c:v>50</c:v>
                </c:pt>
                <c:pt idx="6" formatCode="General">
                  <c:v>35</c:v>
                </c:pt>
                <c:pt idx="7" formatCode="General">
                  <c:v>31</c:v>
                </c:pt>
                <c:pt idx="8" formatCode="General">
                  <c:v>34</c:v>
                </c:pt>
                <c:pt idx="9" formatCode="General">
                  <c:v>46</c:v>
                </c:pt>
                <c:pt idx="10" formatCode="General">
                  <c:v>60</c:v>
                </c:pt>
                <c:pt idx="11" formatCode="General">
                  <c:v>55</c:v>
                </c:pt>
                <c:pt idx="12" formatCode="General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C60-4870-BF85-0B819A0D656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396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172</c:v>
                </c:pt>
                <c:pt idx="1">
                  <c:v>179</c:v>
                </c:pt>
                <c:pt idx="2">
                  <c:v>198</c:v>
                </c:pt>
                <c:pt idx="3">
                  <c:v>227</c:v>
                </c:pt>
                <c:pt idx="4">
                  <c:v>225</c:v>
                </c:pt>
                <c:pt idx="5" formatCode="General">
                  <c:v>290</c:v>
                </c:pt>
                <c:pt idx="6" formatCode="General">
                  <c:v>205</c:v>
                </c:pt>
                <c:pt idx="7" formatCode="General">
                  <c:v>235</c:v>
                </c:pt>
                <c:pt idx="8" formatCode="General">
                  <c:v>178</c:v>
                </c:pt>
                <c:pt idx="9" formatCode="General">
                  <c:v>153</c:v>
                </c:pt>
                <c:pt idx="10" formatCode="General">
                  <c:v>173</c:v>
                </c:pt>
                <c:pt idx="11" formatCode="General">
                  <c:v>261</c:v>
                </c:pt>
                <c:pt idx="12" formatCode="General">
                  <c:v>248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C60-4870-BF85-0B819A0D656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C60-4870-BF85-0B819A0D6560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C60-4870-BF85-0B819A0D6560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C60-4870-BF85-0B819A0D6560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C60-4870-BF85-0B819A0D6560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C60-4870-BF85-0B819A0D6560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9</c:v>
                </c:pt>
                <c:pt idx="1">
                  <c:v>9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 formatCode="General">
                  <c:v>9</c:v>
                </c:pt>
                <c:pt idx="6" formatCode="General">
                  <c:v>12</c:v>
                </c:pt>
                <c:pt idx="7" formatCode="General">
                  <c:v>14</c:v>
                </c:pt>
                <c:pt idx="8" formatCode="General">
                  <c:v>30</c:v>
                </c:pt>
                <c:pt idx="9" formatCode="General">
                  <c:v>33</c:v>
                </c:pt>
                <c:pt idx="10" formatCode="General">
                  <c:v>38</c:v>
                </c:pt>
                <c:pt idx="11" formatCode="General">
                  <c:v>52</c:v>
                </c:pt>
                <c:pt idx="12" formatCode="General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C60-4870-BF85-0B819A0D6560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solidFill>
              <a:srgbClr val="FFFF66"/>
            </a:solidFill>
            <a:ln>
              <a:solidFill>
                <a:srgbClr val="C8C358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224</c:v>
                </c:pt>
                <c:pt idx="1">
                  <c:v>222</c:v>
                </c:pt>
                <c:pt idx="2">
                  <c:v>240</c:v>
                </c:pt>
                <c:pt idx="3">
                  <c:v>296</c:v>
                </c:pt>
                <c:pt idx="4">
                  <c:v>297</c:v>
                </c:pt>
                <c:pt idx="5" formatCode="General">
                  <c:v>360</c:v>
                </c:pt>
                <c:pt idx="6" formatCode="General">
                  <c:v>263</c:v>
                </c:pt>
                <c:pt idx="7" formatCode="General">
                  <c:v>289</c:v>
                </c:pt>
                <c:pt idx="8" formatCode="General">
                  <c:v>255</c:v>
                </c:pt>
                <c:pt idx="9" formatCode="General">
                  <c:v>236</c:v>
                </c:pt>
                <c:pt idx="10" formatCode="General">
                  <c:v>273</c:v>
                </c:pt>
                <c:pt idx="11" formatCode="General">
                  <c:v>371</c:v>
                </c:pt>
                <c:pt idx="12" formatCode="General">
                  <c:v>383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AC60-4870-BF85-0B819A0D65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81354048"/>
        <c:axId val="1"/>
      </c:barChart>
      <c:catAx>
        <c:axId val="1381354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381354048"/>
        <c:crosses val="autoZero"/>
        <c:crossBetween val="between"/>
      </c:valAx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83979495570046758"/>
          <c:y val="0.42666666666666664"/>
          <c:w val="0.14435171128084512"/>
          <c:h val="0.24070259104467184"/>
        </c:manualLayout>
      </c:layout>
      <c:overlay val="0"/>
      <c:txPr>
        <a:bodyPr/>
        <a:lstStyle/>
        <a:p>
          <a:pPr>
            <a:defRPr sz="996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92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670647712660075E-2"/>
          <c:y val="1.6648058918008385E-2"/>
          <c:w val="0.71309888628786267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diamond"/>
            <c:size val="3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-4.6639774055088755E-2"/>
                  <c:y val="-2.7978806753633408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D42-495E-AC14-111D5E3989E0}"/>
                </c:ext>
              </c:extLst>
            </c:dLbl>
            <c:dLbl>
              <c:idx val="1"/>
              <c:layout>
                <c:manualLayout>
                  <c:x val="-2.8917895330197819E-2"/>
                  <c:y val="-4.5079719512672853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D42-495E-AC14-111D5E3989E0}"/>
                </c:ext>
              </c:extLst>
            </c:dLbl>
            <c:dLbl>
              <c:idx val="2"/>
              <c:layout>
                <c:manualLayout>
                  <c:x val="-2.7170697622528727E-2"/>
                  <c:y val="-3.0634034551651194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D42-495E-AC14-111D5E3989E0}"/>
                </c:ext>
              </c:extLst>
            </c:dLbl>
            <c:dLbl>
              <c:idx val="3"/>
              <c:layout>
                <c:manualLayout>
                  <c:x val="-2.7291538222151763E-2"/>
                  <c:y val="-4.3312179261174442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D42-495E-AC14-111D5E3989E0}"/>
                </c:ext>
              </c:extLst>
            </c:dLbl>
            <c:dLbl>
              <c:idx val="4"/>
              <c:layout>
                <c:manualLayout>
                  <c:x val="-3.4870909592676753E-2"/>
                  <c:y val="-3.0706115093822227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D42-495E-AC14-111D5E3989E0}"/>
                </c:ext>
              </c:extLst>
            </c:dLbl>
            <c:spPr>
              <a:noFill/>
              <a:ln w="25288">
                <a:noFill/>
              </a:ln>
            </c:spPr>
            <c:txPr>
              <a:bodyPr/>
              <a:lstStyle/>
              <a:p>
                <a:pPr>
                  <a:defRPr sz="994" b="1">
                    <a:solidFill>
                      <a:srgbClr val="6600C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358</c:v>
                </c:pt>
                <c:pt idx="1">
                  <c:v>272</c:v>
                </c:pt>
                <c:pt idx="2">
                  <c:v>368</c:v>
                </c:pt>
                <c:pt idx="3">
                  <c:v>359</c:v>
                </c:pt>
                <c:pt idx="4">
                  <c:v>404</c:v>
                </c:pt>
                <c:pt idx="5" formatCode="General">
                  <c:v>638</c:v>
                </c:pt>
                <c:pt idx="6" formatCode="General">
                  <c:v>599</c:v>
                </c:pt>
                <c:pt idx="7" formatCode="General">
                  <c:v>435</c:v>
                </c:pt>
                <c:pt idx="8" formatCode="General">
                  <c:v>279</c:v>
                </c:pt>
                <c:pt idx="9" formatCode="General">
                  <c:v>155</c:v>
                </c:pt>
                <c:pt idx="10" formatCode="General">
                  <c:v>296</c:v>
                </c:pt>
                <c:pt idx="11" formatCode="General">
                  <c:v>462</c:v>
                </c:pt>
                <c:pt idx="12" formatCode="General">
                  <c:v>450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D42-495E-AC14-111D5E3989E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5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-3.8736751865748327E-2"/>
                  <c:y val="-2.6885846358757393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D42-495E-AC14-111D5E3989E0}"/>
                </c:ext>
              </c:extLst>
            </c:dLbl>
            <c:dLbl>
              <c:idx val="1"/>
              <c:layout>
                <c:manualLayout>
                  <c:x val="-2.7067934075808091E-2"/>
                  <c:y val="-3.551352276617596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D42-495E-AC14-111D5E3989E0}"/>
                </c:ext>
              </c:extLst>
            </c:dLbl>
            <c:dLbl>
              <c:idx val="2"/>
              <c:layout>
                <c:manualLayout>
                  <c:x val="-1.2124222727192657E-2"/>
                  <c:y val="-4.0404081952442515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D42-495E-AC14-111D5E3989E0}"/>
                </c:ext>
              </c:extLst>
            </c:dLbl>
            <c:dLbl>
              <c:idx val="3"/>
              <c:layout>
                <c:manualLayout>
                  <c:x val="-2.4160577900735381E-2"/>
                  <c:y val="-3.5752976530107651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D42-495E-AC14-111D5E3989E0}"/>
                </c:ext>
              </c:extLst>
            </c:dLbl>
            <c:dLbl>
              <c:idx val="4"/>
              <c:layout>
                <c:manualLayout>
                  <c:x val="-1.9696969696969695E-2"/>
                  <c:y val="-3.7881026359564307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D42-495E-AC14-111D5E3989E0}"/>
                </c:ext>
              </c:extLst>
            </c:dLbl>
            <c:dLbl>
              <c:idx val="8"/>
              <c:layout>
                <c:manualLayout>
                  <c:x val="-2.9828486204325128E-3"/>
                  <c:y val="-1.4925373134328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D42-495E-AC14-111D5E3989E0}"/>
                </c:ext>
              </c:extLst>
            </c:dLbl>
            <c:spPr>
              <a:noFill/>
              <a:ln w="25288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30</c:v>
                </c:pt>
                <c:pt idx="1">
                  <c:v>22</c:v>
                </c:pt>
                <c:pt idx="2">
                  <c:v>23</c:v>
                </c:pt>
                <c:pt idx="3">
                  <c:v>46</c:v>
                </c:pt>
                <c:pt idx="4">
                  <c:v>50</c:v>
                </c:pt>
                <c:pt idx="5" formatCode="General">
                  <c:v>50</c:v>
                </c:pt>
                <c:pt idx="6" formatCode="General">
                  <c:v>35</c:v>
                </c:pt>
                <c:pt idx="7" formatCode="General">
                  <c:v>31</c:v>
                </c:pt>
                <c:pt idx="8" formatCode="General">
                  <c:v>34</c:v>
                </c:pt>
                <c:pt idx="9" formatCode="General">
                  <c:v>46</c:v>
                </c:pt>
                <c:pt idx="10" formatCode="General">
                  <c:v>60</c:v>
                </c:pt>
                <c:pt idx="11" formatCode="General">
                  <c:v>55</c:v>
                </c:pt>
                <c:pt idx="12" formatCode="General">
                  <c:v>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8D42-495E-AC14-111D5E3989E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3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-2.6906116601196663E-2"/>
                  <c:y val="3.9798056959298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D42-495E-AC14-111D5E3989E0}"/>
                </c:ext>
              </c:extLst>
            </c:dLbl>
            <c:dLbl>
              <c:idx val="1"/>
              <c:layout>
                <c:manualLayout>
                  <c:x val="-3.6014256607185845E-2"/>
                  <c:y val="3.8982058212872643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D42-495E-AC14-111D5E3989E0}"/>
                </c:ext>
              </c:extLst>
            </c:dLbl>
            <c:dLbl>
              <c:idx val="2"/>
              <c:layout>
                <c:manualLayout>
                  <c:x val="-2.4092241848147358E-2"/>
                  <c:y val="3.9174179314542291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D42-495E-AC14-111D5E3989E0}"/>
                </c:ext>
              </c:extLst>
            </c:dLbl>
            <c:dLbl>
              <c:idx val="3"/>
              <c:layout>
                <c:manualLayout>
                  <c:x val="-3.4740674194249206E-2"/>
                  <c:y val="4.6924628824382024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D42-495E-AC14-111D5E3989E0}"/>
                </c:ext>
              </c:extLst>
            </c:dLbl>
            <c:dLbl>
              <c:idx val="4"/>
              <c:layout>
                <c:manualLayout>
                  <c:x val="-3.646567668974264E-2"/>
                  <c:y val="4.6324284091354251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D42-495E-AC14-111D5E3989E0}"/>
                </c:ext>
              </c:extLst>
            </c:dLbl>
            <c:spPr>
              <a:noFill/>
              <a:ln w="25288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172</c:v>
                </c:pt>
                <c:pt idx="1">
                  <c:v>179</c:v>
                </c:pt>
                <c:pt idx="2">
                  <c:v>198</c:v>
                </c:pt>
                <c:pt idx="3">
                  <c:v>227</c:v>
                </c:pt>
                <c:pt idx="4">
                  <c:v>225</c:v>
                </c:pt>
                <c:pt idx="5" formatCode="General">
                  <c:v>290</c:v>
                </c:pt>
                <c:pt idx="6" formatCode="General">
                  <c:v>205</c:v>
                </c:pt>
                <c:pt idx="7" formatCode="General">
                  <c:v>235</c:v>
                </c:pt>
                <c:pt idx="8" formatCode="General">
                  <c:v>178</c:v>
                </c:pt>
                <c:pt idx="9" formatCode="General">
                  <c:v>153</c:v>
                </c:pt>
                <c:pt idx="10" formatCode="General">
                  <c:v>173</c:v>
                </c:pt>
                <c:pt idx="11" formatCode="General">
                  <c:v>261</c:v>
                </c:pt>
                <c:pt idx="12" formatCode="General">
                  <c:v>248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8D42-495E-AC14-111D5E3989E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x"/>
            <c:size val="5"/>
          </c:marker>
          <c:dLbls>
            <c:dLbl>
              <c:idx val="0"/>
              <c:layout>
                <c:manualLayout>
                  <c:x val="-4.0206450703729149E-2"/>
                  <c:y val="-7.4613154698946211E-3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8D42-495E-AC14-111D5E3989E0}"/>
                </c:ext>
              </c:extLst>
            </c:dLbl>
            <c:dLbl>
              <c:idx val="1"/>
              <c:layout>
                <c:manualLayout>
                  <c:x val="5.8601231892993245E-3"/>
                  <c:y val="7.9925177263289841E-3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8D42-495E-AC14-111D5E3989E0}"/>
                </c:ext>
              </c:extLst>
            </c:dLbl>
            <c:dLbl>
              <c:idx val="2"/>
              <c:layout>
                <c:manualLayout>
                  <c:x val="5.8914783303094373E-3"/>
                  <c:y val="-7.2685783680025073E-3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8D42-495E-AC14-111D5E3989E0}"/>
                </c:ext>
              </c:extLst>
            </c:dLbl>
            <c:dLbl>
              <c:idx val="3"/>
              <c:layout>
                <c:manualLayout>
                  <c:x val="-1.0497513314191432E-2"/>
                  <c:y val="-1.963489638422063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8D42-495E-AC14-111D5E3989E0}"/>
                </c:ext>
              </c:extLst>
            </c:dLbl>
            <c:dLbl>
              <c:idx val="4"/>
              <c:layout>
                <c:manualLayout>
                  <c:x val="-1.8205593428338235E-2"/>
                  <c:y val="-2.9296039487601365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8D42-495E-AC14-111D5E3989E0}"/>
                </c:ext>
              </c:extLst>
            </c:dLbl>
            <c:dLbl>
              <c:idx val="8"/>
              <c:layout>
                <c:manualLayout>
                  <c:x val="-2.9828486204325128E-3"/>
                  <c:y val="1.24378109452734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8D42-495E-AC14-111D5E3989E0}"/>
                </c:ext>
              </c:extLst>
            </c:dLbl>
            <c:spPr>
              <a:noFill/>
              <a:ln w="25288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9</c:v>
                </c:pt>
                <c:pt idx="1">
                  <c:v>9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 formatCode="General">
                  <c:v>9</c:v>
                </c:pt>
                <c:pt idx="6" formatCode="General">
                  <c:v>12</c:v>
                </c:pt>
                <c:pt idx="7" formatCode="General">
                  <c:v>14</c:v>
                </c:pt>
                <c:pt idx="8" formatCode="General">
                  <c:v>30</c:v>
                </c:pt>
                <c:pt idx="9" formatCode="General">
                  <c:v>33</c:v>
                </c:pt>
                <c:pt idx="10" formatCode="General">
                  <c:v>38</c:v>
                </c:pt>
                <c:pt idx="11" formatCode="General">
                  <c:v>52</c:v>
                </c:pt>
                <c:pt idx="12" formatCode="General">
                  <c:v>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8D42-495E-AC14-111D5E3989E0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5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3.1306875231200126E-2"/>
                  <c:y val="-3.8584635875739411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8D42-495E-AC14-111D5E3989E0}"/>
                </c:ext>
              </c:extLst>
            </c:dLbl>
            <c:dLbl>
              <c:idx val="1"/>
              <c:layout>
                <c:manualLayout>
                  <c:x val="-2.9865830529573065E-2"/>
                  <c:y val="-3.86813961687624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8D42-495E-AC14-111D5E3989E0}"/>
                </c:ext>
              </c:extLst>
            </c:dLbl>
            <c:dLbl>
              <c:idx val="2"/>
              <c:layout>
                <c:manualLayout>
                  <c:x val="-2.8272472652327855E-2"/>
                  <c:y val="-3.3345673208759356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8D42-495E-AC14-111D5E3989E0}"/>
                </c:ext>
              </c:extLst>
            </c:dLbl>
            <c:dLbl>
              <c:idx val="3"/>
              <c:layout>
                <c:manualLayout>
                  <c:x val="-2.8636755975972802E-2"/>
                  <c:y val="-4.6238492576487641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8D42-495E-AC14-111D5E3989E0}"/>
                </c:ext>
              </c:extLst>
            </c:dLbl>
            <c:dLbl>
              <c:idx val="4"/>
              <c:layout>
                <c:manualLayout>
                  <c:x val="-2.8968040068816901E-2"/>
                  <c:y val="-3.7454459983546823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8D42-495E-AC14-111D5E3989E0}"/>
                </c:ext>
              </c:extLst>
            </c:dLbl>
            <c:spPr>
              <a:noFill/>
              <a:ln w="25288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224</c:v>
                </c:pt>
                <c:pt idx="1">
                  <c:v>222</c:v>
                </c:pt>
                <c:pt idx="2">
                  <c:v>240</c:v>
                </c:pt>
                <c:pt idx="3">
                  <c:v>296</c:v>
                </c:pt>
                <c:pt idx="4">
                  <c:v>297</c:v>
                </c:pt>
                <c:pt idx="5" formatCode="General">
                  <c:v>360</c:v>
                </c:pt>
                <c:pt idx="6" formatCode="General">
                  <c:v>263</c:v>
                </c:pt>
                <c:pt idx="7" formatCode="General">
                  <c:v>289</c:v>
                </c:pt>
                <c:pt idx="8" formatCode="General">
                  <c:v>255</c:v>
                </c:pt>
                <c:pt idx="9" formatCode="General">
                  <c:v>236</c:v>
                </c:pt>
                <c:pt idx="10" formatCode="General">
                  <c:v>273</c:v>
                </c:pt>
                <c:pt idx="11" formatCode="General">
                  <c:v>371</c:v>
                </c:pt>
                <c:pt idx="12" formatCode="General">
                  <c:v>383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F-8D42-495E-AC14-111D5E3989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76240047"/>
        <c:axId val="1"/>
      </c:lineChart>
      <c:catAx>
        <c:axId val="137624004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1376240047"/>
        <c:crosses val="autoZero"/>
        <c:crossBetween val="between"/>
      </c:valAx>
      <c:spPr>
        <a:noFill/>
        <a:ln w="25372">
          <a:noFill/>
        </a:ln>
      </c:spPr>
    </c:plotArea>
    <c:legend>
      <c:legendPos val="r"/>
      <c:layout>
        <c:manualLayout>
          <c:xMode val="edge"/>
          <c:yMode val="edge"/>
          <c:x val="0.79731543624161083"/>
          <c:y val="1.6206761468249294E-2"/>
          <c:w val="0.19224459358687546"/>
          <c:h val="0.21136737571982606"/>
        </c:manualLayout>
      </c:layout>
      <c:overlay val="0"/>
      <c:txPr>
        <a:bodyPr/>
        <a:lstStyle/>
        <a:p>
          <a:pPr>
            <a:defRPr sz="994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94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3DF6B21-C18A-49F1-B2D0-5543952218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Updated as at 23 May 2024</a:t>
            </a:r>
          </a:p>
          <a:p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IEEE Annual Statistics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http://www.ieee.org/membership_services/membership/statistics/annual_statistics_index.html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D3F2B14-832A-47B9-B478-FCD77D8E4C9F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08CFDC3-2EBB-44DF-A47D-61235211859A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B4530BD-49A3-43FB-87FB-A715C537DE6B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EBEEB6-25D4-4538-AF07-BE3C501DA6B0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D546866-119B-48AF-9B63-F8EC0FD8E5E2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7233258-5D17-4B28-8A55-08AB8BF64FA2}" type="slidenum">
              <a:rPr lang="en-US" altLang="en-US" smtClean="0"/>
              <a:pPr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2927C9D-0828-487A-9FFA-7FFC086A0B9E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888E314-2945-414C-AB24-BBE842681EB9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994DAF7-2C63-403D-B62A-44EB2ABB4467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A2ECBA5-C90C-491F-978C-E53AF13EA937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BA440E3-AFBA-4242-A0B3-F66A47C344E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9C8DB22-E343-44BC-BA4A-0F62B1B96A5E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272AFC0-6568-4953-B615-A3247DE680CF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EBB058-6B01-4B46-A6EC-DF3EFC2B1B26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2565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1559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0008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6186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5267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276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7015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976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8204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3950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2760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pic>
        <p:nvPicPr>
          <p:cNvPr id="1031" name="Picture 7" descr="IEEE Logo in 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248400"/>
            <a:ext cx="12954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8077200" cy="12954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0000FF"/>
                </a:solidFill>
                <a:latin typeface="Trebuchet MS" panose="020B0603020202020204" pitchFamily="34" charset="0"/>
              </a:rPr>
              <a:t>Sections in Pakistan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1600200"/>
            <a:ext cx="8534400" cy="4572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	</a:t>
            </a:r>
            <a:r>
              <a:rPr lang="en-US" altLang="en-US" sz="2800" u="sng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Sections</a:t>
            </a: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					</a:t>
            </a:r>
            <a:r>
              <a:rPr lang="en-US" altLang="en-US" sz="2800" u="sng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Geo Code</a:t>
            </a:r>
          </a:p>
          <a:p>
            <a:pPr algn="l" eaLnBrk="1" hangingPunct="1">
              <a:defRPr/>
            </a:pPr>
            <a:endParaRPr lang="en-US" altLang="en-US" sz="2800">
              <a:latin typeface="Trebuchet MS" pitchFamily="34" charset="0"/>
            </a:endParaRPr>
          </a:p>
          <a:p>
            <a:pPr algn="l" eaLnBrk="1" hangingPunct="1">
              <a:defRPr/>
            </a:pPr>
            <a:r>
              <a:rPr lang="en-US" altLang="en-US" sz="2800">
                <a:latin typeface="Trebuchet MS" pitchFamily="34" charset="0"/>
              </a:rPr>
              <a:t>1. Islamabad Section				R0 00 91</a:t>
            </a:r>
          </a:p>
          <a:p>
            <a:pPr algn="l" eaLnBrk="1" hangingPunct="1">
              <a:defRPr/>
            </a:pPr>
            <a:endParaRPr lang="en-US" altLang="en-US" sz="2800">
              <a:latin typeface="Trebuchet MS" pitchFamily="34" charset="0"/>
            </a:endParaRPr>
          </a:p>
          <a:p>
            <a:pPr algn="l" eaLnBrk="1" hangingPunct="1">
              <a:defRPr/>
            </a:pPr>
            <a:r>
              <a:rPr lang="en-US" altLang="en-US" sz="2800">
                <a:latin typeface="Trebuchet MS" pitchFamily="34" charset="0"/>
              </a:rPr>
              <a:t>2. Karachi Section				R0 00 41</a:t>
            </a:r>
          </a:p>
          <a:p>
            <a:pPr algn="l" eaLnBrk="1" hangingPunct="1">
              <a:defRPr/>
            </a:pPr>
            <a:endParaRPr lang="en-US" altLang="en-US" sz="2800">
              <a:latin typeface="Trebuchet MS" pitchFamily="34" charset="0"/>
            </a:endParaRPr>
          </a:p>
          <a:p>
            <a:pPr algn="l" eaLnBrk="1" hangingPunct="1">
              <a:defRPr/>
            </a:pPr>
            <a:r>
              <a:rPr lang="en-US" altLang="en-US" sz="2800">
                <a:latin typeface="Trebuchet MS" pitchFamily="34" charset="0"/>
              </a:rPr>
              <a:t>3. Lahore Section				R0 00 03</a:t>
            </a:r>
          </a:p>
          <a:p>
            <a:pPr algn="l" eaLnBrk="1" hangingPunct="1">
              <a:defRPr/>
            </a:pPr>
            <a:r>
              <a:rPr lang="en-US" altLang="en-US" sz="2000">
                <a:latin typeface="Trebuchet MS" pitchFamily="34" charset="0"/>
              </a:rPr>
              <a:t>(Formally known as Pakistan Section)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5793340"/>
              </p:ext>
            </p:extLst>
          </p:nvPr>
        </p:nvGraphicFramePr>
        <p:xfrm>
          <a:off x="1803400" y="963613"/>
          <a:ext cx="7062788" cy="4772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685800" y="228600"/>
            <a:ext cx="784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Karachi Section Total Members since Year 2000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Karachi 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7917065"/>
              </p:ext>
            </p:extLst>
          </p:nvPr>
        </p:nvGraphicFramePr>
        <p:xfrm>
          <a:off x="-228600" y="914400"/>
          <a:ext cx="9525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5902315"/>
              </p:ext>
            </p:extLst>
          </p:nvPr>
        </p:nvGraphicFramePr>
        <p:xfrm>
          <a:off x="609600" y="914400"/>
          <a:ext cx="851535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8486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Karachi 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</a:t>
            </a:r>
            <a:r>
              <a:rPr lang="en-US" altLang="en-US" sz="2400" dirty="0">
                <a:latin typeface="Trebuchet MS" panose="020B0603020202020204" pitchFamily="34" charset="0"/>
              </a:rPr>
              <a:t>Karachi</a:t>
            </a: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 Section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8627006"/>
              </p:ext>
            </p:extLst>
          </p:nvPr>
        </p:nvGraphicFramePr>
        <p:xfrm>
          <a:off x="595313" y="1219200"/>
          <a:ext cx="7885112" cy="529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8077200" cy="1447800"/>
          </a:xfrm>
        </p:spPr>
        <p:txBody>
          <a:bodyPr/>
          <a:lstStyle/>
          <a:p>
            <a:pPr eaLnBrk="1" hangingPunct="1"/>
            <a:r>
              <a:rPr lang="en-US" altLang="en-US">
                <a:latin typeface="Trebuchet MS" panose="020B0603020202020204" pitchFamily="34" charset="0"/>
              </a:rPr>
              <a:t>Lahore Section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2286000"/>
            <a:ext cx="7391400" cy="3200400"/>
          </a:xfrm>
        </p:spPr>
        <p:txBody>
          <a:bodyPr/>
          <a:lstStyle/>
          <a:p>
            <a:pPr algn="l" eaLnBrk="1" hangingPunct="1"/>
            <a:r>
              <a:rPr lang="en-US" altLang="en-US">
                <a:latin typeface="Trebuchet MS" panose="020B0603020202020204" pitchFamily="34" charset="0"/>
              </a:rPr>
              <a:t>Formation Date:	19 September 1968</a:t>
            </a:r>
          </a:p>
          <a:p>
            <a:pPr algn="l" eaLnBrk="1" hangingPunct="1"/>
            <a:endParaRPr lang="en-US" altLang="en-US">
              <a:latin typeface="Trebuchet MS" panose="020B0603020202020204" pitchFamily="34" charset="0"/>
            </a:endParaRPr>
          </a:p>
          <a:p>
            <a:pPr algn="l" eaLnBrk="1" hangingPunct="1"/>
            <a:r>
              <a:rPr lang="en-US" altLang="en-US">
                <a:latin typeface="Trebuchet MS" panose="020B0603020202020204" pitchFamily="34" charset="0"/>
              </a:rPr>
              <a:t>Geo Code:		R0 00 03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9949838"/>
              </p:ext>
            </p:extLst>
          </p:nvPr>
        </p:nvGraphicFramePr>
        <p:xfrm>
          <a:off x="1219200" y="1125538"/>
          <a:ext cx="7645400" cy="4770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685800" y="152400"/>
            <a:ext cx="784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Lahore Section Total Members Since Year 2000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19 September 1968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7429717"/>
              </p:ext>
            </p:extLst>
          </p:nvPr>
        </p:nvGraphicFramePr>
        <p:xfrm>
          <a:off x="1054100" y="914400"/>
          <a:ext cx="7618413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685800" y="381000"/>
            <a:ext cx="784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Lahore Section Total Members since Year 2000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Lahore 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2154437"/>
              </p:ext>
            </p:extLst>
          </p:nvPr>
        </p:nvGraphicFramePr>
        <p:xfrm>
          <a:off x="-228600" y="914400"/>
          <a:ext cx="9525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4452147"/>
              </p:ext>
            </p:extLst>
          </p:nvPr>
        </p:nvGraphicFramePr>
        <p:xfrm>
          <a:off x="660400" y="1041400"/>
          <a:ext cx="851535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8486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Lahore 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</a:t>
            </a:r>
            <a:r>
              <a:rPr lang="en-US" altLang="en-US" sz="2400" dirty="0">
                <a:latin typeface="Trebuchet MS" panose="020B0603020202020204" pitchFamily="34" charset="0"/>
              </a:rPr>
              <a:t>Lahore</a:t>
            </a: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 Section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9253453"/>
              </p:ext>
            </p:extLst>
          </p:nvPr>
        </p:nvGraphicFramePr>
        <p:xfrm>
          <a:off x="533400" y="1219200"/>
          <a:ext cx="7885112" cy="5291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8077200" cy="1447800"/>
          </a:xfrm>
        </p:spPr>
        <p:txBody>
          <a:bodyPr/>
          <a:lstStyle/>
          <a:p>
            <a:pPr eaLnBrk="1" hangingPunct="1"/>
            <a:r>
              <a:rPr lang="en-US" altLang="en-US">
                <a:latin typeface="Trebuchet MS" panose="020B0603020202020204" pitchFamily="34" charset="0"/>
              </a:rPr>
              <a:t>Islamabad Section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2286000"/>
            <a:ext cx="7391400" cy="3200400"/>
          </a:xfrm>
        </p:spPr>
        <p:txBody>
          <a:bodyPr/>
          <a:lstStyle/>
          <a:p>
            <a:pPr algn="l" eaLnBrk="1" hangingPunct="1"/>
            <a:r>
              <a:rPr lang="en-US" altLang="en-US">
                <a:latin typeface="Trebuchet MS" panose="020B0603020202020204" pitchFamily="34" charset="0"/>
              </a:rPr>
              <a:t>Formation Date:	12 February 2000</a:t>
            </a:r>
          </a:p>
          <a:p>
            <a:pPr algn="l" eaLnBrk="1" hangingPunct="1"/>
            <a:endParaRPr lang="en-US" altLang="en-US">
              <a:latin typeface="Trebuchet MS" panose="020B0603020202020204" pitchFamily="34" charset="0"/>
            </a:endParaRPr>
          </a:p>
          <a:p>
            <a:pPr algn="l" eaLnBrk="1" hangingPunct="1"/>
            <a:r>
              <a:rPr lang="en-US" altLang="en-US">
                <a:latin typeface="Trebuchet MS" panose="020B0603020202020204" pitchFamily="34" charset="0"/>
              </a:rPr>
              <a:t>Geo Code:		R0 00 91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3983737"/>
              </p:ext>
            </p:extLst>
          </p:nvPr>
        </p:nvGraphicFramePr>
        <p:xfrm>
          <a:off x="990600" y="1219200"/>
          <a:ext cx="7924800" cy="4770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685800" y="228600"/>
            <a:ext cx="784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Islamabad Section Total Members Since Year 2000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12 February 2000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6969615"/>
              </p:ext>
            </p:extLst>
          </p:nvPr>
        </p:nvGraphicFramePr>
        <p:xfrm>
          <a:off x="1498600" y="1193800"/>
          <a:ext cx="7224713" cy="4772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5" name="Text Box 9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Text Box 10"/>
          <p:cNvSpPr txBox="1">
            <a:spLocks noChangeArrowheads="1"/>
          </p:cNvSpPr>
          <p:nvPr/>
        </p:nvSpPr>
        <p:spPr bwMode="auto">
          <a:xfrm>
            <a:off x="685800" y="381000"/>
            <a:ext cx="784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Islamabad Section Total Members since Year 2000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Islamabad 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6737008"/>
              </p:ext>
            </p:extLst>
          </p:nvPr>
        </p:nvGraphicFramePr>
        <p:xfrm>
          <a:off x="-228600" y="914400"/>
          <a:ext cx="9525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8790636"/>
              </p:ext>
            </p:extLst>
          </p:nvPr>
        </p:nvGraphicFramePr>
        <p:xfrm>
          <a:off x="628650" y="914400"/>
          <a:ext cx="851535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8486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Islamabad 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</a:t>
            </a:r>
            <a:r>
              <a:rPr lang="en-US" altLang="en-US" sz="2400" dirty="0">
                <a:latin typeface="Trebuchet MS" panose="020B0603020202020204" pitchFamily="34" charset="0"/>
              </a:rPr>
              <a:t>Islamabad</a:t>
            </a: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 Section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0350960"/>
              </p:ext>
            </p:extLst>
          </p:nvPr>
        </p:nvGraphicFramePr>
        <p:xfrm>
          <a:off x="685800" y="1143000"/>
          <a:ext cx="8162925" cy="5291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8077200" cy="1447800"/>
          </a:xfrm>
        </p:spPr>
        <p:txBody>
          <a:bodyPr/>
          <a:lstStyle/>
          <a:p>
            <a:pPr eaLnBrk="1" hangingPunct="1"/>
            <a:r>
              <a:rPr lang="en-US" altLang="en-US">
                <a:latin typeface="Trebuchet MS" panose="020B0603020202020204" pitchFamily="34" charset="0"/>
              </a:rPr>
              <a:t>Karachi Section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2286000"/>
            <a:ext cx="7391400" cy="3200400"/>
          </a:xfrm>
        </p:spPr>
        <p:txBody>
          <a:bodyPr/>
          <a:lstStyle/>
          <a:p>
            <a:pPr algn="l" eaLnBrk="1" hangingPunct="1"/>
            <a:r>
              <a:rPr lang="en-US" altLang="en-US">
                <a:latin typeface="Trebuchet MS" panose="020B0603020202020204" pitchFamily="34" charset="0"/>
              </a:rPr>
              <a:t>Formation Date:	17 July 1982</a:t>
            </a:r>
          </a:p>
          <a:p>
            <a:pPr algn="l" eaLnBrk="1" hangingPunct="1"/>
            <a:endParaRPr lang="en-US" altLang="en-US">
              <a:latin typeface="Trebuchet MS" panose="020B0603020202020204" pitchFamily="34" charset="0"/>
            </a:endParaRPr>
          </a:p>
          <a:p>
            <a:pPr algn="l" eaLnBrk="1" hangingPunct="1"/>
            <a:r>
              <a:rPr lang="en-US" altLang="en-US">
                <a:latin typeface="Trebuchet MS" panose="020B0603020202020204" pitchFamily="34" charset="0"/>
              </a:rPr>
              <a:t>Geo Code:		R0 41 00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3354499"/>
              </p:ext>
            </p:extLst>
          </p:nvPr>
        </p:nvGraphicFramePr>
        <p:xfrm>
          <a:off x="1143000" y="996950"/>
          <a:ext cx="7567613" cy="4770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685800" y="152400"/>
            <a:ext cx="784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Karachi Section Total Members Since Year 2000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17 July 1982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686</TotalTime>
  <Words>506</Words>
  <Application>Microsoft Office PowerPoint</Application>
  <PresentationFormat>On-screen Show (4:3)</PresentationFormat>
  <Paragraphs>186</Paragraphs>
  <Slides>19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Trebuchet MS</vt:lpstr>
      <vt:lpstr>Default Design</vt:lpstr>
      <vt:lpstr>Sections in Pakistan</vt:lpstr>
      <vt:lpstr>Islamabad Section</vt:lpstr>
      <vt:lpstr>PowerPoint Presentation</vt:lpstr>
      <vt:lpstr>PowerPoint Presentation</vt:lpstr>
      <vt:lpstr>Islamabad Section Growth in Membership Grade  (2011-2023)</vt:lpstr>
      <vt:lpstr>Islamabad Section Growth in Membership Grade  (2011-2023)</vt:lpstr>
      <vt:lpstr>PowerPoint Presentation</vt:lpstr>
      <vt:lpstr>Karachi Section</vt:lpstr>
      <vt:lpstr>PowerPoint Presentation</vt:lpstr>
      <vt:lpstr>PowerPoint Presentation</vt:lpstr>
      <vt:lpstr>Karachi Section Growth in Membership Grade  (2011-2023)</vt:lpstr>
      <vt:lpstr>Karachi Section Growth in Membership Grade  (2011-2023)</vt:lpstr>
      <vt:lpstr>PowerPoint Presentation</vt:lpstr>
      <vt:lpstr>Lahore Section</vt:lpstr>
      <vt:lpstr>PowerPoint Presentation</vt:lpstr>
      <vt:lpstr>PowerPoint Presentation</vt:lpstr>
      <vt:lpstr>Lahore Section Growth in Membership Grade  (2011-2023)</vt:lpstr>
      <vt:lpstr>Lahore Section Growth in Membership Grade  (2011-2023)</vt:lpstr>
      <vt:lpstr>PowerPoint Presentation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IEEE</dc:creator>
  <cp:lastModifiedBy>Min Bia Gunawan</cp:lastModifiedBy>
  <cp:revision>132</cp:revision>
  <dcterms:created xsi:type="dcterms:W3CDTF">2008-01-07T06:07:13Z</dcterms:created>
  <dcterms:modified xsi:type="dcterms:W3CDTF">2024-05-23T06:26:36Z</dcterms:modified>
</cp:coreProperties>
</file>