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271" r:id="rId3"/>
    <p:sldId id="257" r:id="rId4"/>
    <p:sldId id="256" r:id="rId5"/>
    <p:sldId id="281" r:id="rId6"/>
    <p:sldId id="282" r:id="rId7"/>
    <p:sldId id="270" r:id="rId8"/>
    <p:sldId id="273" r:id="rId9"/>
    <p:sldId id="274" r:id="rId10"/>
    <p:sldId id="276" r:id="rId11"/>
    <p:sldId id="283" r:id="rId12"/>
    <p:sldId id="284" r:id="rId13"/>
    <p:sldId id="278" r:id="rId14"/>
    <p:sldId id="279" r:id="rId15"/>
    <p:sldId id="275" r:id="rId16"/>
    <p:sldId id="277" r:id="rId17"/>
    <p:sldId id="285" r:id="rId18"/>
    <p:sldId id="286" r:id="rId19"/>
    <p:sldId id="28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8" autoAdjust="0"/>
    <p:restoredTop sz="93387" autoAdjust="0"/>
  </p:normalViewPr>
  <p:slideViewPr>
    <p:cSldViewPr>
      <p:cViewPr varScale="1">
        <p:scale>
          <a:sx n="103" d="100"/>
          <a:sy n="103" d="100"/>
        </p:scale>
        <p:origin x="8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90894407426E-2"/>
          <c:y val="4.2293399954763049E-2"/>
          <c:w val="0.79262474343682987"/>
          <c:h val="0.85187955192236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Islamabad</c:v>
                </c:pt>
              </c:strCache>
            </c:strRef>
          </c:tx>
          <c:spPr>
            <a:solidFill>
              <a:schemeClr val="accent1"/>
            </a:solidFill>
            <a:ln w="1568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4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168</c:v>
                </c:pt>
                <c:pt idx="1">
                  <c:v>111</c:v>
                </c:pt>
                <c:pt idx="2">
                  <c:v>200</c:v>
                </c:pt>
                <c:pt idx="3">
                  <c:v>169</c:v>
                </c:pt>
                <c:pt idx="4">
                  <c:v>161</c:v>
                </c:pt>
                <c:pt idx="5">
                  <c:v>309</c:v>
                </c:pt>
                <c:pt idx="6">
                  <c:v>439</c:v>
                </c:pt>
                <c:pt idx="7">
                  <c:v>290</c:v>
                </c:pt>
                <c:pt idx="8">
                  <c:v>433</c:v>
                </c:pt>
                <c:pt idx="9">
                  <c:v>430</c:v>
                </c:pt>
                <c:pt idx="10">
                  <c:v>475</c:v>
                </c:pt>
                <c:pt idx="11">
                  <c:v>544</c:v>
                </c:pt>
                <c:pt idx="12">
                  <c:v>541</c:v>
                </c:pt>
                <c:pt idx="13">
                  <c:v>836</c:v>
                </c:pt>
                <c:pt idx="14">
                  <c:v>735</c:v>
                </c:pt>
                <c:pt idx="15">
                  <c:v>1208</c:v>
                </c:pt>
                <c:pt idx="16">
                  <c:v>1003</c:v>
                </c:pt>
                <c:pt idx="17">
                  <c:v>1159</c:v>
                </c:pt>
                <c:pt idx="18">
                  <c:v>1072</c:v>
                </c:pt>
                <c:pt idx="19">
                  <c:v>1037</c:v>
                </c:pt>
                <c:pt idx="20">
                  <c:v>649</c:v>
                </c:pt>
                <c:pt idx="21">
                  <c:v>864</c:v>
                </c:pt>
                <c:pt idx="22">
                  <c:v>884</c:v>
                </c:pt>
                <c:pt idx="23">
                  <c:v>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3-42D7-8B12-AAEAD7DBC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2247376"/>
        <c:axId val="1"/>
      </c:barChart>
      <c:dateAx>
        <c:axId val="165224737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52247376"/>
        <c:crosses val="autoZero"/>
        <c:crossBetween val="between"/>
      </c:valAx>
      <c:spPr>
        <a:noFill/>
        <a:ln w="1568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964533845034076"/>
          <c:y val="0.21498154364170616"/>
          <c:w val="9.4093952541646542E-2"/>
          <c:h val="4.7481883489663396E-2"/>
        </c:manualLayout>
      </c:layout>
      <c:overlay val="0"/>
      <c:spPr>
        <a:noFill/>
        <a:ln w="3924">
          <a:solidFill>
            <a:schemeClr val="tx1"/>
          </a:solidFill>
          <a:prstDash val="solid"/>
        </a:ln>
      </c:spPr>
      <c:txPr>
        <a:bodyPr/>
        <a:lstStyle/>
        <a:p>
          <a:pPr>
            <a:defRPr sz="104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09796363126843"/>
          <c:y val="0.23258206360568565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Karachi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604-4C4C-91A3-0872FC7D4DC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04-4C4C-91A3-0872FC7D4DC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604-4C4C-91A3-0872FC7D4DC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04-4C4C-91A3-0872FC7D4DC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604-4C4C-91A3-0872FC7D4DC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04-4C4C-91A3-0872FC7D4DC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604-4C4C-91A3-0872FC7D4DCA}"/>
              </c:ext>
            </c:extLst>
          </c:dPt>
          <c:dLbls>
            <c:dLbl>
              <c:idx val="0"/>
              <c:layout>
                <c:manualLayout>
                  <c:x val="-0.10017824495647794"/>
                  <c:y val="-3.120384320191023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04-4C4C-91A3-0872FC7D4DCA}"/>
                </c:ext>
              </c:extLst>
            </c:dLbl>
            <c:dLbl>
              <c:idx val="1"/>
              <c:layout>
                <c:manualLayout>
                  <c:x val="2.8818364766074883E-2"/>
                  <c:y val="-0.11730085183395397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04-4C4C-91A3-0872FC7D4DCA}"/>
                </c:ext>
              </c:extLst>
            </c:dLbl>
            <c:dLbl>
              <c:idx val="2"/>
              <c:layout>
                <c:manualLayout>
                  <c:x val="0.12246553234703116"/>
                  <c:y val="3.4474733979552197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04-4C4C-91A3-0872FC7D4DCA}"/>
                </c:ext>
              </c:extLst>
            </c:dLbl>
            <c:dLbl>
              <c:idx val="3"/>
              <c:layout>
                <c:manualLayout>
                  <c:x val="2.8277143508767286E-2"/>
                  <c:y val="2.5882735732413661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04-4C4C-91A3-0872FC7D4DCA}"/>
                </c:ext>
              </c:extLst>
            </c:dLbl>
            <c:dLbl>
              <c:idx val="4"/>
              <c:layout>
                <c:manualLayout>
                  <c:x val="4.6341383610023518E-2"/>
                  <c:y val="1.1379393412656051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04-4C4C-91A3-0872FC7D4DCA}"/>
                </c:ext>
              </c:extLst>
            </c:dLbl>
            <c:dLbl>
              <c:idx val="5"/>
              <c:layout>
                <c:manualLayout>
                  <c:x val="-5.0178305863249305E-2"/>
                  <c:y val="4.2998447508111097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04-4C4C-91A3-0872FC7D4DCA}"/>
                </c:ext>
              </c:extLst>
            </c:dLbl>
            <c:dLbl>
              <c:idx val="6"/>
              <c:layout>
                <c:manualLayout>
                  <c:x val="-1.844895513310706E-2"/>
                  <c:y val="-6.3084903643242901E-2"/>
                </c:manualLayout>
              </c:layout>
              <c:numFmt formatCode="0%" sourceLinked="0"/>
              <c:spPr>
                <a:noFill/>
                <a:ln w="33487">
                  <a:noFill/>
                </a:ln>
              </c:spPr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04-4C4C-91A3-0872FC7D4DCA}"/>
                </c:ext>
              </c:extLst>
            </c:dLbl>
            <c:numFmt formatCode="0%" sourceLinked="0"/>
            <c:spPr>
              <a:noFill/>
              <a:ln w="334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3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75</c:v>
                </c:pt>
                <c:pt idx="3">
                  <c:v>248</c:v>
                </c:pt>
                <c:pt idx="4">
                  <c:v>55</c:v>
                </c:pt>
                <c:pt idx="5">
                  <c:v>5</c:v>
                </c:pt>
                <c:pt idx="6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04-4C4C-91A3-0872FC7D4DC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9604-4C4C-91A3-0872FC7D4DC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9604-4C4C-91A3-0872FC7D4DC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9604-4C4C-91A3-0872FC7D4DC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9604-4C4C-91A3-0872FC7D4DC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9604-4C4C-91A3-0872FC7D4DC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9604-4C4C-91A3-0872FC7D4DC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9604-4C4C-91A3-0872FC7D4DC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9.0036014405762312</c:v>
                </c:pt>
                <c:pt idx="3">
                  <c:v>29.771908763505401</c:v>
                </c:pt>
                <c:pt idx="4">
                  <c:v>6.602641056422569</c:v>
                </c:pt>
                <c:pt idx="5">
                  <c:v>0.60024009603841544</c:v>
                </c:pt>
                <c:pt idx="6">
                  <c:v>54.021608643457384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604-4C4C-91A3-0872FC7D4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6">
          <a:noFill/>
        </a:ln>
      </c:spPr>
    </c:plotArea>
    <c:legend>
      <c:legendPos val="r"/>
      <c:layout>
        <c:manualLayout>
          <c:xMode val="edge"/>
          <c:yMode val="edge"/>
          <c:x val="0.74002421798724438"/>
          <c:y val="0.20503597122302158"/>
          <c:w val="0.17998668644680282"/>
          <c:h val="0.33956721237183479"/>
        </c:manualLayout>
      </c:layout>
      <c:overlay val="0"/>
      <c:spPr>
        <a:noFill/>
        <a:ln w="4184">
          <a:solidFill>
            <a:schemeClr val="tx1"/>
          </a:solidFill>
          <a:prstDash val="solid"/>
        </a:ln>
      </c:spPr>
      <c:txPr>
        <a:bodyPr/>
        <a:lstStyle/>
        <a:p>
          <a:pPr>
            <a:defRPr sz="128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3.1818073432065247E-2"/>
          <c:w val="0.78356004917989908"/>
          <c:h val="0.8676794202568001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Lahore</c:v>
                </c:pt>
              </c:strCache>
            </c:strRef>
          </c:tx>
          <c:spPr>
            <a:solidFill>
              <a:schemeClr val="hlink"/>
            </a:solidFill>
            <a:ln w="1568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319</c:v>
                </c:pt>
                <c:pt idx="1">
                  <c:v>323</c:v>
                </c:pt>
                <c:pt idx="2">
                  <c:v>488</c:v>
                </c:pt>
                <c:pt idx="3">
                  <c:v>532</c:v>
                </c:pt>
                <c:pt idx="4">
                  <c:v>330</c:v>
                </c:pt>
                <c:pt idx="5">
                  <c:v>403</c:v>
                </c:pt>
                <c:pt idx="6">
                  <c:v>419</c:v>
                </c:pt>
                <c:pt idx="7">
                  <c:v>566</c:v>
                </c:pt>
                <c:pt idx="8">
                  <c:v>429</c:v>
                </c:pt>
                <c:pt idx="9">
                  <c:v>567</c:v>
                </c:pt>
                <c:pt idx="10">
                  <c:v>543</c:v>
                </c:pt>
                <c:pt idx="11">
                  <c:v>521</c:v>
                </c:pt>
                <c:pt idx="12">
                  <c:v>535</c:v>
                </c:pt>
                <c:pt idx="13">
                  <c:v>628</c:v>
                </c:pt>
                <c:pt idx="14">
                  <c:v>760</c:v>
                </c:pt>
                <c:pt idx="15">
                  <c:v>869</c:v>
                </c:pt>
                <c:pt idx="16">
                  <c:v>818</c:v>
                </c:pt>
                <c:pt idx="17">
                  <c:v>713</c:v>
                </c:pt>
                <c:pt idx="18">
                  <c:v>804</c:v>
                </c:pt>
                <c:pt idx="19">
                  <c:v>671</c:v>
                </c:pt>
                <c:pt idx="20">
                  <c:v>478</c:v>
                </c:pt>
                <c:pt idx="21">
                  <c:v>714</c:v>
                </c:pt>
                <c:pt idx="22">
                  <c:v>771</c:v>
                </c:pt>
                <c:pt idx="23">
                  <c:v>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2-4E27-9F14-18E624D9C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620832"/>
        <c:axId val="1"/>
      </c:barChart>
      <c:dateAx>
        <c:axId val="48062083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480620832"/>
        <c:crosses val="autoZero"/>
        <c:crossBetween val="between"/>
      </c:valAx>
      <c:spPr>
        <a:noFill/>
        <a:ln w="1568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243300222590482"/>
          <c:y val="0.22963060755130157"/>
          <c:w val="7.5339785515602609E-2"/>
          <c:h val="4.7481939009120872E-2"/>
        </c:manualLayout>
      </c:layout>
      <c:overlay val="0"/>
      <c:spPr>
        <a:noFill/>
        <a:ln w="3924">
          <a:solidFill>
            <a:schemeClr val="tx1"/>
          </a:solidFill>
          <a:prstDash val="solid"/>
        </a:ln>
      </c:spPr>
      <c:txPr>
        <a:bodyPr/>
        <a:lstStyle/>
        <a:p>
          <a:pPr>
            <a:defRPr sz="104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83892393138357702"/>
          <c:h val="0.89811660757806189"/>
        </c:manualLayout>
      </c:layout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Lahore</c:v>
                </c:pt>
              </c:strCache>
            </c:strRef>
          </c:tx>
          <c:spPr>
            <a:ln w="15706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319</c:v>
                </c:pt>
                <c:pt idx="1">
                  <c:v>323</c:v>
                </c:pt>
                <c:pt idx="2">
                  <c:v>488</c:v>
                </c:pt>
                <c:pt idx="3">
                  <c:v>532</c:v>
                </c:pt>
                <c:pt idx="4">
                  <c:v>330</c:v>
                </c:pt>
                <c:pt idx="5">
                  <c:v>403</c:v>
                </c:pt>
                <c:pt idx="6">
                  <c:v>419</c:v>
                </c:pt>
                <c:pt idx="7">
                  <c:v>566</c:v>
                </c:pt>
                <c:pt idx="8">
                  <c:v>429</c:v>
                </c:pt>
                <c:pt idx="9">
                  <c:v>567</c:v>
                </c:pt>
                <c:pt idx="10">
                  <c:v>543</c:v>
                </c:pt>
                <c:pt idx="11">
                  <c:v>521</c:v>
                </c:pt>
                <c:pt idx="12">
                  <c:v>535</c:v>
                </c:pt>
                <c:pt idx="13">
                  <c:v>628</c:v>
                </c:pt>
                <c:pt idx="14">
                  <c:v>760</c:v>
                </c:pt>
                <c:pt idx="15">
                  <c:v>869</c:v>
                </c:pt>
                <c:pt idx="16">
                  <c:v>818</c:v>
                </c:pt>
                <c:pt idx="17">
                  <c:v>713</c:v>
                </c:pt>
                <c:pt idx="18">
                  <c:v>804</c:v>
                </c:pt>
                <c:pt idx="19">
                  <c:v>671</c:v>
                </c:pt>
                <c:pt idx="20">
                  <c:v>478</c:v>
                </c:pt>
                <c:pt idx="21">
                  <c:v>714</c:v>
                </c:pt>
                <c:pt idx="22">
                  <c:v>771</c:v>
                </c:pt>
                <c:pt idx="23">
                  <c:v>827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7D-4D61-9DA3-9FEEE55B0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5512848"/>
        <c:axId val="1"/>
      </c:lineChart>
      <c:dateAx>
        <c:axId val="82551284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25512848"/>
        <c:crosses val="autoZero"/>
        <c:crossBetween val="midCat"/>
      </c:valAx>
      <c:spPr>
        <a:noFill/>
        <a:ln w="1570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0810476405805082"/>
          <c:y val="0.11931594789183463"/>
          <c:w val="0.18911570510615011"/>
          <c:h val="7.1999999999999995E-2"/>
        </c:manualLayout>
      </c:layout>
      <c:overlay val="0"/>
      <c:spPr>
        <a:noFill/>
        <a:ln w="3928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AE3-4C11-9959-93CA5F855E2C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E3-4C11-9959-93CA5F855E2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275</c:v>
                </c:pt>
                <c:pt idx="1">
                  <c:v>239</c:v>
                </c:pt>
                <c:pt idx="2">
                  <c:v>328</c:v>
                </c:pt>
                <c:pt idx="3">
                  <c:v>441</c:v>
                </c:pt>
                <c:pt idx="4">
                  <c:v>520</c:v>
                </c:pt>
                <c:pt idx="5" formatCode="General">
                  <c:v>440</c:v>
                </c:pt>
                <c:pt idx="6" formatCode="General">
                  <c:v>354</c:v>
                </c:pt>
                <c:pt idx="7" formatCode="General">
                  <c:v>335</c:v>
                </c:pt>
                <c:pt idx="8" formatCode="General">
                  <c:v>263</c:v>
                </c:pt>
                <c:pt idx="9" formatCode="General">
                  <c:v>135</c:v>
                </c:pt>
                <c:pt idx="10" formatCode="General">
                  <c:v>314</c:v>
                </c:pt>
                <c:pt idx="11" formatCode="General">
                  <c:v>293</c:v>
                </c:pt>
                <c:pt idx="12" formatCode="General">
                  <c:v>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E3-4C11-9959-93CA5F855E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35</c:v>
                </c:pt>
                <c:pt idx="1">
                  <c:v>39</c:v>
                </c:pt>
                <c:pt idx="2">
                  <c:v>33</c:v>
                </c:pt>
                <c:pt idx="3">
                  <c:v>47</c:v>
                </c:pt>
                <c:pt idx="4">
                  <c:v>64</c:v>
                </c:pt>
                <c:pt idx="5" formatCode="General">
                  <c:v>74</c:v>
                </c:pt>
                <c:pt idx="6" formatCode="General">
                  <c:v>70</c:v>
                </c:pt>
                <c:pt idx="7" formatCode="General">
                  <c:v>70</c:v>
                </c:pt>
                <c:pt idx="8" formatCode="General">
                  <c:v>88</c:v>
                </c:pt>
                <c:pt idx="9" formatCode="General">
                  <c:v>90</c:v>
                </c:pt>
                <c:pt idx="10" formatCode="General">
                  <c:v>105</c:v>
                </c:pt>
                <c:pt idx="11" formatCode="General">
                  <c:v>95</c:v>
                </c:pt>
                <c:pt idx="12" formatCode="General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E3-4C11-9959-93CA5F855E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184</c:v>
                </c:pt>
                <c:pt idx="1">
                  <c:v>233</c:v>
                </c:pt>
                <c:pt idx="2">
                  <c:v>236</c:v>
                </c:pt>
                <c:pt idx="3">
                  <c:v>254</c:v>
                </c:pt>
                <c:pt idx="4">
                  <c:v>260</c:v>
                </c:pt>
                <c:pt idx="5" formatCode="General">
                  <c:v>281</c:v>
                </c:pt>
                <c:pt idx="6" formatCode="General">
                  <c:v>264</c:v>
                </c:pt>
                <c:pt idx="7" formatCode="General">
                  <c:v>343</c:v>
                </c:pt>
                <c:pt idx="8" formatCode="General">
                  <c:v>266</c:v>
                </c:pt>
                <c:pt idx="9" formatCode="General">
                  <c:v>201</c:v>
                </c:pt>
                <c:pt idx="10" formatCode="General">
                  <c:v>237</c:v>
                </c:pt>
                <c:pt idx="11" formatCode="General">
                  <c:v>310</c:v>
                </c:pt>
                <c:pt idx="12" formatCode="General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E3-4C11-9959-93CA5F855E2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E3-4C11-9959-93CA5F855E2C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E3-4C11-9959-93CA5F855E2C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E3-4C11-9959-93CA5F855E2C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E3-4C11-9959-93CA5F855E2C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E3-4C11-9959-93CA5F855E2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13</c:v>
                </c:pt>
                <c:pt idx="1">
                  <c:v>12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  <c:pt idx="5" formatCode="General">
                  <c:v>14</c:v>
                </c:pt>
                <c:pt idx="6" formatCode="General">
                  <c:v>17</c:v>
                </c:pt>
                <c:pt idx="7" formatCode="General">
                  <c:v>33</c:v>
                </c:pt>
                <c:pt idx="8" formatCode="General">
                  <c:v>44</c:v>
                </c:pt>
                <c:pt idx="9" formatCode="General">
                  <c:v>50</c:v>
                </c:pt>
                <c:pt idx="10" formatCode="General">
                  <c:v>54</c:v>
                </c:pt>
                <c:pt idx="11" formatCode="General">
                  <c:v>64</c:v>
                </c:pt>
                <c:pt idx="12" formatCode="General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AE3-4C11-9959-93CA5F855E2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246</c:v>
                </c:pt>
                <c:pt idx="1">
                  <c:v>296</c:v>
                </c:pt>
                <c:pt idx="2">
                  <c:v>300</c:v>
                </c:pt>
                <c:pt idx="3">
                  <c:v>319</c:v>
                </c:pt>
                <c:pt idx="4">
                  <c:v>349</c:v>
                </c:pt>
                <c:pt idx="5" formatCode="General">
                  <c:v>378</c:v>
                </c:pt>
                <c:pt idx="6" formatCode="General">
                  <c:v>359</c:v>
                </c:pt>
                <c:pt idx="7" formatCode="General">
                  <c:v>469</c:v>
                </c:pt>
                <c:pt idx="8" formatCode="General">
                  <c:v>408</c:v>
                </c:pt>
                <c:pt idx="9" formatCode="General">
                  <c:v>343</c:v>
                </c:pt>
                <c:pt idx="10" formatCode="General">
                  <c:v>400</c:v>
                </c:pt>
                <c:pt idx="11" formatCode="General">
                  <c:v>478</c:v>
                </c:pt>
                <c:pt idx="12" formatCode="General">
                  <c:v>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E3-4C11-9959-93CA5F855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6477552"/>
        <c:axId val="1"/>
      </c:barChart>
      <c:catAx>
        <c:axId val="56647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56647755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47712660075E-2"/>
          <c:y val="1.6648058918008385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1.30534336193050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B5-466F-92F0-1C4412C0DA21}"/>
                </c:ext>
              </c:extLst>
            </c:dLbl>
            <c:dLbl>
              <c:idx val="1"/>
              <c:layout>
                <c:manualLayout>
                  <c:x val="-2.8917895330197819E-2"/>
                  <c:y val="-4.507971951267285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B5-466F-92F0-1C4412C0DA21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B5-466F-92F0-1C4412C0DA21}"/>
                </c:ext>
              </c:extLst>
            </c:dLbl>
            <c:dLbl>
              <c:idx val="3"/>
              <c:layout>
                <c:manualLayout>
                  <c:x val="-2.7291538222151763E-2"/>
                  <c:y val="-4.331217926117444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B5-466F-92F0-1C4412C0DA21}"/>
                </c:ext>
              </c:extLst>
            </c:dLbl>
            <c:dLbl>
              <c:idx val="4"/>
              <c:layout>
                <c:manualLayout>
                  <c:x val="-3.4870909592676753E-2"/>
                  <c:y val="-3.07061150938222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B5-466F-92F0-1C4412C0DA21}"/>
                </c:ext>
              </c:extLst>
            </c:dLbl>
            <c:dLbl>
              <c:idx val="6"/>
              <c:layout>
                <c:manualLayout>
                  <c:x val="-2.3862788963460214E-2"/>
                  <c:y val="1.741293532338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B5-466F-92F0-1C4412C0DA21}"/>
                </c:ext>
              </c:extLst>
            </c:dLbl>
            <c:dLbl>
              <c:idx val="8"/>
              <c:layout>
                <c:manualLayout>
                  <c:x val="-7.457121551081392E-3"/>
                  <c:y val="4.97512437810945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275</c:v>
                </c:pt>
                <c:pt idx="1">
                  <c:v>239</c:v>
                </c:pt>
                <c:pt idx="2">
                  <c:v>328</c:v>
                </c:pt>
                <c:pt idx="3">
                  <c:v>441</c:v>
                </c:pt>
                <c:pt idx="4">
                  <c:v>520</c:v>
                </c:pt>
                <c:pt idx="5" formatCode="General">
                  <c:v>440</c:v>
                </c:pt>
                <c:pt idx="6" formatCode="General">
                  <c:v>354</c:v>
                </c:pt>
                <c:pt idx="7" formatCode="General">
                  <c:v>335</c:v>
                </c:pt>
                <c:pt idx="8" formatCode="General">
                  <c:v>263</c:v>
                </c:pt>
                <c:pt idx="9" formatCode="General">
                  <c:v>135</c:v>
                </c:pt>
                <c:pt idx="10" formatCode="General">
                  <c:v>314</c:v>
                </c:pt>
                <c:pt idx="11" formatCode="General">
                  <c:v>293</c:v>
                </c:pt>
                <c:pt idx="12" formatCode="General">
                  <c:v>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CB5-466F-92F0-1C4412C0DA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8736751865748327E-2"/>
                  <c:y val="-2.6885846358757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B5-466F-92F0-1C4412C0DA21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B5-466F-92F0-1C4412C0DA21}"/>
                </c:ext>
              </c:extLst>
            </c:dLbl>
            <c:dLbl>
              <c:idx val="2"/>
              <c:layout>
                <c:manualLayout>
                  <c:x val="-1.2124222727192657E-2"/>
                  <c:y val="-4.040408195244251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B5-466F-92F0-1C4412C0DA21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B5-466F-92F0-1C4412C0DA21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35</c:v>
                </c:pt>
                <c:pt idx="1">
                  <c:v>39</c:v>
                </c:pt>
                <c:pt idx="2">
                  <c:v>33</c:v>
                </c:pt>
                <c:pt idx="3">
                  <c:v>47</c:v>
                </c:pt>
                <c:pt idx="4">
                  <c:v>64</c:v>
                </c:pt>
                <c:pt idx="5" formatCode="General">
                  <c:v>74</c:v>
                </c:pt>
                <c:pt idx="6" formatCode="General">
                  <c:v>70</c:v>
                </c:pt>
                <c:pt idx="7" formatCode="General">
                  <c:v>70</c:v>
                </c:pt>
                <c:pt idx="8" formatCode="General">
                  <c:v>88</c:v>
                </c:pt>
                <c:pt idx="9" formatCode="General">
                  <c:v>90</c:v>
                </c:pt>
                <c:pt idx="10" formatCode="General">
                  <c:v>105</c:v>
                </c:pt>
                <c:pt idx="11" formatCode="General">
                  <c:v>95</c:v>
                </c:pt>
                <c:pt idx="12" formatCode="General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CB5-466F-92F0-1C4412C0DA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6906116601196663E-2"/>
                  <c:y val="3.97980569592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CB5-466F-92F0-1C4412C0DA21}"/>
                </c:ext>
              </c:extLst>
            </c:dLbl>
            <c:dLbl>
              <c:idx val="1"/>
              <c:layout>
                <c:manualLayout>
                  <c:x val="-3.6014256607185845E-2"/>
                  <c:y val="3.89820582128726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B5-466F-92F0-1C4412C0DA21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CB5-466F-92F0-1C4412C0DA21}"/>
                </c:ext>
              </c:extLst>
            </c:dLbl>
            <c:dLbl>
              <c:idx val="3"/>
              <c:layout>
                <c:manualLayout>
                  <c:x val="-3.4740674194249206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B5-466F-92F0-1C4412C0DA21}"/>
                </c:ext>
              </c:extLst>
            </c:dLbl>
            <c:dLbl>
              <c:idx val="4"/>
              <c:layout>
                <c:manualLayout>
                  <c:x val="-3.646567668974264E-2"/>
                  <c:y val="4.63242840913542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CB5-466F-92F0-1C4412C0DA21}"/>
                </c:ext>
              </c:extLst>
            </c:dLbl>
            <c:dLbl>
              <c:idx val="7"/>
              <c:layout>
                <c:manualLayout>
                  <c:x val="-2.9828486204326226E-3"/>
                  <c:y val="-9.950248756218950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CB5-466F-92F0-1C4412C0DA21}"/>
                </c:ext>
              </c:extLst>
            </c:dLbl>
            <c:dLbl>
              <c:idx val="8"/>
              <c:layout>
                <c:manualLayout>
                  <c:x val="-1.6405667412378821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184</c:v>
                </c:pt>
                <c:pt idx="1">
                  <c:v>233</c:v>
                </c:pt>
                <c:pt idx="2">
                  <c:v>236</c:v>
                </c:pt>
                <c:pt idx="3">
                  <c:v>254</c:v>
                </c:pt>
                <c:pt idx="4">
                  <c:v>260</c:v>
                </c:pt>
                <c:pt idx="5" formatCode="General">
                  <c:v>281</c:v>
                </c:pt>
                <c:pt idx="6" formatCode="General">
                  <c:v>264</c:v>
                </c:pt>
                <c:pt idx="7" formatCode="General">
                  <c:v>343</c:v>
                </c:pt>
                <c:pt idx="8" formatCode="General">
                  <c:v>266</c:v>
                </c:pt>
                <c:pt idx="9" formatCode="General">
                  <c:v>201</c:v>
                </c:pt>
                <c:pt idx="10" formatCode="General">
                  <c:v>237</c:v>
                </c:pt>
                <c:pt idx="11" formatCode="General">
                  <c:v>310</c:v>
                </c:pt>
                <c:pt idx="12" formatCode="General">
                  <c:v>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5CB5-466F-92F0-1C4412C0DA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06450703729149E-2"/>
                  <c:y val="-7.4613154698946211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CB5-466F-92F0-1C4412C0DA21}"/>
                </c:ext>
              </c:extLst>
            </c:dLbl>
            <c:dLbl>
              <c:idx val="1"/>
              <c:layout>
                <c:manualLayout>
                  <c:x val="-1.5969983617819584E-3"/>
                  <c:y val="-2.185822854232773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CB5-466F-92F0-1C4412C0DA21}"/>
                </c:ext>
              </c:extLst>
            </c:dLbl>
            <c:dLbl>
              <c:idx val="2"/>
              <c:layout>
                <c:manualLayout>
                  <c:x val="5.8914783303094373E-3"/>
                  <c:y val="-9.7561405570572336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CB5-466F-92F0-1C4412C0DA21}"/>
                </c:ext>
              </c:extLst>
            </c:dLbl>
            <c:dLbl>
              <c:idx val="3"/>
              <c:layout>
                <c:manualLayout>
                  <c:x val="-1.0497513314191432E-2"/>
                  <c:y val="-1.963489638422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CB5-466F-92F0-1C4412C0DA21}"/>
                </c:ext>
              </c:extLst>
            </c:dLbl>
            <c:dLbl>
              <c:idx val="4"/>
              <c:layout>
                <c:manualLayout>
                  <c:x val="-1.8205593428338235E-2"/>
                  <c:y val="-2.92960394876013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13</c:v>
                </c:pt>
                <c:pt idx="1">
                  <c:v>12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  <c:pt idx="5" formatCode="General">
                  <c:v>14</c:v>
                </c:pt>
                <c:pt idx="6" formatCode="General">
                  <c:v>17</c:v>
                </c:pt>
                <c:pt idx="7" formatCode="General">
                  <c:v>33</c:v>
                </c:pt>
                <c:pt idx="8" formatCode="General">
                  <c:v>44</c:v>
                </c:pt>
                <c:pt idx="9" formatCode="General">
                  <c:v>50</c:v>
                </c:pt>
                <c:pt idx="10" formatCode="General">
                  <c:v>54</c:v>
                </c:pt>
                <c:pt idx="11" formatCode="General">
                  <c:v>64</c:v>
                </c:pt>
                <c:pt idx="12" formatCode="General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5CB5-466F-92F0-1C4412C0DA2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5.6661088504876486E-2"/>
                  <c:y val="3.7039213381909351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CB5-466F-92F0-1C4412C0DA21}"/>
                </c:ext>
              </c:extLst>
            </c:dLbl>
            <c:dLbl>
              <c:idx val="1"/>
              <c:layout>
                <c:manualLayout>
                  <c:x val="-2.9865830529573065E-2"/>
                  <c:y val="-3.8681396168762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CB5-466F-92F0-1C4412C0DA21}"/>
                </c:ext>
              </c:extLst>
            </c:dLbl>
            <c:dLbl>
              <c:idx val="2"/>
              <c:layout>
                <c:manualLayout>
                  <c:x val="-2.9182593786514941E-3"/>
                  <c:y val="2.38682571394993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CB5-466F-92F0-1C4412C0DA21}"/>
                </c:ext>
              </c:extLst>
            </c:dLbl>
            <c:dLbl>
              <c:idx val="3"/>
              <c:layout>
                <c:manualLayout>
                  <c:x val="-4.5042423388351627E-2"/>
                  <c:y val="-3.877580600932346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CB5-466F-92F0-1C4412C0DA21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CB5-466F-92F0-1C4412C0DA21}"/>
                </c:ext>
              </c:extLst>
            </c:dLbl>
            <c:dLbl>
              <c:idx val="6"/>
              <c:layout>
                <c:manualLayout>
                  <c:x val="-1.6405667412378932E-2"/>
                  <c:y val="-1.7412935323383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CB5-466F-92F0-1C4412C0DA21}"/>
                </c:ext>
              </c:extLst>
            </c:dLbl>
            <c:spPr>
              <a:noFill/>
              <a:ln w="2529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246</c:v>
                </c:pt>
                <c:pt idx="1">
                  <c:v>296</c:v>
                </c:pt>
                <c:pt idx="2">
                  <c:v>300</c:v>
                </c:pt>
                <c:pt idx="3">
                  <c:v>319</c:v>
                </c:pt>
                <c:pt idx="4">
                  <c:v>349</c:v>
                </c:pt>
                <c:pt idx="5" formatCode="General">
                  <c:v>378</c:v>
                </c:pt>
                <c:pt idx="6" formatCode="General">
                  <c:v>359</c:v>
                </c:pt>
                <c:pt idx="7" formatCode="General">
                  <c:v>469</c:v>
                </c:pt>
                <c:pt idx="8" formatCode="General">
                  <c:v>408</c:v>
                </c:pt>
                <c:pt idx="9" formatCode="General">
                  <c:v>343</c:v>
                </c:pt>
                <c:pt idx="10" formatCode="General">
                  <c:v>400</c:v>
                </c:pt>
                <c:pt idx="11" formatCode="General">
                  <c:v>478</c:v>
                </c:pt>
                <c:pt idx="12" formatCode="General">
                  <c:v>456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5CB5-466F-92F0-1C4412C0D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780095"/>
        <c:axId val="1"/>
      </c:lineChart>
      <c:catAx>
        <c:axId val="10067800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06780095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63235308183777"/>
          <c:y val="0.24202716395987692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Lahore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EB8-4591-9009-A43CD324A65C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EB8-4591-9009-A43CD324A65C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EB8-4591-9009-A43CD324A65C}"/>
              </c:ext>
            </c:extLst>
          </c:dPt>
          <c:dPt>
            <c:idx val="3"/>
            <c:bubble3D val="0"/>
            <c:explosion val="2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B8-4591-9009-A43CD324A65C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EB8-4591-9009-A43CD324A65C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B8-4591-9009-A43CD324A65C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EB8-4591-9009-A43CD324A65C}"/>
              </c:ext>
            </c:extLst>
          </c:dPt>
          <c:dLbls>
            <c:dLbl>
              <c:idx val="0"/>
              <c:layout>
                <c:manualLayout>
                  <c:x val="-9.0591654166582269E-2"/>
                  <c:y val="-1.424808361048729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B8-4591-9009-A43CD324A65C}"/>
                </c:ext>
              </c:extLst>
            </c:dLbl>
            <c:dLbl>
              <c:idx val="1"/>
              <c:layout>
                <c:manualLayout>
                  <c:x val="8.1450018775900707E-3"/>
                  <c:y val="-8.62731827942994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B8-4591-9009-A43CD324A65C}"/>
                </c:ext>
              </c:extLst>
            </c:dLbl>
            <c:dLbl>
              <c:idx val="2"/>
              <c:layout>
                <c:manualLayout>
                  <c:x val="0.12335259522177623"/>
                  <c:y val="1.85422719924508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B8-4591-9009-A43CD324A65C}"/>
                </c:ext>
              </c:extLst>
            </c:dLbl>
            <c:dLbl>
              <c:idx val="3"/>
              <c:layout>
                <c:manualLayout>
                  <c:x val="1.1592965324569007E-2"/>
                  <c:y val="-3.037343873843455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B8-4591-9009-A43CD324A65C}"/>
                </c:ext>
              </c:extLst>
            </c:dLbl>
            <c:dLbl>
              <c:idx val="4"/>
              <c:layout>
                <c:manualLayout>
                  <c:x val="6.0324063881400769E-2"/>
                  <c:y val="2.798755730573598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B8-4591-9009-A43CD324A65C}"/>
                </c:ext>
              </c:extLst>
            </c:dLbl>
            <c:dLbl>
              <c:idx val="5"/>
              <c:layout>
                <c:manualLayout>
                  <c:x val="-6.5640131177602909E-2"/>
                  <c:y val="6.51915441977694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B8-4591-9009-A43CD324A65C}"/>
                </c:ext>
              </c:extLst>
            </c:dLbl>
            <c:dLbl>
              <c:idx val="6"/>
              <c:layout>
                <c:manualLayout>
                  <c:x val="1.6080557891885366E-2"/>
                  <c:y val="0.1121472568183360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54400140416521"/>
                      <c:h val="3.3231420770242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EB8-4591-9009-A43CD324A65C}"/>
                </c:ext>
              </c:extLst>
            </c:dLbl>
            <c:numFmt formatCode="0%" sourceLinked="0"/>
            <c:spPr>
              <a:noFill/>
              <a:ln w="2525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80</c:v>
                </c:pt>
                <c:pt idx="3">
                  <c:v>299</c:v>
                </c:pt>
                <c:pt idx="4">
                  <c:v>69</c:v>
                </c:pt>
                <c:pt idx="5">
                  <c:v>8</c:v>
                </c:pt>
                <c:pt idx="6">
                  <c:v>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EB8-4591-9009-A43CD324A65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9EB8-4591-9009-A43CD324A65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9EB8-4591-9009-A43CD324A65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9EB8-4591-9009-A43CD324A65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9EB8-4591-9009-A43CD324A65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9EB8-4591-9009-A43CD324A65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9EB8-4591-9009-A43CD324A65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9EB8-4591-9009-A43CD324A65C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9.6735187424425639</c:v>
                </c:pt>
                <c:pt idx="3">
                  <c:v>36.154776299879082</c:v>
                </c:pt>
                <c:pt idx="4">
                  <c:v>8.3434099153567107</c:v>
                </c:pt>
                <c:pt idx="5">
                  <c:v>0.96735187424425628</c:v>
                </c:pt>
                <c:pt idx="6">
                  <c:v>44.860943168077391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EB8-4591-9009-A43CD324A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0979446409778491"/>
          <c:y val="0.17266187050359713"/>
          <c:w val="0.17972523362115966"/>
          <c:h val="0.33925244056723125"/>
        </c:manualLayout>
      </c:layout>
      <c:overlay val="0"/>
      <c:spPr>
        <a:noFill/>
        <a:ln w="4181">
          <a:solidFill>
            <a:schemeClr val="tx1"/>
          </a:solidFill>
          <a:prstDash val="solid"/>
        </a:ln>
      </c:spPr>
      <c:txPr>
        <a:bodyPr/>
        <a:lstStyle/>
        <a:p>
          <a:pPr>
            <a:defRPr sz="128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73222299626296572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Islamabad</c:v>
                </c:pt>
              </c:strCache>
            </c:strRef>
          </c:tx>
          <c:spPr>
            <a:ln w="1570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168</c:v>
                </c:pt>
                <c:pt idx="1">
                  <c:v>111</c:v>
                </c:pt>
                <c:pt idx="2">
                  <c:v>200</c:v>
                </c:pt>
                <c:pt idx="3">
                  <c:v>169</c:v>
                </c:pt>
                <c:pt idx="4">
                  <c:v>161</c:v>
                </c:pt>
                <c:pt idx="5">
                  <c:v>309</c:v>
                </c:pt>
                <c:pt idx="6">
                  <c:v>439</c:v>
                </c:pt>
                <c:pt idx="7">
                  <c:v>290</c:v>
                </c:pt>
                <c:pt idx="8">
                  <c:v>433</c:v>
                </c:pt>
                <c:pt idx="9">
                  <c:v>430</c:v>
                </c:pt>
                <c:pt idx="10">
                  <c:v>475</c:v>
                </c:pt>
                <c:pt idx="11">
                  <c:v>544</c:v>
                </c:pt>
                <c:pt idx="12">
                  <c:v>541</c:v>
                </c:pt>
                <c:pt idx="13">
                  <c:v>836</c:v>
                </c:pt>
                <c:pt idx="14">
                  <c:v>735</c:v>
                </c:pt>
                <c:pt idx="15">
                  <c:v>1208</c:v>
                </c:pt>
                <c:pt idx="16">
                  <c:v>1003</c:v>
                </c:pt>
                <c:pt idx="17">
                  <c:v>1159</c:v>
                </c:pt>
                <c:pt idx="18">
                  <c:v>1072</c:v>
                </c:pt>
                <c:pt idx="19">
                  <c:v>1037</c:v>
                </c:pt>
                <c:pt idx="20">
                  <c:v>649</c:v>
                </c:pt>
                <c:pt idx="21">
                  <c:v>864</c:v>
                </c:pt>
                <c:pt idx="22">
                  <c:v>884</c:v>
                </c:pt>
                <c:pt idx="23">
                  <c:v>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A8-4ACF-8FAB-7B9A526B3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548799"/>
        <c:axId val="1"/>
      </c:lineChart>
      <c:dateAx>
        <c:axId val="232548799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32548799"/>
        <c:crosses val="autoZero"/>
        <c:crossBetween val="midCat"/>
      </c:valAx>
      <c:spPr>
        <a:noFill/>
        <a:ln w="1570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430646762040127"/>
          <c:y val="0.44399995817255911"/>
          <c:w val="0.16776750732245427"/>
          <c:h val="9.200008365488177E-2"/>
        </c:manualLayout>
      </c:layout>
      <c:overlay val="0"/>
      <c:spPr>
        <a:noFill/>
        <a:ln w="3929">
          <a:solidFill>
            <a:schemeClr val="tx1"/>
          </a:solidFill>
          <a:prstDash val="solid"/>
        </a:ln>
      </c:spPr>
      <c:txPr>
        <a:bodyPr/>
        <a:lstStyle/>
        <a:p>
          <a:pPr>
            <a:defRPr sz="1043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2DD-4C45-81A6-01E2A780EB3E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DD-4C45-81A6-01E2A780EB3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229</c:v>
                </c:pt>
                <c:pt idx="1">
                  <c:v>225</c:v>
                </c:pt>
                <c:pt idx="2">
                  <c:v>463</c:v>
                </c:pt>
                <c:pt idx="3">
                  <c:v>319</c:v>
                </c:pt>
                <c:pt idx="4">
                  <c:v>676</c:v>
                </c:pt>
                <c:pt idx="5" formatCode="General">
                  <c:v>492</c:v>
                </c:pt>
                <c:pt idx="6" formatCode="General">
                  <c:v>630</c:v>
                </c:pt>
                <c:pt idx="7" formatCode="General">
                  <c:v>538</c:v>
                </c:pt>
                <c:pt idx="8" formatCode="General">
                  <c:v>545</c:v>
                </c:pt>
                <c:pt idx="9" formatCode="General">
                  <c:v>258</c:v>
                </c:pt>
                <c:pt idx="10" formatCode="General">
                  <c:v>418</c:v>
                </c:pt>
                <c:pt idx="11" formatCode="General">
                  <c:v>439</c:v>
                </c:pt>
                <c:pt idx="12" formatCode="General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DD-4C45-81A6-01E2A780EB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55</c:v>
                </c:pt>
                <c:pt idx="1">
                  <c:v>47</c:v>
                </c:pt>
                <c:pt idx="2">
                  <c:v>70</c:v>
                </c:pt>
                <c:pt idx="3">
                  <c:v>61</c:v>
                </c:pt>
                <c:pt idx="4">
                  <c:v>112</c:v>
                </c:pt>
                <c:pt idx="5" formatCode="General">
                  <c:v>78</c:v>
                </c:pt>
                <c:pt idx="6" formatCode="General">
                  <c:v>66</c:v>
                </c:pt>
                <c:pt idx="7" formatCode="General">
                  <c:v>90</c:v>
                </c:pt>
                <c:pt idx="8" formatCode="General">
                  <c:v>111</c:v>
                </c:pt>
                <c:pt idx="9" formatCode="General">
                  <c:v>76</c:v>
                </c:pt>
                <c:pt idx="10" formatCode="General">
                  <c:v>98</c:v>
                </c:pt>
                <c:pt idx="11" formatCode="General">
                  <c:v>58</c:v>
                </c:pt>
                <c:pt idx="12" formatCode="General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DD-4C45-81A6-01E2A780EB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229</c:v>
                </c:pt>
                <c:pt idx="1">
                  <c:v>235</c:v>
                </c:pt>
                <c:pt idx="2">
                  <c:v>276</c:v>
                </c:pt>
                <c:pt idx="3">
                  <c:v>313</c:v>
                </c:pt>
                <c:pt idx="4">
                  <c:v>377</c:v>
                </c:pt>
                <c:pt idx="5" formatCode="General">
                  <c:v>370</c:v>
                </c:pt>
                <c:pt idx="6" formatCode="General">
                  <c:v>386</c:v>
                </c:pt>
                <c:pt idx="7" formatCode="General">
                  <c:v>367</c:v>
                </c:pt>
                <c:pt idx="8" formatCode="General">
                  <c:v>287</c:v>
                </c:pt>
                <c:pt idx="9" formatCode="General">
                  <c:v>218</c:v>
                </c:pt>
                <c:pt idx="10" formatCode="General">
                  <c:v>239</c:v>
                </c:pt>
                <c:pt idx="11" formatCode="General">
                  <c:v>267</c:v>
                </c:pt>
                <c:pt idx="12" formatCode="General">
                  <c:v>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DD-4C45-81A6-01E2A780EB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DD-4C45-81A6-01E2A780EB3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DD-4C45-81A6-01E2A780EB3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DD-4C45-81A6-01E2A780EB3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DD-4C45-81A6-01E2A780EB3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DD-4C45-81A6-01E2A780EB3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20</c:v>
                </c:pt>
                <c:pt idx="1">
                  <c:v>24</c:v>
                </c:pt>
                <c:pt idx="2">
                  <c:v>19</c:v>
                </c:pt>
                <c:pt idx="3">
                  <c:v>34</c:v>
                </c:pt>
                <c:pt idx="4">
                  <c:v>37</c:v>
                </c:pt>
                <c:pt idx="5" formatCode="General">
                  <c:v>53</c:v>
                </c:pt>
                <c:pt idx="6" formatCode="General">
                  <c:v>64</c:v>
                </c:pt>
                <c:pt idx="7" formatCode="General">
                  <c:v>73</c:v>
                </c:pt>
                <c:pt idx="8" formatCode="General">
                  <c:v>87</c:v>
                </c:pt>
                <c:pt idx="9" formatCode="General">
                  <c:v>92</c:v>
                </c:pt>
                <c:pt idx="10" formatCode="General">
                  <c:v>106</c:v>
                </c:pt>
                <c:pt idx="11" formatCode="General">
                  <c:v>113</c:v>
                </c:pt>
                <c:pt idx="12" formatCode="General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DD-4C45-81A6-01E2A780EB3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315</c:v>
                </c:pt>
                <c:pt idx="1">
                  <c:v>316</c:v>
                </c:pt>
                <c:pt idx="2">
                  <c:v>373</c:v>
                </c:pt>
                <c:pt idx="3">
                  <c:v>416</c:v>
                </c:pt>
                <c:pt idx="4">
                  <c:v>532</c:v>
                </c:pt>
                <c:pt idx="5" formatCode="General">
                  <c:v>511</c:v>
                </c:pt>
                <c:pt idx="6" formatCode="General">
                  <c:v>529</c:v>
                </c:pt>
                <c:pt idx="7" formatCode="General">
                  <c:v>534</c:v>
                </c:pt>
                <c:pt idx="8" formatCode="General">
                  <c:v>492</c:v>
                </c:pt>
                <c:pt idx="9" formatCode="General">
                  <c:v>391</c:v>
                </c:pt>
                <c:pt idx="10" formatCode="General">
                  <c:v>446</c:v>
                </c:pt>
                <c:pt idx="11" formatCode="General">
                  <c:v>445</c:v>
                </c:pt>
                <c:pt idx="12" formatCode="General">
                  <c:v>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2DD-4C45-81A6-01E2A780E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844879"/>
        <c:axId val="1"/>
      </c:barChart>
      <c:catAx>
        <c:axId val="10008448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000844879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2.797880675363340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B2-4F5A-AE42-DBE14B365344}"/>
                </c:ext>
              </c:extLst>
            </c:dLbl>
            <c:dLbl>
              <c:idx val="1"/>
              <c:layout>
                <c:manualLayout>
                  <c:x val="-4.5323562742576644E-2"/>
                  <c:y val="-3.264190856739922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B2-4F5A-AE42-DBE14B365344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B2-4F5A-AE42-DBE14B365344}"/>
                </c:ext>
              </c:extLst>
            </c:dLbl>
            <c:dLbl>
              <c:idx val="3"/>
              <c:layout>
                <c:manualLayout>
                  <c:x val="-3.6240084083449302E-2"/>
                  <c:y val="-4.828730363928389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B2-4F5A-AE42-DBE14B365344}"/>
                </c:ext>
              </c:extLst>
            </c:dLbl>
            <c:dLbl>
              <c:idx val="4"/>
              <c:layout>
                <c:manualLayout>
                  <c:x val="-3.4870909592676753E-2"/>
                  <c:y val="-3.07061150938222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B2-4F5A-AE42-DBE14B365344}"/>
                </c:ext>
              </c:extLst>
            </c:dLbl>
            <c:dLbl>
              <c:idx val="7"/>
              <c:layout>
                <c:manualLayout>
                  <c:x val="-1.0936985263265498E-16"/>
                  <c:y val="9.950248756218860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B2-4F5A-AE42-DBE14B365344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229</c:v>
                </c:pt>
                <c:pt idx="1">
                  <c:v>225</c:v>
                </c:pt>
                <c:pt idx="2">
                  <c:v>463</c:v>
                </c:pt>
                <c:pt idx="3">
                  <c:v>319</c:v>
                </c:pt>
                <c:pt idx="4">
                  <c:v>676</c:v>
                </c:pt>
                <c:pt idx="5" formatCode="General">
                  <c:v>492</c:v>
                </c:pt>
                <c:pt idx="6" formatCode="General">
                  <c:v>630</c:v>
                </c:pt>
                <c:pt idx="7" formatCode="General">
                  <c:v>538</c:v>
                </c:pt>
                <c:pt idx="8" formatCode="General">
                  <c:v>545</c:v>
                </c:pt>
                <c:pt idx="9" formatCode="General">
                  <c:v>258</c:v>
                </c:pt>
                <c:pt idx="10" formatCode="General">
                  <c:v>418</c:v>
                </c:pt>
                <c:pt idx="11" formatCode="General">
                  <c:v>439</c:v>
                </c:pt>
                <c:pt idx="12" formatCode="General">
                  <c:v>330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6B2-4F5A-AE42-DBE14B3653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8736751865748327E-2"/>
                  <c:y val="-2.6885846358757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B2-4F5A-AE42-DBE14B365344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B2-4F5A-AE42-DBE14B365344}"/>
                </c:ext>
              </c:extLst>
            </c:dLbl>
            <c:dLbl>
              <c:idx val="2"/>
              <c:layout>
                <c:manualLayout>
                  <c:x val="-1.2124222727192657E-2"/>
                  <c:y val="-4.040408195244251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B2-4F5A-AE42-DBE14B365344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B2-4F5A-AE42-DBE14B365344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B2-4F5A-AE42-DBE14B365344}"/>
                </c:ext>
              </c:extLst>
            </c:dLbl>
            <c:dLbl>
              <c:idx val="6"/>
              <c:layout>
                <c:manualLayout>
                  <c:x val="-2.8337061894108985E-2"/>
                  <c:y val="-2.7363184079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B2-4F5A-AE42-DBE14B365344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55</c:v>
                </c:pt>
                <c:pt idx="1">
                  <c:v>47</c:v>
                </c:pt>
                <c:pt idx="2">
                  <c:v>70</c:v>
                </c:pt>
                <c:pt idx="3">
                  <c:v>61</c:v>
                </c:pt>
                <c:pt idx="4">
                  <c:v>112</c:v>
                </c:pt>
                <c:pt idx="5" formatCode="General">
                  <c:v>78</c:v>
                </c:pt>
                <c:pt idx="6" formatCode="General">
                  <c:v>66</c:v>
                </c:pt>
                <c:pt idx="7" formatCode="General">
                  <c:v>90</c:v>
                </c:pt>
                <c:pt idx="8" formatCode="General">
                  <c:v>111</c:v>
                </c:pt>
                <c:pt idx="9" formatCode="General">
                  <c:v>76</c:v>
                </c:pt>
                <c:pt idx="10" formatCode="General">
                  <c:v>98</c:v>
                </c:pt>
                <c:pt idx="11" formatCode="General">
                  <c:v>58</c:v>
                </c:pt>
                <c:pt idx="12" formatCode="General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6B2-4F5A-AE42-DBE14B3653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6906116601196663E-2"/>
                  <c:y val="2.984780820307909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6B2-4F5A-AE42-DBE14B365344}"/>
                </c:ext>
              </c:extLst>
            </c:dLbl>
            <c:dLbl>
              <c:idx val="1"/>
              <c:layout>
                <c:manualLayout>
                  <c:x val="-3.6014256607185845E-2"/>
                  <c:y val="3.89820582128726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B2-4F5A-AE42-DBE14B365344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6B2-4F5A-AE42-DBE14B365344}"/>
                </c:ext>
              </c:extLst>
            </c:dLbl>
            <c:dLbl>
              <c:idx val="3"/>
              <c:layout>
                <c:manualLayout>
                  <c:x val="-3.4740674194249206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6B2-4F5A-AE42-DBE14B365344}"/>
                </c:ext>
              </c:extLst>
            </c:dLbl>
            <c:dLbl>
              <c:idx val="4"/>
              <c:layout>
                <c:manualLayout>
                  <c:x val="-3.646567668974264E-2"/>
                  <c:y val="4.63242840913542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6B2-4F5A-AE42-DBE14B365344}"/>
                </c:ext>
              </c:extLst>
            </c:dLbl>
            <c:dLbl>
              <c:idx val="5"/>
              <c:layout>
                <c:manualLayout>
                  <c:x val="-2.535421327367636E-2"/>
                  <c:y val="3.482587064676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6B2-4F5A-AE42-DBE14B365344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229</c:v>
                </c:pt>
                <c:pt idx="1">
                  <c:v>235</c:v>
                </c:pt>
                <c:pt idx="2">
                  <c:v>276</c:v>
                </c:pt>
                <c:pt idx="3">
                  <c:v>313</c:v>
                </c:pt>
                <c:pt idx="4">
                  <c:v>377</c:v>
                </c:pt>
                <c:pt idx="5" formatCode="General">
                  <c:v>370</c:v>
                </c:pt>
                <c:pt idx="6" formatCode="General">
                  <c:v>386</c:v>
                </c:pt>
                <c:pt idx="7" formatCode="General">
                  <c:v>367</c:v>
                </c:pt>
                <c:pt idx="8" formatCode="General">
                  <c:v>287</c:v>
                </c:pt>
                <c:pt idx="9" formatCode="General">
                  <c:v>218</c:v>
                </c:pt>
                <c:pt idx="10" formatCode="General">
                  <c:v>239</c:v>
                </c:pt>
                <c:pt idx="11" formatCode="General">
                  <c:v>267</c:v>
                </c:pt>
                <c:pt idx="12" formatCode="General">
                  <c:v>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26B2-4F5A-AE42-DBE14B36534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9154996565026685E-2"/>
                  <c:y val="-2.4861910917851684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6B2-4F5A-AE42-DBE14B365344}"/>
                </c:ext>
              </c:extLst>
            </c:dLbl>
            <c:dLbl>
              <c:idx val="1"/>
              <c:layout>
                <c:manualLayout>
                  <c:x val="-1.9494090084377035E-2"/>
                  <c:y val="1.79427664825478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6B2-4F5A-AE42-DBE14B365344}"/>
                </c:ext>
              </c:extLst>
            </c:dLbl>
            <c:dLbl>
              <c:idx val="2"/>
              <c:layout>
                <c:manualLayout>
                  <c:x val="-3.0570675309881021E-3"/>
                  <c:y val="-1.9706389313276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6B2-4F5A-AE42-DBE14B365344}"/>
                </c:ext>
              </c:extLst>
            </c:dLbl>
            <c:dLbl>
              <c:idx val="3"/>
              <c:layout>
                <c:manualLayout>
                  <c:x val="-1.7954634865272712E-2"/>
                  <c:y val="3.011634739687389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6B2-4F5A-AE42-DBE14B365344}"/>
                </c:ext>
              </c:extLst>
            </c:dLbl>
            <c:dLbl>
              <c:idx val="4"/>
              <c:layout>
                <c:manualLayout>
                  <c:x val="-1.8205593428338235E-2"/>
                  <c:y val="-2.92960394876013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6B2-4F5A-AE42-DBE14B365344}"/>
                </c:ext>
              </c:extLst>
            </c:dLbl>
            <c:dLbl>
              <c:idx val="5"/>
              <c:layout>
                <c:manualLayout>
                  <c:x val="-1.7897091722595078E-2"/>
                  <c:y val="1.49253731343283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6B2-4F5A-AE42-DBE14B365344}"/>
                </c:ext>
              </c:extLst>
            </c:dLbl>
            <c:dLbl>
              <c:idx val="6"/>
              <c:layout>
                <c:manualLayout>
                  <c:x val="-5.9656972408650257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6B2-4F5A-AE42-DBE14B365344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20</c:v>
                </c:pt>
                <c:pt idx="1">
                  <c:v>24</c:v>
                </c:pt>
                <c:pt idx="2">
                  <c:v>19</c:v>
                </c:pt>
                <c:pt idx="3">
                  <c:v>34</c:v>
                </c:pt>
                <c:pt idx="4">
                  <c:v>37</c:v>
                </c:pt>
                <c:pt idx="5" formatCode="General">
                  <c:v>53</c:v>
                </c:pt>
                <c:pt idx="6" formatCode="General">
                  <c:v>64</c:v>
                </c:pt>
                <c:pt idx="7" formatCode="General">
                  <c:v>73</c:v>
                </c:pt>
                <c:pt idx="8" formatCode="General">
                  <c:v>87</c:v>
                </c:pt>
                <c:pt idx="9" formatCode="General">
                  <c:v>92</c:v>
                </c:pt>
                <c:pt idx="10" formatCode="General">
                  <c:v>106</c:v>
                </c:pt>
                <c:pt idx="11" formatCode="General">
                  <c:v>113</c:v>
                </c:pt>
                <c:pt idx="12" formatCode="General">
                  <c:v>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26B2-4F5A-AE42-DBE14B365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0255421092497669E-2"/>
                  <c:y val="-3.858463587573941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6B2-4F5A-AE42-DBE14B365344}"/>
                </c:ext>
              </c:extLst>
            </c:dLbl>
            <c:dLbl>
              <c:idx val="1"/>
              <c:layout>
                <c:manualLayout>
                  <c:x val="-2.9865830529573065E-2"/>
                  <c:y val="-3.8681396168762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6B2-4F5A-AE42-DBE14B365344}"/>
                </c:ext>
              </c:extLst>
            </c:dLbl>
            <c:dLbl>
              <c:idx val="2"/>
              <c:layout>
                <c:manualLayout>
                  <c:x val="-2.8272472652327855E-2"/>
                  <c:y val="-3.334567320875935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6B2-4F5A-AE42-DBE14B365344}"/>
                </c:ext>
              </c:extLst>
            </c:dLbl>
            <c:dLbl>
              <c:idx val="3"/>
              <c:layout>
                <c:manualLayout>
                  <c:x val="-4.5042423388351627E-2"/>
                  <c:y val="-4.623849257648764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6B2-4F5A-AE42-DBE14B365344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6B2-4F5A-AE42-DBE14B365344}"/>
                </c:ext>
              </c:extLst>
            </c:dLbl>
            <c:dLbl>
              <c:idx val="5"/>
              <c:layout>
                <c:manualLayout>
                  <c:x val="-2.6845637583892617E-2"/>
                  <c:y val="-2.9850746268656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6B2-4F5A-AE42-DBE14B365344}"/>
                </c:ext>
              </c:extLst>
            </c:dLbl>
            <c:dLbl>
              <c:idx val="7"/>
              <c:layout>
                <c:manualLayout>
                  <c:x val="0"/>
                  <c:y val="-1.9900497512437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6B2-4F5A-AE42-DBE14B365344}"/>
                </c:ext>
              </c:extLst>
            </c:dLbl>
            <c:dLbl>
              <c:idx val="11"/>
              <c:layout>
                <c:manualLayout>
                  <c:x val="-4.4742729306487695E-3"/>
                  <c:y val="-1.4925373134328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11-47F0-8E5F-ABB98E061FF9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315</c:v>
                </c:pt>
                <c:pt idx="1">
                  <c:v>316</c:v>
                </c:pt>
                <c:pt idx="2">
                  <c:v>373</c:v>
                </c:pt>
                <c:pt idx="3">
                  <c:v>416</c:v>
                </c:pt>
                <c:pt idx="4">
                  <c:v>532</c:v>
                </c:pt>
                <c:pt idx="5" formatCode="General">
                  <c:v>511</c:v>
                </c:pt>
                <c:pt idx="6" formatCode="General">
                  <c:v>529</c:v>
                </c:pt>
                <c:pt idx="7" formatCode="General">
                  <c:v>534</c:v>
                </c:pt>
                <c:pt idx="8" formatCode="General">
                  <c:v>492</c:v>
                </c:pt>
                <c:pt idx="9" formatCode="General">
                  <c:v>391</c:v>
                </c:pt>
                <c:pt idx="10" formatCode="General">
                  <c:v>446</c:v>
                </c:pt>
                <c:pt idx="11" formatCode="General">
                  <c:v>445</c:v>
                </c:pt>
                <c:pt idx="12" formatCode="General">
                  <c:v>407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26B2-4F5A-AE42-DBE14B365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539840"/>
        <c:axId val="1"/>
      </c:lineChart>
      <c:catAx>
        <c:axId val="201253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012539840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6678517286262"/>
          <c:y val="0.22723628554695138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Islamabad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C6C-4E9A-9E69-9B71B71405E2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6C-4E9A-9E69-9B71B71405E2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C6C-4E9A-9E69-9B71B71405E2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C6C-4E9A-9E69-9B71B71405E2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C6C-4E9A-9E69-9B71B71405E2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C6C-4E9A-9E69-9B71B71405E2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C6C-4E9A-9E69-9B71B71405E2}"/>
              </c:ext>
            </c:extLst>
          </c:dPt>
          <c:dLbls>
            <c:dLbl>
              <c:idx val="0"/>
              <c:layout>
                <c:manualLayout>
                  <c:x val="-0.12255509231610598"/>
                  <c:y val="-6.308233131508381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6C-4E9A-9E69-9B71B71405E2}"/>
                </c:ext>
              </c:extLst>
            </c:dLbl>
            <c:dLbl>
              <c:idx val="1"/>
              <c:layout>
                <c:manualLayout>
                  <c:x val="9.5823636148847605E-2"/>
                  <c:y val="-8.861783071339909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6C-4E9A-9E69-9B71B71405E2}"/>
                </c:ext>
              </c:extLst>
            </c:dLbl>
            <c:dLbl>
              <c:idx val="2"/>
              <c:layout>
                <c:manualLayout>
                  <c:x val="8.5028940852737794E-2"/>
                  <c:y val="2.48155137632589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6C-4E9A-9E69-9B71B71405E2}"/>
                </c:ext>
              </c:extLst>
            </c:dLbl>
            <c:dLbl>
              <c:idx val="3"/>
              <c:layout>
                <c:manualLayout>
                  <c:x val="4.1641139388627256E-2"/>
                  <c:y val="-3.420334854837371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6C-4E9A-9E69-9B71B71405E2}"/>
                </c:ext>
              </c:extLst>
            </c:dLbl>
            <c:dLbl>
              <c:idx val="4"/>
              <c:layout>
                <c:manualLayout>
                  <c:x val="5.5368510674788728E-2"/>
                  <c:y val="3.327545038515335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6C-4E9A-9E69-9B71B71405E2}"/>
                </c:ext>
              </c:extLst>
            </c:dLbl>
            <c:dLbl>
              <c:idx val="5"/>
              <c:layout>
                <c:manualLayout>
                  <c:x val="-3.8910679133858268E-2"/>
                  <c:y val="3.43989024070589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6C-4E9A-9E69-9B71B71405E2}"/>
                </c:ext>
              </c:extLst>
            </c:dLbl>
            <c:dLbl>
              <c:idx val="6"/>
              <c:layout>
                <c:manualLayout>
                  <c:x val="0"/>
                  <c:y val="-2.634715786880430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6C-4E9A-9E69-9B71B71405E2}"/>
                </c:ext>
              </c:extLst>
            </c:dLbl>
            <c:numFmt formatCode="0%" sourceLinked="0"/>
            <c:spPr>
              <a:noFill/>
              <a:ln w="252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111</c:v>
                </c:pt>
                <c:pt idx="3">
                  <c:v>235</c:v>
                </c:pt>
                <c:pt idx="4">
                  <c:v>55</c:v>
                </c:pt>
                <c:pt idx="5">
                  <c:v>6</c:v>
                </c:pt>
                <c:pt idx="6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C6C-4E9A-9E69-9B71B71405E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C6C-4E9A-9E69-9B71B71405E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C6C-4E9A-9E69-9B71B71405E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C6C-4E9A-9E69-9B71B71405E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C6C-4E9A-9E69-9B71B71405E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C6C-4E9A-9E69-9B71B71405E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C6C-4E9A-9E69-9B71B71405E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C6C-4E9A-9E69-9B71B71405E2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15.061058344640434</c:v>
                </c:pt>
                <c:pt idx="3">
                  <c:v>31.886024423337854</c:v>
                </c:pt>
                <c:pt idx="4">
                  <c:v>7.4626865671641784</c:v>
                </c:pt>
                <c:pt idx="5">
                  <c:v>0.81411126187245586</c:v>
                </c:pt>
                <c:pt idx="6">
                  <c:v>44.776119402985074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C6C-4E9A-9E69-9B71B7140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7091122001358221"/>
          <c:y val="0.15647482014388489"/>
          <c:w val="0.17335572563919022"/>
          <c:h val="0.33883834664551826"/>
        </c:manualLayout>
      </c:layout>
      <c:overlay val="0"/>
      <c:spPr>
        <a:noFill/>
        <a:ln w="4166">
          <a:solidFill>
            <a:schemeClr val="tx1"/>
          </a:solidFill>
          <a:prstDash val="solid"/>
        </a:ln>
      </c:spPr>
      <c:txPr>
        <a:bodyPr/>
        <a:lstStyle/>
        <a:p>
          <a:pPr>
            <a:defRPr sz="1277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86528749095486E-2"/>
          <c:y val="3.9602443213809714E-2"/>
          <c:w val="0.78771110358194896"/>
          <c:h val="0.849246231155780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Karachi</c:v>
                </c:pt>
              </c:strCache>
            </c:strRef>
          </c:tx>
          <c:spPr>
            <a:solidFill>
              <a:schemeClr val="accent2"/>
            </a:solidFill>
            <a:ln w="1567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274</c:v>
                </c:pt>
                <c:pt idx="1">
                  <c:v>491</c:v>
                </c:pt>
                <c:pt idx="2">
                  <c:v>976</c:v>
                </c:pt>
                <c:pt idx="3">
                  <c:v>237</c:v>
                </c:pt>
                <c:pt idx="4">
                  <c:v>269</c:v>
                </c:pt>
                <c:pt idx="5">
                  <c:v>334</c:v>
                </c:pt>
                <c:pt idx="6">
                  <c:v>213</c:v>
                </c:pt>
                <c:pt idx="7">
                  <c:v>210</c:v>
                </c:pt>
                <c:pt idx="8">
                  <c:v>375</c:v>
                </c:pt>
                <c:pt idx="9">
                  <c:v>519</c:v>
                </c:pt>
                <c:pt idx="10">
                  <c:v>596</c:v>
                </c:pt>
                <c:pt idx="11">
                  <c:v>582</c:v>
                </c:pt>
                <c:pt idx="12">
                  <c:v>494</c:v>
                </c:pt>
                <c:pt idx="13">
                  <c:v>608</c:v>
                </c:pt>
                <c:pt idx="14">
                  <c:v>655</c:v>
                </c:pt>
                <c:pt idx="15">
                  <c:v>701</c:v>
                </c:pt>
                <c:pt idx="16">
                  <c:v>998</c:v>
                </c:pt>
                <c:pt idx="17">
                  <c:v>862</c:v>
                </c:pt>
                <c:pt idx="18">
                  <c:v>724</c:v>
                </c:pt>
                <c:pt idx="19">
                  <c:v>534</c:v>
                </c:pt>
                <c:pt idx="20">
                  <c:v>391</c:v>
                </c:pt>
                <c:pt idx="21">
                  <c:v>569</c:v>
                </c:pt>
                <c:pt idx="22">
                  <c:v>833</c:v>
                </c:pt>
                <c:pt idx="23">
                  <c:v>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13-4A7F-8DB7-29AC3286F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876623"/>
        <c:axId val="1"/>
      </c:barChart>
      <c:dateAx>
        <c:axId val="112487662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24876623"/>
        <c:crosses val="autoZero"/>
        <c:crossBetween val="between"/>
      </c:valAx>
      <c:spPr>
        <a:noFill/>
        <a:ln w="156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804876277257795"/>
          <c:y val="0.2642130689839069"/>
          <c:w val="8.0783769953284179E-2"/>
          <c:h val="4.7416214407462021E-2"/>
        </c:manualLayout>
      </c:layout>
      <c:overlay val="0"/>
      <c:spPr>
        <a:noFill/>
        <a:ln w="3921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51758793969849E-2"/>
          <c:y val="4.030226700251905E-2"/>
          <c:w val="0.72130155966737219"/>
          <c:h val="0.8488664987405542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Karachi</c:v>
                </c:pt>
              </c:strCache>
            </c:strRef>
          </c:tx>
          <c:marker>
            <c:symbol val="square"/>
            <c:size val="2"/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274</c:v>
                </c:pt>
                <c:pt idx="1">
                  <c:v>491</c:v>
                </c:pt>
                <c:pt idx="2">
                  <c:v>976</c:v>
                </c:pt>
                <c:pt idx="3">
                  <c:v>237</c:v>
                </c:pt>
                <c:pt idx="4">
                  <c:v>269</c:v>
                </c:pt>
                <c:pt idx="5">
                  <c:v>334</c:v>
                </c:pt>
                <c:pt idx="6">
                  <c:v>213</c:v>
                </c:pt>
                <c:pt idx="7">
                  <c:v>210</c:v>
                </c:pt>
                <c:pt idx="8">
                  <c:v>375</c:v>
                </c:pt>
                <c:pt idx="9">
                  <c:v>519</c:v>
                </c:pt>
                <c:pt idx="10">
                  <c:v>596</c:v>
                </c:pt>
                <c:pt idx="11">
                  <c:v>582</c:v>
                </c:pt>
                <c:pt idx="12">
                  <c:v>494</c:v>
                </c:pt>
                <c:pt idx="13">
                  <c:v>608</c:v>
                </c:pt>
                <c:pt idx="14">
                  <c:v>655</c:v>
                </c:pt>
                <c:pt idx="15">
                  <c:v>701</c:v>
                </c:pt>
                <c:pt idx="16">
                  <c:v>998</c:v>
                </c:pt>
                <c:pt idx="17">
                  <c:v>862</c:v>
                </c:pt>
                <c:pt idx="18">
                  <c:v>724</c:v>
                </c:pt>
                <c:pt idx="19">
                  <c:v>534</c:v>
                </c:pt>
                <c:pt idx="20">
                  <c:v>391</c:v>
                </c:pt>
                <c:pt idx="21">
                  <c:v>569</c:v>
                </c:pt>
                <c:pt idx="22">
                  <c:v>833</c:v>
                </c:pt>
                <c:pt idx="23">
                  <c:v>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43-4634-99B3-5C111C6B1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5286496"/>
        <c:axId val="1"/>
      </c:lineChart>
      <c:dateAx>
        <c:axId val="183528649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35286496"/>
        <c:crosses val="autoZero"/>
        <c:crossBetween val="midCat"/>
      </c:valAx>
      <c:spPr>
        <a:noFill/>
        <a:ln w="1566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729729538524667"/>
          <c:y val="0.46599993725883865"/>
          <c:w val="0.13648647692623328"/>
          <c:h val="7.2000083654881808E-2"/>
        </c:manualLayout>
      </c:layout>
      <c:overlay val="0"/>
      <c:spPr>
        <a:noFill/>
        <a:ln w="3916">
          <a:solidFill>
            <a:schemeClr val="tx1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C60-4870-BF85-0B819A0D6560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60-4870-BF85-0B819A0D6560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358</c:v>
                </c:pt>
                <c:pt idx="1">
                  <c:v>272</c:v>
                </c:pt>
                <c:pt idx="2">
                  <c:v>368</c:v>
                </c:pt>
                <c:pt idx="3">
                  <c:v>359</c:v>
                </c:pt>
                <c:pt idx="4">
                  <c:v>404</c:v>
                </c:pt>
                <c:pt idx="5" formatCode="General">
                  <c:v>638</c:v>
                </c:pt>
                <c:pt idx="6" formatCode="General">
                  <c:v>599</c:v>
                </c:pt>
                <c:pt idx="7" formatCode="General">
                  <c:v>435</c:v>
                </c:pt>
                <c:pt idx="8" formatCode="General">
                  <c:v>279</c:v>
                </c:pt>
                <c:pt idx="9" formatCode="General">
                  <c:v>155</c:v>
                </c:pt>
                <c:pt idx="10" formatCode="General">
                  <c:v>296</c:v>
                </c:pt>
                <c:pt idx="11" formatCode="General">
                  <c:v>462</c:v>
                </c:pt>
                <c:pt idx="12" formatCode="General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0-4870-BF85-0B819A0D65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30</c:v>
                </c:pt>
                <c:pt idx="1">
                  <c:v>22</c:v>
                </c:pt>
                <c:pt idx="2">
                  <c:v>23</c:v>
                </c:pt>
                <c:pt idx="3">
                  <c:v>46</c:v>
                </c:pt>
                <c:pt idx="4">
                  <c:v>50</c:v>
                </c:pt>
                <c:pt idx="5" formatCode="General">
                  <c:v>50</c:v>
                </c:pt>
                <c:pt idx="6" formatCode="General">
                  <c:v>35</c:v>
                </c:pt>
                <c:pt idx="7" formatCode="General">
                  <c:v>31</c:v>
                </c:pt>
                <c:pt idx="8" formatCode="General">
                  <c:v>34</c:v>
                </c:pt>
                <c:pt idx="9" formatCode="General">
                  <c:v>46</c:v>
                </c:pt>
                <c:pt idx="10" formatCode="General">
                  <c:v>60</c:v>
                </c:pt>
                <c:pt idx="11" formatCode="General">
                  <c:v>55</c:v>
                </c:pt>
                <c:pt idx="12" formatCode="General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60-4870-BF85-0B819A0D65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172</c:v>
                </c:pt>
                <c:pt idx="1">
                  <c:v>179</c:v>
                </c:pt>
                <c:pt idx="2">
                  <c:v>198</c:v>
                </c:pt>
                <c:pt idx="3">
                  <c:v>227</c:v>
                </c:pt>
                <c:pt idx="4">
                  <c:v>225</c:v>
                </c:pt>
                <c:pt idx="5" formatCode="General">
                  <c:v>290</c:v>
                </c:pt>
                <c:pt idx="6" formatCode="General">
                  <c:v>205</c:v>
                </c:pt>
                <c:pt idx="7" formatCode="General">
                  <c:v>235</c:v>
                </c:pt>
                <c:pt idx="8" formatCode="General">
                  <c:v>178</c:v>
                </c:pt>
                <c:pt idx="9" formatCode="General">
                  <c:v>153</c:v>
                </c:pt>
                <c:pt idx="10" formatCode="General">
                  <c:v>173</c:v>
                </c:pt>
                <c:pt idx="11" formatCode="General">
                  <c:v>261</c:v>
                </c:pt>
                <c:pt idx="12" formatCode="General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60-4870-BF85-0B819A0D65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60-4870-BF85-0B819A0D6560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60-4870-BF85-0B819A0D6560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60-4870-BF85-0B819A0D6560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60-4870-BF85-0B819A0D6560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60-4870-BF85-0B819A0D6560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9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 formatCode="General">
                  <c:v>9</c:v>
                </c:pt>
                <c:pt idx="6" formatCode="General">
                  <c:v>12</c:v>
                </c:pt>
                <c:pt idx="7" formatCode="General">
                  <c:v>14</c:v>
                </c:pt>
                <c:pt idx="8" formatCode="General">
                  <c:v>30</c:v>
                </c:pt>
                <c:pt idx="9" formatCode="General">
                  <c:v>33</c:v>
                </c:pt>
                <c:pt idx="10" formatCode="General">
                  <c:v>38</c:v>
                </c:pt>
                <c:pt idx="11" formatCode="General">
                  <c:v>52</c:v>
                </c:pt>
                <c:pt idx="12" formatCode="General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60-4870-BF85-0B819A0D656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224</c:v>
                </c:pt>
                <c:pt idx="1">
                  <c:v>222</c:v>
                </c:pt>
                <c:pt idx="2">
                  <c:v>240</c:v>
                </c:pt>
                <c:pt idx="3">
                  <c:v>296</c:v>
                </c:pt>
                <c:pt idx="4">
                  <c:v>297</c:v>
                </c:pt>
                <c:pt idx="5" formatCode="General">
                  <c:v>360</c:v>
                </c:pt>
                <c:pt idx="6" formatCode="General">
                  <c:v>263</c:v>
                </c:pt>
                <c:pt idx="7" formatCode="General">
                  <c:v>289</c:v>
                </c:pt>
                <c:pt idx="8" formatCode="General">
                  <c:v>255</c:v>
                </c:pt>
                <c:pt idx="9" formatCode="General">
                  <c:v>236</c:v>
                </c:pt>
                <c:pt idx="10" formatCode="General">
                  <c:v>273</c:v>
                </c:pt>
                <c:pt idx="11" formatCode="General">
                  <c:v>371</c:v>
                </c:pt>
                <c:pt idx="12" formatCode="General">
                  <c:v>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60-4870-BF85-0B819A0D6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354048"/>
        <c:axId val="1"/>
      </c:barChart>
      <c:catAx>
        <c:axId val="13813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38135404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47712660075E-2"/>
          <c:y val="1.6648058918008385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2.797880675363340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42-495E-AC14-111D5E3989E0}"/>
                </c:ext>
              </c:extLst>
            </c:dLbl>
            <c:dLbl>
              <c:idx val="1"/>
              <c:layout>
                <c:manualLayout>
                  <c:x val="-2.8917895330197819E-2"/>
                  <c:y val="-4.507971951267285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42-495E-AC14-111D5E3989E0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42-495E-AC14-111D5E3989E0}"/>
                </c:ext>
              </c:extLst>
            </c:dLbl>
            <c:dLbl>
              <c:idx val="3"/>
              <c:layout>
                <c:manualLayout>
                  <c:x val="-2.7291538222151763E-2"/>
                  <c:y val="-4.331217926117444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42-495E-AC14-111D5E3989E0}"/>
                </c:ext>
              </c:extLst>
            </c:dLbl>
            <c:dLbl>
              <c:idx val="4"/>
              <c:layout>
                <c:manualLayout>
                  <c:x val="-3.4870909592676753E-2"/>
                  <c:y val="-3.07061150938222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358</c:v>
                </c:pt>
                <c:pt idx="1">
                  <c:v>272</c:v>
                </c:pt>
                <c:pt idx="2">
                  <c:v>368</c:v>
                </c:pt>
                <c:pt idx="3">
                  <c:v>359</c:v>
                </c:pt>
                <c:pt idx="4">
                  <c:v>404</c:v>
                </c:pt>
                <c:pt idx="5" formatCode="General">
                  <c:v>638</c:v>
                </c:pt>
                <c:pt idx="6" formatCode="General">
                  <c:v>599</c:v>
                </c:pt>
                <c:pt idx="7" formatCode="General">
                  <c:v>435</c:v>
                </c:pt>
                <c:pt idx="8" formatCode="General">
                  <c:v>279</c:v>
                </c:pt>
                <c:pt idx="9" formatCode="General">
                  <c:v>155</c:v>
                </c:pt>
                <c:pt idx="10" formatCode="General">
                  <c:v>296</c:v>
                </c:pt>
                <c:pt idx="11" formatCode="General">
                  <c:v>462</c:v>
                </c:pt>
                <c:pt idx="12" formatCode="General">
                  <c:v>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42-495E-AC14-111D5E3989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8736751865748327E-2"/>
                  <c:y val="-2.6885846358757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42-495E-AC14-111D5E3989E0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42-495E-AC14-111D5E3989E0}"/>
                </c:ext>
              </c:extLst>
            </c:dLbl>
            <c:dLbl>
              <c:idx val="2"/>
              <c:layout>
                <c:manualLayout>
                  <c:x val="-1.2124222727192657E-2"/>
                  <c:y val="-4.040408195244251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42-495E-AC14-111D5E3989E0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42-495E-AC14-111D5E3989E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42-495E-AC14-111D5E3989E0}"/>
                </c:ext>
              </c:extLst>
            </c:dLbl>
            <c:dLbl>
              <c:idx val="8"/>
              <c:layout>
                <c:manualLayout>
                  <c:x val="-2.9828486204325128E-3"/>
                  <c:y val="-1.492537313432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30</c:v>
                </c:pt>
                <c:pt idx="1">
                  <c:v>22</c:v>
                </c:pt>
                <c:pt idx="2">
                  <c:v>23</c:v>
                </c:pt>
                <c:pt idx="3">
                  <c:v>46</c:v>
                </c:pt>
                <c:pt idx="4">
                  <c:v>50</c:v>
                </c:pt>
                <c:pt idx="5" formatCode="General">
                  <c:v>50</c:v>
                </c:pt>
                <c:pt idx="6" formatCode="General">
                  <c:v>35</c:v>
                </c:pt>
                <c:pt idx="7" formatCode="General">
                  <c:v>31</c:v>
                </c:pt>
                <c:pt idx="8" formatCode="General">
                  <c:v>34</c:v>
                </c:pt>
                <c:pt idx="9" formatCode="General">
                  <c:v>46</c:v>
                </c:pt>
                <c:pt idx="10" formatCode="General">
                  <c:v>60</c:v>
                </c:pt>
                <c:pt idx="11" formatCode="General">
                  <c:v>55</c:v>
                </c:pt>
                <c:pt idx="12" formatCode="General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D42-495E-AC14-111D5E3989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6906116601196663E-2"/>
                  <c:y val="3.97980569592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D42-495E-AC14-111D5E3989E0}"/>
                </c:ext>
              </c:extLst>
            </c:dLbl>
            <c:dLbl>
              <c:idx val="1"/>
              <c:layout>
                <c:manualLayout>
                  <c:x val="-3.6014256607185845E-2"/>
                  <c:y val="3.89820582128726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D42-495E-AC14-111D5E3989E0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D42-495E-AC14-111D5E3989E0}"/>
                </c:ext>
              </c:extLst>
            </c:dLbl>
            <c:dLbl>
              <c:idx val="3"/>
              <c:layout>
                <c:manualLayout>
                  <c:x val="-3.4740674194249206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D42-495E-AC14-111D5E3989E0}"/>
                </c:ext>
              </c:extLst>
            </c:dLbl>
            <c:dLbl>
              <c:idx val="4"/>
              <c:layout>
                <c:manualLayout>
                  <c:x val="-3.646567668974264E-2"/>
                  <c:y val="4.63242840913542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172</c:v>
                </c:pt>
                <c:pt idx="1">
                  <c:v>179</c:v>
                </c:pt>
                <c:pt idx="2">
                  <c:v>198</c:v>
                </c:pt>
                <c:pt idx="3">
                  <c:v>227</c:v>
                </c:pt>
                <c:pt idx="4">
                  <c:v>225</c:v>
                </c:pt>
                <c:pt idx="5" formatCode="General">
                  <c:v>290</c:v>
                </c:pt>
                <c:pt idx="6" formatCode="General">
                  <c:v>205</c:v>
                </c:pt>
                <c:pt idx="7" formatCode="General">
                  <c:v>235</c:v>
                </c:pt>
                <c:pt idx="8" formatCode="General">
                  <c:v>178</c:v>
                </c:pt>
                <c:pt idx="9" formatCode="General">
                  <c:v>153</c:v>
                </c:pt>
                <c:pt idx="10" formatCode="General">
                  <c:v>173</c:v>
                </c:pt>
                <c:pt idx="11" formatCode="General">
                  <c:v>261</c:v>
                </c:pt>
                <c:pt idx="12" formatCode="General">
                  <c:v>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8D42-495E-AC14-111D5E3989E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06450703729149E-2"/>
                  <c:y val="-7.4613154698946211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D42-495E-AC14-111D5E3989E0}"/>
                </c:ext>
              </c:extLst>
            </c:dLbl>
            <c:dLbl>
              <c:idx val="1"/>
              <c:layout>
                <c:manualLayout>
                  <c:x val="5.8601231892993245E-3"/>
                  <c:y val="7.9925177263289841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D42-495E-AC14-111D5E3989E0}"/>
                </c:ext>
              </c:extLst>
            </c:dLbl>
            <c:dLbl>
              <c:idx val="2"/>
              <c:layout>
                <c:manualLayout>
                  <c:x val="5.8914783303094373E-3"/>
                  <c:y val="-7.2685783680025073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D42-495E-AC14-111D5E3989E0}"/>
                </c:ext>
              </c:extLst>
            </c:dLbl>
            <c:dLbl>
              <c:idx val="3"/>
              <c:layout>
                <c:manualLayout>
                  <c:x val="-1.0497513314191432E-2"/>
                  <c:y val="-1.963489638422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D42-495E-AC14-111D5E3989E0}"/>
                </c:ext>
              </c:extLst>
            </c:dLbl>
            <c:dLbl>
              <c:idx val="4"/>
              <c:layout>
                <c:manualLayout>
                  <c:x val="-1.8205593428338235E-2"/>
                  <c:y val="-2.92960394876013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D42-495E-AC14-111D5E3989E0}"/>
                </c:ext>
              </c:extLst>
            </c:dLbl>
            <c:dLbl>
              <c:idx val="8"/>
              <c:layout>
                <c:manualLayout>
                  <c:x val="-2.9828486204325128E-3"/>
                  <c:y val="1.2437810945273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9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 formatCode="General">
                  <c:v>9</c:v>
                </c:pt>
                <c:pt idx="6" formatCode="General">
                  <c:v>12</c:v>
                </c:pt>
                <c:pt idx="7" formatCode="General">
                  <c:v>14</c:v>
                </c:pt>
                <c:pt idx="8" formatCode="General">
                  <c:v>30</c:v>
                </c:pt>
                <c:pt idx="9" formatCode="General">
                  <c:v>33</c:v>
                </c:pt>
                <c:pt idx="10" formatCode="General">
                  <c:v>38</c:v>
                </c:pt>
                <c:pt idx="11" formatCode="General">
                  <c:v>52</c:v>
                </c:pt>
                <c:pt idx="12" formatCode="General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8D42-495E-AC14-111D5E3989E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1306875231200126E-2"/>
                  <c:y val="-3.858463587573941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D42-495E-AC14-111D5E3989E0}"/>
                </c:ext>
              </c:extLst>
            </c:dLbl>
            <c:dLbl>
              <c:idx val="1"/>
              <c:layout>
                <c:manualLayout>
                  <c:x val="-2.9865830529573065E-2"/>
                  <c:y val="-3.8681396168762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D42-495E-AC14-111D5E3989E0}"/>
                </c:ext>
              </c:extLst>
            </c:dLbl>
            <c:dLbl>
              <c:idx val="2"/>
              <c:layout>
                <c:manualLayout>
                  <c:x val="-2.8272472652327855E-2"/>
                  <c:y val="-3.334567320875935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D42-495E-AC14-111D5E3989E0}"/>
                </c:ext>
              </c:extLst>
            </c:dLbl>
            <c:dLbl>
              <c:idx val="3"/>
              <c:layout>
                <c:manualLayout>
                  <c:x val="-2.8636755975972802E-2"/>
                  <c:y val="-4.623849257648764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D42-495E-AC14-111D5E3989E0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D42-495E-AC14-111D5E3989E0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224</c:v>
                </c:pt>
                <c:pt idx="1">
                  <c:v>222</c:v>
                </c:pt>
                <c:pt idx="2">
                  <c:v>240</c:v>
                </c:pt>
                <c:pt idx="3">
                  <c:v>296</c:v>
                </c:pt>
                <c:pt idx="4">
                  <c:v>297</c:v>
                </c:pt>
                <c:pt idx="5" formatCode="General">
                  <c:v>360</c:v>
                </c:pt>
                <c:pt idx="6" formatCode="General">
                  <c:v>263</c:v>
                </c:pt>
                <c:pt idx="7" formatCode="General">
                  <c:v>289</c:v>
                </c:pt>
                <c:pt idx="8" formatCode="General">
                  <c:v>255</c:v>
                </c:pt>
                <c:pt idx="9" formatCode="General">
                  <c:v>236</c:v>
                </c:pt>
                <c:pt idx="10" formatCode="General">
                  <c:v>273</c:v>
                </c:pt>
                <c:pt idx="11" formatCode="General">
                  <c:v>371</c:v>
                </c:pt>
                <c:pt idx="12" formatCode="General">
                  <c:v>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8D42-495E-AC14-111D5E398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6240047"/>
        <c:axId val="1"/>
      </c:lineChart>
      <c:catAx>
        <c:axId val="13762400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376240047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79731543624161083"/>
          <c:y val="1.6206761468249294E-2"/>
          <c:w val="0.19224459358687546"/>
          <c:h val="0.21136737571982606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DF6B21-C18A-49F1-B2D0-554395221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as at 23 May 2024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3F2B14-832A-47B9-B478-FCD77D8E4C9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8CFDC3-2EBB-44DF-A47D-61235211859A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4530BD-49A3-43FB-87FB-A715C537DE6B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EBEEB6-25D4-4538-AF07-BE3C501DA6B0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546866-119B-48AF-9B63-F8EC0FD8E5E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233258-5D17-4B28-8A55-08AB8BF64FA2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927C9D-0828-487A-9FFA-7FFC086A0B9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88E314-2945-414C-AB24-BBE842681EB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94DAF7-2C63-403D-B62A-44EB2ABB4467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ECBA5-C90C-491F-978C-E53AF13EA937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A440E3-AFBA-4242-A0B3-F66A47C344E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8DB22-E343-44BC-BA4A-0F62B1B96A5E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72AFC0-6568-4953-B615-A3247DE680C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EBB058-6B01-4B46-A6EC-DF3EFC2B1B26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56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55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00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18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26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76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01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97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20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95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76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8077200" cy="1295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latin typeface="Trebuchet MS" panose="020B0603020202020204" pitchFamily="34" charset="0"/>
              </a:rPr>
              <a:t>Sections in Pakistan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	</a:t>
            </a:r>
            <a:r>
              <a:rPr lang="en-US" altLang="en-US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Sections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					</a:t>
            </a:r>
            <a:r>
              <a:rPr lang="en-US" altLang="en-US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Geo Code</a:t>
            </a:r>
          </a:p>
          <a:p>
            <a:pPr algn="l" eaLnBrk="1" hangingPunct="1">
              <a:defRPr/>
            </a:pPr>
            <a:endParaRPr lang="en-US" altLang="en-US" sz="2800">
              <a:latin typeface="Trebuchet MS" pitchFamily="34" charset="0"/>
            </a:endParaRPr>
          </a:p>
          <a:p>
            <a:pPr algn="l" eaLnBrk="1" hangingPunct="1">
              <a:defRPr/>
            </a:pPr>
            <a:r>
              <a:rPr lang="en-US" altLang="en-US" sz="2800">
                <a:latin typeface="Trebuchet MS" pitchFamily="34" charset="0"/>
              </a:rPr>
              <a:t>1. Islamabad Section				R0 00 91</a:t>
            </a:r>
          </a:p>
          <a:p>
            <a:pPr algn="l" eaLnBrk="1" hangingPunct="1">
              <a:defRPr/>
            </a:pPr>
            <a:endParaRPr lang="en-US" altLang="en-US" sz="2800">
              <a:latin typeface="Trebuchet MS" pitchFamily="34" charset="0"/>
            </a:endParaRPr>
          </a:p>
          <a:p>
            <a:pPr algn="l" eaLnBrk="1" hangingPunct="1">
              <a:defRPr/>
            </a:pPr>
            <a:r>
              <a:rPr lang="en-US" altLang="en-US" sz="2800">
                <a:latin typeface="Trebuchet MS" pitchFamily="34" charset="0"/>
              </a:rPr>
              <a:t>2. Karachi Section				R0 00 41</a:t>
            </a:r>
          </a:p>
          <a:p>
            <a:pPr algn="l" eaLnBrk="1" hangingPunct="1">
              <a:defRPr/>
            </a:pPr>
            <a:endParaRPr lang="en-US" altLang="en-US" sz="2800">
              <a:latin typeface="Trebuchet MS" pitchFamily="34" charset="0"/>
            </a:endParaRPr>
          </a:p>
          <a:p>
            <a:pPr algn="l" eaLnBrk="1" hangingPunct="1">
              <a:defRPr/>
            </a:pPr>
            <a:r>
              <a:rPr lang="en-US" altLang="en-US" sz="2800">
                <a:latin typeface="Trebuchet MS" pitchFamily="34" charset="0"/>
              </a:rPr>
              <a:t>3. Lahore Section				R0 00 03</a:t>
            </a:r>
          </a:p>
          <a:p>
            <a:pPr algn="l" eaLnBrk="1" hangingPunct="1">
              <a:defRPr/>
            </a:pPr>
            <a:r>
              <a:rPr lang="en-US" altLang="en-US" sz="2000">
                <a:latin typeface="Trebuchet MS" pitchFamily="34" charset="0"/>
              </a:rPr>
              <a:t>(Formally known as Pakistan Section)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793340"/>
              </p:ext>
            </p:extLst>
          </p:nvPr>
        </p:nvGraphicFramePr>
        <p:xfrm>
          <a:off x="1803400" y="963613"/>
          <a:ext cx="7062788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Karachi Section Total Members since Year 2000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Karachi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91706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902315"/>
              </p:ext>
            </p:extLst>
          </p:nvPr>
        </p:nvGraphicFramePr>
        <p:xfrm>
          <a:off x="609600" y="9144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Karachi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Karachi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627006"/>
              </p:ext>
            </p:extLst>
          </p:nvPr>
        </p:nvGraphicFramePr>
        <p:xfrm>
          <a:off x="595313" y="1219200"/>
          <a:ext cx="7885112" cy="529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Lahore Section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19 September 1968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03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949838"/>
              </p:ext>
            </p:extLst>
          </p:nvPr>
        </p:nvGraphicFramePr>
        <p:xfrm>
          <a:off x="1219200" y="1125538"/>
          <a:ext cx="7645400" cy="477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Lahore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19 September 1968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429717"/>
              </p:ext>
            </p:extLst>
          </p:nvPr>
        </p:nvGraphicFramePr>
        <p:xfrm>
          <a:off x="1054100" y="914400"/>
          <a:ext cx="7618413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Lahore Section Total Members since Year 2000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Lahore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154437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452147"/>
              </p:ext>
            </p:extLst>
          </p:nvPr>
        </p:nvGraphicFramePr>
        <p:xfrm>
          <a:off x="660400" y="10414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Lahore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Lahore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253453"/>
              </p:ext>
            </p:extLst>
          </p:nvPr>
        </p:nvGraphicFramePr>
        <p:xfrm>
          <a:off x="533400" y="1219200"/>
          <a:ext cx="7885112" cy="5291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Islamabad Section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12 February 2000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91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983737"/>
              </p:ext>
            </p:extLst>
          </p:nvPr>
        </p:nvGraphicFramePr>
        <p:xfrm>
          <a:off x="990600" y="1219200"/>
          <a:ext cx="7924800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Islamabad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12 February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969615"/>
              </p:ext>
            </p:extLst>
          </p:nvPr>
        </p:nvGraphicFramePr>
        <p:xfrm>
          <a:off x="1498600" y="1193800"/>
          <a:ext cx="7224713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Islamabad Section Total Members since Year 2000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Islamabad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737008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790636"/>
              </p:ext>
            </p:extLst>
          </p:nvPr>
        </p:nvGraphicFramePr>
        <p:xfrm>
          <a:off x="628650" y="9144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Islamabad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Islamabad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350960"/>
              </p:ext>
            </p:extLst>
          </p:nvPr>
        </p:nvGraphicFramePr>
        <p:xfrm>
          <a:off x="685800" y="1143000"/>
          <a:ext cx="8162925" cy="529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Karachi Section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17 July 1982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41 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354499"/>
              </p:ext>
            </p:extLst>
          </p:nvPr>
        </p:nvGraphicFramePr>
        <p:xfrm>
          <a:off x="1143000" y="996950"/>
          <a:ext cx="7567613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Karachi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17 July 1982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506</Words>
  <Application>Microsoft Office PowerPoint</Application>
  <PresentationFormat>On-screen Show (4:3)</PresentationFormat>
  <Paragraphs>186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Default Design</vt:lpstr>
      <vt:lpstr>Sections in Pakistan</vt:lpstr>
      <vt:lpstr>Islamabad Section</vt:lpstr>
      <vt:lpstr>PowerPoint Presentation</vt:lpstr>
      <vt:lpstr>PowerPoint Presentation</vt:lpstr>
      <vt:lpstr>Islamabad Section Growth in Membership Grade  (2011-2023)</vt:lpstr>
      <vt:lpstr>Islamabad Section Growth in Membership Grade  (2011-2023)</vt:lpstr>
      <vt:lpstr>PowerPoint Presentation</vt:lpstr>
      <vt:lpstr>Karachi Section</vt:lpstr>
      <vt:lpstr>PowerPoint Presentation</vt:lpstr>
      <vt:lpstr>PowerPoint Presentation</vt:lpstr>
      <vt:lpstr>Karachi Section Growth in Membership Grade  (2011-2023)</vt:lpstr>
      <vt:lpstr>Karachi Section Growth in Membership Grade  (2011-2023)</vt:lpstr>
      <vt:lpstr>PowerPoint Presentation</vt:lpstr>
      <vt:lpstr>Lahore Section</vt:lpstr>
      <vt:lpstr>PowerPoint Presentation</vt:lpstr>
      <vt:lpstr>PowerPoint Presentation</vt:lpstr>
      <vt:lpstr>Lahore Section Growth in Membership Grade  (2011-2023)</vt:lpstr>
      <vt:lpstr>Lahore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132</cp:revision>
  <dcterms:created xsi:type="dcterms:W3CDTF">2008-01-07T06:07:13Z</dcterms:created>
  <dcterms:modified xsi:type="dcterms:W3CDTF">2024-05-23T06:26:36Z</dcterms:modified>
</cp:coreProperties>
</file>