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57" r:id="rId3"/>
    <p:sldId id="256" r:id="rId4"/>
    <p:sldId id="272" r:id="rId5"/>
    <p:sldId id="273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0719" autoAdjust="0"/>
  </p:normalViewPr>
  <p:slideViewPr>
    <p:cSldViewPr>
      <p:cViewPr varScale="1">
        <p:scale>
          <a:sx n="100" d="100"/>
          <a:sy n="100" d="100"/>
        </p:scale>
        <p:origin x="11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675041876194E-2"/>
          <c:y val="5.0251256281406975E-2"/>
          <c:w val="0.75559376079319285"/>
          <c:h val="0.849246231155780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Philippines</c:v>
                </c:pt>
              </c:strCache>
            </c:strRef>
          </c:tx>
          <c:spPr>
            <a:solidFill>
              <a:schemeClr val="accent1"/>
            </a:solidFill>
            <a:ln w="15578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15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34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275</c:v>
                </c:pt>
                <c:pt idx="1">
                  <c:v>237</c:v>
                </c:pt>
                <c:pt idx="2">
                  <c:v>260</c:v>
                </c:pt>
                <c:pt idx="3">
                  <c:v>208</c:v>
                </c:pt>
                <c:pt idx="4">
                  <c:v>227</c:v>
                </c:pt>
                <c:pt idx="5">
                  <c:v>241</c:v>
                </c:pt>
                <c:pt idx="6">
                  <c:v>216</c:v>
                </c:pt>
                <c:pt idx="7">
                  <c:v>240</c:v>
                </c:pt>
                <c:pt idx="8">
                  <c:v>248</c:v>
                </c:pt>
                <c:pt idx="9">
                  <c:v>239</c:v>
                </c:pt>
                <c:pt idx="10">
                  <c:v>234</c:v>
                </c:pt>
                <c:pt idx="11">
                  <c:v>256</c:v>
                </c:pt>
                <c:pt idx="12">
                  <c:v>320</c:v>
                </c:pt>
                <c:pt idx="13">
                  <c:v>356</c:v>
                </c:pt>
                <c:pt idx="14">
                  <c:v>357</c:v>
                </c:pt>
                <c:pt idx="15">
                  <c:v>369</c:v>
                </c:pt>
                <c:pt idx="16">
                  <c:v>457</c:v>
                </c:pt>
                <c:pt idx="17">
                  <c:v>433</c:v>
                </c:pt>
                <c:pt idx="18">
                  <c:v>468</c:v>
                </c:pt>
                <c:pt idx="19">
                  <c:v>497</c:v>
                </c:pt>
                <c:pt idx="20">
                  <c:v>493</c:v>
                </c:pt>
                <c:pt idx="21">
                  <c:v>472</c:v>
                </c:pt>
                <c:pt idx="22">
                  <c:v>513</c:v>
                </c:pt>
                <c:pt idx="23">
                  <c:v>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B5-4B33-983D-09A96156C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09631"/>
        <c:axId val="1"/>
      </c:barChart>
      <c:dateAx>
        <c:axId val="13109631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9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9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3109631"/>
        <c:crosses val="autoZero"/>
        <c:crossBetween val="between"/>
      </c:valAx>
      <c:spPr>
        <a:noFill/>
        <a:ln w="1557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355850599621498"/>
          <c:y val="0.23744056684272491"/>
          <c:w val="0.10304860709347818"/>
          <c:h val="4.8679347180367871E-2"/>
        </c:manualLayout>
      </c:layout>
      <c:overlay val="0"/>
      <c:spPr>
        <a:noFill/>
        <a:ln w="3894">
          <a:solidFill>
            <a:schemeClr val="tx1"/>
          </a:solidFill>
          <a:prstDash val="solid"/>
        </a:ln>
      </c:spPr>
      <c:txPr>
        <a:bodyPr/>
        <a:lstStyle/>
        <a:p>
          <a:pPr>
            <a:defRPr sz="1033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01507537688523E-2"/>
          <c:y val="4.030226700251905E-2"/>
          <c:w val="0.72014847944627214"/>
          <c:h val="0.84886649874055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Philippines</c:v>
                </c:pt>
              </c:strCache>
            </c:strRef>
          </c:tx>
          <c:spPr>
            <a:ln w="15586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 formatCode="m/d/yyyy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275</c:v>
                </c:pt>
                <c:pt idx="1">
                  <c:v>237</c:v>
                </c:pt>
                <c:pt idx="2">
                  <c:v>260</c:v>
                </c:pt>
                <c:pt idx="3">
                  <c:v>208</c:v>
                </c:pt>
                <c:pt idx="4">
                  <c:v>227</c:v>
                </c:pt>
                <c:pt idx="5">
                  <c:v>241</c:v>
                </c:pt>
                <c:pt idx="6">
                  <c:v>216</c:v>
                </c:pt>
                <c:pt idx="7">
                  <c:v>240</c:v>
                </c:pt>
                <c:pt idx="8">
                  <c:v>248</c:v>
                </c:pt>
                <c:pt idx="9">
                  <c:v>239</c:v>
                </c:pt>
                <c:pt idx="10">
                  <c:v>234</c:v>
                </c:pt>
                <c:pt idx="11">
                  <c:v>256</c:v>
                </c:pt>
                <c:pt idx="12">
                  <c:v>320</c:v>
                </c:pt>
                <c:pt idx="13">
                  <c:v>356</c:v>
                </c:pt>
                <c:pt idx="14">
                  <c:v>357</c:v>
                </c:pt>
                <c:pt idx="15">
                  <c:v>369</c:v>
                </c:pt>
                <c:pt idx="16">
                  <c:v>457</c:v>
                </c:pt>
                <c:pt idx="17">
                  <c:v>433</c:v>
                </c:pt>
                <c:pt idx="18">
                  <c:v>468</c:v>
                </c:pt>
                <c:pt idx="19">
                  <c:v>497</c:v>
                </c:pt>
                <c:pt idx="20">
                  <c:v>493</c:v>
                </c:pt>
                <c:pt idx="21">
                  <c:v>472</c:v>
                </c:pt>
                <c:pt idx="22">
                  <c:v>513</c:v>
                </c:pt>
                <c:pt idx="23">
                  <c:v>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09-471D-A5EA-53A254D49E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5306832"/>
        <c:axId val="1"/>
      </c:lineChart>
      <c:dateAx>
        <c:axId val="1845306832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8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9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8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845306832"/>
        <c:crosses val="autoZero"/>
        <c:crossBetween val="midCat"/>
      </c:valAx>
      <c:spPr>
        <a:noFill/>
        <a:ln w="1558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084181210416417"/>
          <c:y val="0.49079744661546937"/>
          <c:w val="0.17991111668810322"/>
          <c:h val="8.5889634166099571E-2"/>
        </c:manualLayout>
      </c:layout>
      <c:overlay val="0"/>
      <c:spPr>
        <a:noFill/>
        <a:ln w="3897">
          <a:solidFill>
            <a:schemeClr val="tx1"/>
          </a:solidFill>
          <a:prstDash val="solid"/>
        </a:ln>
      </c:spPr>
      <c:txPr>
        <a:bodyPr/>
        <a:lstStyle/>
        <a:p>
          <a:pPr>
            <a:defRPr sz="1034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8078-4A9F-BB00-261C8D282CA8}"/>
              </c:ext>
            </c:extLst>
          </c:dPt>
          <c:dLbls>
            <c:dLbl>
              <c:idx val="2"/>
              <c:layout>
                <c:manualLayout>
                  <c:x val="-9.333333333333334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78-4A9F-BB00-261C8D282CA8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15</c:v>
                </c:pt>
                <c:pt idx="1">
                  <c:v>26</c:v>
                </c:pt>
                <c:pt idx="2">
                  <c:v>67</c:v>
                </c:pt>
                <c:pt idx="3">
                  <c:v>46</c:v>
                </c:pt>
                <c:pt idx="4">
                  <c:v>44</c:v>
                </c:pt>
                <c:pt idx="5">
                  <c:v>61</c:v>
                </c:pt>
                <c:pt idx="6">
                  <c:v>55</c:v>
                </c:pt>
                <c:pt idx="7">
                  <c:v>55</c:v>
                </c:pt>
                <c:pt idx="8">
                  <c:v>57</c:v>
                </c:pt>
                <c:pt idx="9">
                  <c:v>63</c:v>
                </c:pt>
                <c:pt idx="10">
                  <c:v>65</c:v>
                </c:pt>
                <c:pt idx="11">
                  <c:v>46</c:v>
                </c:pt>
                <c:pt idx="12">
                  <c:v>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78-4A9F-BB00-261C8D282C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22</c:v>
                </c:pt>
                <c:pt idx="1">
                  <c:v>34</c:v>
                </c:pt>
                <c:pt idx="2">
                  <c:v>46</c:v>
                </c:pt>
                <c:pt idx="3">
                  <c:v>53</c:v>
                </c:pt>
                <c:pt idx="4">
                  <c:v>68</c:v>
                </c:pt>
                <c:pt idx="5">
                  <c:v>118</c:v>
                </c:pt>
                <c:pt idx="6" formatCode="General">
                  <c:v>72</c:v>
                </c:pt>
                <c:pt idx="7" formatCode="General">
                  <c:v>97</c:v>
                </c:pt>
                <c:pt idx="8" formatCode="General">
                  <c:v>104</c:v>
                </c:pt>
                <c:pt idx="9" formatCode="General">
                  <c:v>109</c:v>
                </c:pt>
                <c:pt idx="10" formatCode="General">
                  <c:v>94</c:v>
                </c:pt>
                <c:pt idx="11" formatCode="General">
                  <c:v>114</c:v>
                </c:pt>
                <c:pt idx="12" formatCode="General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78-4A9F-BB00-261C8D282CA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193</c:v>
                </c:pt>
                <c:pt idx="1">
                  <c:v>232</c:v>
                </c:pt>
                <c:pt idx="2">
                  <c:v>222</c:v>
                </c:pt>
                <c:pt idx="3">
                  <c:v>238</c:v>
                </c:pt>
                <c:pt idx="4">
                  <c:v>232</c:v>
                </c:pt>
                <c:pt idx="5">
                  <c:v>260</c:v>
                </c:pt>
                <c:pt idx="6" formatCode="General">
                  <c:v>281</c:v>
                </c:pt>
                <c:pt idx="7" formatCode="General">
                  <c:v>287</c:v>
                </c:pt>
                <c:pt idx="8" formatCode="General">
                  <c:v>307</c:v>
                </c:pt>
                <c:pt idx="9" formatCode="General">
                  <c:v>293</c:v>
                </c:pt>
                <c:pt idx="10" formatCode="General">
                  <c:v>285</c:v>
                </c:pt>
                <c:pt idx="11" formatCode="General">
                  <c:v>313</c:v>
                </c:pt>
                <c:pt idx="12" formatCode="General">
                  <c:v>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78-4A9F-BB00-261C8D282CA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078-4A9F-BB00-261C8D282CA8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078-4A9F-BB00-261C8D282CA8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78-4A9F-BB00-261C8D282CA8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078-4A9F-BB00-261C8D282CA8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078-4A9F-BB00-261C8D282CA8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12</c:v>
                </c:pt>
                <c:pt idx="1">
                  <c:v>11</c:v>
                </c:pt>
                <c:pt idx="2">
                  <c:v>12</c:v>
                </c:pt>
                <c:pt idx="3">
                  <c:v>12</c:v>
                </c:pt>
                <c:pt idx="4">
                  <c:v>12</c:v>
                </c:pt>
                <c:pt idx="5">
                  <c:v>11</c:v>
                </c:pt>
                <c:pt idx="6" formatCode="General">
                  <c:v>13</c:v>
                </c:pt>
                <c:pt idx="7" formatCode="General">
                  <c:v>16</c:v>
                </c:pt>
                <c:pt idx="8" formatCode="General">
                  <c:v>19</c:v>
                </c:pt>
                <c:pt idx="9" formatCode="General">
                  <c:v>20</c:v>
                </c:pt>
                <c:pt idx="10" formatCode="General">
                  <c:v>25</c:v>
                </c:pt>
                <c:pt idx="11" formatCode="General">
                  <c:v>28</c:v>
                </c:pt>
                <c:pt idx="12" formatCode="General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078-4A9F-BB00-261C8D282CA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241</c:v>
                </c:pt>
                <c:pt idx="1">
                  <c:v>294</c:v>
                </c:pt>
                <c:pt idx="2">
                  <c:v>289</c:v>
                </c:pt>
                <c:pt idx="3">
                  <c:v>311</c:v>
                </c:pt>
                <c:pt idx="4">
                  <c:v>325</c:v>
                </c:pt>
                <c:pt idx="5">
                  <c:v>396</c:v>
                </c:pt>
                <c:pt idx="6" formatCode="General">
                  <c:v>378</c:v>
                </c:pt>
                <c:pt idx="7" formatCode="General">
                  <c:v>413</c:v>
                </c:pt>
                <c:pt idx="8" formatCode="General">
                  <c:v>440</c:v>
                </c:pt>
                <c:pt idx="9" formatCode="General">
                  <c:v>430</c:v>
                </c:pt>
                <c:pt idx="10" formatCode="General">
                  <c:v>407</c:v>
                </c:pt>
                <c:pt idx="11" formatCode="General">
                  <c:v>467</c:v>
                </c:pt>
                <c:pt idx="12" formatCode="General">
                  <c:v>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078-4A9F-BB00-261C8D282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1612800"/>
        <c:axId val="1"/>
      </c:barChart>
      <c:catAx>
        <c:axId val="77161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771612800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1309888628786267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6639774055088755E-2"/>
                  <c:y val="-3.1031848630861439E-3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68-4236-803C-EA60A328A0D0}"/>
                </c:ext>
              </c:extLst>
            </c:dLbl>
            <c:dLbl>
              <c:idx val="1"/>
              <c:layout>
                <c:manualLayout>
                  <c:x val="-2.0722577463052018E-3"/>
                  <c:y val="7.1590864574763973E-3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68-4236-803C-EA60A328A0D0}"/>
                </c:ext>
              </c:extLst>
            </c:dLbl>
            <c:dLbl>
              <c:idx val="2"/>
              <c:layout>
                <c:manualLayout>
                  <c:x val="-2.7170697622528727E-2"/>
                  <c:y val="-3.0634034551651194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68-4236-803C-EA60A328A0D0}"/>
                </c:ext>
              </c:extLst>
            </c:dLbl>
            <c:dLbl>
              <c:idx val="3"/>
              <c:layout>
                <c:manualLayout>
                  <c:x val="-2.7291538222151763E-2"/>
                  <c:y val="2.882712422141262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68-4236-803C-EA60A328A0D0}"/>
                </c:ext>
              </c:extLst>
            </c:dLbl>
            <c:dLbl>
              <c:idx val="4"/>
              <c:layout>
                <c:manualLayout>
                  <c:x val="9.2327385251340227E-4"/>
                  <c:y val="1.407000430916275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68-4236-803C-EA60A328A0D0}"/>
                </c:ext>
              </c:extLst>
            </c:dLbl>
            <c:dLbl>
              <c:idx val="5"/>
              <c:layout>
                <c:manualLayout>
                  <c:x val="-1.6405667412378821E-2"/>
                  <c:y val="1.7412935323382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68-4236-803C-EA60A328A0D0}"/>
                </c:ext>
              </c:extLst>
            </c:dLbl>
            <c:dLbl>
              <c:idx val="6"/>
              <c:layout>
                <c:manualLayout>
                  <c:x val="1.4914243102162564E-3"/>
                  <c:y val="2.4875621890547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68-4236-803C-EA60A328A0D0}"/>
                </c:ext>
              </c:extLst>
            </c:dLbl>
            <c:dLbl>
              <c:idx val="7"/>
              <c:layout>
                <c:manualLayout>
                  <c:x val="2.9828486204324036E-3"/>
                  <c:y val="-1.7412935323382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68-4236-803C-EA60A328A0D0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15</c:v>
                </c:pt>
                <c:pt idx="1">
                  <c:v>26</c:v>
                </c:pt>
                <c:pt idx="2">
                  <c:v>67</c:v>
                </c:pt>
                <c:pt idx="3">
                  <c:v>46</c:v>
                </c:pt>
                <c:pt idx="4">
                  <c:v>44</c:v>
                </c:pt>
                <c:pt idx="5">
                  <c:v>61</c:v>
                </c:pt>
                <c:pt idx="6">
                  <c:v>55</c:v>
                </c:pt>
                <c:pt idx="7">
                  <c:v>55</c:v>
                </c:pt>
                <c:pt idx="8">
                  <c:v>57</c:v>
                </c:pt>
                <c:pt idx="9">
                  <c:v>63</c:v>
                </c:pt>
                <c:pt idx="10">
                  <c:v>65</c:v>
                </c:pt>
                <c:pt idx="11">
                  <c:v>46</c:v>
                </c:pt>
                <c:pt idx="12">
                  <c:v>113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A68-4236-803C-EA60A328A0D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1.3382538592071964E-2"/>
                  <c:y val="-2.937340854781212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68-4236-803C-EA60A328A0D0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A68-4236-803C-EA60A328A0D0}"/>
                </c:ext>
              </c:extLst>
            </c:dLbl>
            <c:dLbl>
              <c:idx val="2"/>
              <c:layout>
                <c:manualLayout>
                  <c:x val="-2.8529890139571478E-2"/>
                  <c:y val="4.417322834645669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68-4236-803C-EA60A328A0D0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A68-4236-803C-EA60A328A0D0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A68-4236-803C-EA60A328A0D0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22</c:v>
                </c:pt>
                <c:pt idx="1">
                  <c:v>34</c:v>
                </c:pt>
                <c:pt idx="2">
                  <c:v>46</c:v>
                </c:pt>
                <c:pt idx="3">
                  <c:v>53</c:v>
                </c:pt>
                <c:pt idx="4">
                  <c:v>68</c:v>
                </c:pt>
                <c:pt idx="5">
                  <c:v>118</c:v>
                </c:pt>
                <c:pt idx="6">
                  <c:v>72</c:v>
                </c:pt>
                <c:pt idx="7">
                  <c:v>97</c:v>
                </c:pt>
                <c:pt idx="8">
                  <c:v>104</c:v>
                </c:pt>
                <c:pt idx="9">
                  <c:v>109</c:v>
                </c:pt>
                <c:pt idx="10">
                  <c:v>94</c:v>
                </c:pt>
                <c:pt idx="11">
                  <c:v>114</c:v>
                </c:pt>
                <c:pt idx="12">
                  <c:v>107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A68-4236-803C-EA60A328A0D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9.0090090090090089E-3"/>
                  <c:y val="2.487276047015862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A68-4236-803C-EA60A328A0D0}"/>
                </c:ext>
              </c:extLst>
            </c:dLbl>
            <c:dLbl>
              <c:idx val="1"/>
              <c:layout>
                <c:manualLayout>
                  <c:x val="-1.6625759617885601E-2"/>
                  <c:y val="4.395716839742858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A68-4236-803C-EA60A328A0D0}"/>
                </c:ext>
              </c:extLst>
            </c:dLbl>
            <c:dLbl>
              <c:idx val="2"/>
              <c:layout>
                <c:manualLayout>
                  <c:x val="-2.4092241848147358E-2"/>
                  <c:y val="3.91741793145422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A68-4236-803C-EA60A328A0D0}"/>
                </c:ext>
              </c:extLst>
            </c:dLbl>
            <c:dLbl>
              <c:idx val="3"/>
              <c:layout>
                <c:manualLayout>
                  <c:x val="-1.8335006781870385E-2"/>
                  <c:y val="4.692462882438202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A68-4236-803C-EA60A328A0D0}"/>
                </c:ext>
              </c:extLst>
            </c:dLbl>
            <c:dLbl>
              <c:idx val="4"/>
              <c:layout>
                <c:manualLayout>
                  <c:x val="-1.8568584967147563E-2"/>
                  <c:y val="3.38864731460806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A68-4236-803C-EA60A328A0D0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193</c:v>
                </c:pt>
                <c:pt idx="1">
                  <c:v>232</c:v>
                </c:pt>
                <c:pt idx="2">
                  <c:v>222</c:v>
                </c:pt>
                <c:pt idx="3">
                  <c:v>238</c:v>
                </c:pt>
                <c:pt idx="4">
                  <c:v>232</c:v>
                </c:pt>
                <c:pt idx="5">
                  <c:v>260</c:v>
                </c:pt>
                <c:pt idx="6">
                  <c:v>281</c:v>
                </c:pt>
                <c:pt idx="7">
                  <c:v>287</c:v>
                </c:pt>
                <c:pt idx="8">
                  <c:v>307</c:v>
                </c:pt>
                <c:pt idx="9">
                  <c:v>293</c:v>
                </c:pt>
                <c:pt idx="10">
                  <c:v>285</c:v>
                </c:pt>
                <c:pt idx="11">
                  <c:v>313</c:v>
                </c:pt>
                <c:pt idx="12">
                  <c:v>318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EA68-4236-803C-EA60A328A0D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2.9766480532215353E-2"/>
                  <c:y val="1.741430642065264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A68-4236-803C-EA60A328A0D0}"/>
                </c:ext>
              </c:extLst>
            </c:dLbl>
            <c:dLbl>
              <c:idx val="1"/>
              <c:layout>
                <c:manualLayout>
                  <c:x val="-1.9494090084377035E-2"/>
                  <c:y val="1.794276648254788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A68-4236-803C-EA60A328A0D0}"/>
                </c:ext>
              </c:extLst>
            </c:dLbl>
            <c:dLbl>
              <c:idx val="2"/>
              <c:layout>
                <c:manualLayout>
                  <c:x val="-1.0514189082069384E-2"/>
                  <c:y val="2.009460571159948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A68-4236-803C-EA60A328A0D0}"/>
                </c:ext>
              </c:extLst>
            </c:dLbl>
            <c:dLbl>
              <c:idx val="3"/>
              <c:layout>
                <c:manualLayout>
                  <c:x val="-1.0497513314191432E-2"/>
                  <c:y val="1.767853645160026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A68-4236-803C-EA60A328A0D0}"/>
                </c:ext>
              </c:extLst>
            </c:dLbl>
            <c:dLbl>
              <c:idx val="4"/>
              <c:layout>
                <c:manualLayout>
                  <c:x val="-1.0748471877256954E-2"/>
                  <c:y val="-9.3955419751635526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A68-4236-803C-EA60A328A0D0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12</c:v>
                </c:pt>
                <c:pt idx="1">
                  <c:v>11</c:v>
                </c:pt>
                <c:pt idx="2">
                  <c:v>12</c:v>
                </c:pt>
                <c:pt idx="3">
                  <c:v>12</c:v>
                </c:pt>
                <c:pt idx="4">
                  <c:v>12</c:v>
                </c:pt>
                <c:pt idx="5">
                  <c:v>11</c:v>
                </c:pt>
                <c:pt idx="6">
                  <c:v>13</c:v>
                </c:pt>
                <c:pt idx="7">
                  <c:v>16</c:v>
                </c:pt>
                <c:pt idx="8">
                  <c:v>19</c:v>
                </c:pt>
                <c:pt idx="9">
                  <c:v>20</c:v>
                </c:pt>
                <c:pt idx="10">
                  <c:v>25</c:v>
                </c:pt>
                <c:pt idx="11">
                  <c:v>28</c:v>
                </c:pt>
                <c:pt idx="12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EA68-4236-803C-EA60A328A0D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7712542643578951E-2"/>
                  <c:y val="-3.36095114976299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A68-4236-803C-EA60A328A0D0}"/>
                </c:ext>
              </c:extLst>
            </c:dLbl>
            <c:dLbl>
              <c:idx val="1"/>
              <c:layout>
                <c:manualLayout>
                  <c:x val="-3.8814376390870604E-2"/>
                  <c:y val="-3.619383397970776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A68-4236-803C-EA60A328A0D0}"/>
                </c:ext>
              </c:extLst>
            </c:dLbl>
            <c:dLbl>
              <c:idx val="2"/>
              <c:layout>
                <c:manualLayout>
                  <c:x val="-2.9763896962544112E-2"/>
                  <c:y val="-4.578348415403298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A68-4236-803C-EA60A328A0D0}"/>
                </c:ext>
              </c:extLst>
            </c:dLbl>
            <c:dLbl>
              <c:idx val="3"/>
              <c:layout>
                <c:manualLayout>
                  <c:x val="-3.6093877527054084E-2"/>
                  <c:y val="-3.877561013828495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A68-4236-803C-EA60A328A0D0}"/>
                </c:ext>
              </c:extLst>
            </c:dLbl>
            <c:dLbl>
              <c:idx val="4"/>
              <c:layout>
                <c:manualLayout>
                  <c:x val="-2.8968040068816901E-2"/>
                  <c:y val="-3.745445998354682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A68-4236-803C-EA60A328A0D0}"/>
                </c:ext>
              </c:extLst>
            </c:dLbl>
            <c:dLbl>
              <c:idx val="5"/>
              <c:layout>
                <c:manualLayout>
                  <c:x val="-1.7897091722595078E-2"/>
                  <c:y val="-1.2437810945273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A68-4236-803C-EA60A328A0D0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241</c:v>
                </c:pt>
                <c:pt idx="1">
                  <c:v>294</c:v>
                </c:pt>
                <c:pt idx="2">
                  <c:v>289</c:v>
                </c:pt>
                <c:pt idx="3">
                  <c:v>311</c:v>
                </c:pt>
                <c:pt idx="4">
                  <c:v>325</c:v>
                </c:pt>
                <c:pt idx="5">
                  <c:v>396</c:v>
                </c:pt>
                <c:pt idx="6">
                  <c:v>378</c:v>
                </c:pt>
                <c:pt idx="7">
                  <c:v>413</c:v>
                </c:pt>
                <c:pt idx="8">
                  <c:v>440</c:v>
                </c:pt>
                <c:pt idx="9">
                  <c:v>430</c:v>
                </c:pt>
                <c:pt idx="10">
                  <c:v>407</c:v>
                </c:pt>
                <c:pt idx="11">
                  <c:v>467</c:v>
                </c:pt>
                <c:pt idx="12">
                  <c:v>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EA68-4236-803C-EA60A328A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2646752"/>
        <c:axId val="1"/>
      </c:lineChart>
      <c:catAx>
        <c:axId val="95264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952646752"/>
        <c:crosses val="autoZero"/>
        <c:crossBetween val="between"/>
      </c:valAx>
      <c:spPr>
        <a:noFill/>
        <a:ln w="25372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47261427227256"/>
          <c:y val="0.28217577104570846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Philippines</c:v>
                </c:pt>
              </c:strCache>
            </c:strRef>
          </c:tx>
          <c:spPr>
            <a:solidFill>
              <a:srgbClr val="BBE0E3"/>
            </a:solidFill>
            <a:ln w="3172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E197-496B-801F-C0C9A068E336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197-496B-801F-C0C9A068E336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E197-496B-801F-C0C9A068E336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197-496B-801F-C0C9A068E336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E197-496B-801F-C0C9A068E336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197-496B-801F-C0C9A068E336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E197-496B-801F-C0C9A068E336}"/>
              </c:ext>
            </c:extLst>
          </c:dPt>
          <c:dLbls>
            <c:dLbl>
              <c:idx val="0"/>
              <c:layout>
                <c:manualLayout>
                  <c:x val="-5.6831839507157207E-2"/>
                  <c:y val="-7.1298264254540278E-2"/>
                </c:manualLayout>
              </c:layout>
              <c:numFmt formatCode="0%" sourceLinked="0"/>
              <c:spPr>
                <a:noFill/>
                <a:ln w="33285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97-496B-801F-C0C9A068E336}"/>
                </c:ext>
              </c:extLst>
            </c:dLbl>
            <c:dLbl>
              <c:idx val="1"/>
              <c:layout>
                <c:manualLayout>
                  <c:x val="9.9130486038517776E-2"/>
                  <c:y val="-7.1801031644726634E-2"/>
                </c:manualLayout>
              </c:layout>
              <c:numFmt formatCode="0%" sourceLinked="0"/>
              <c:spPr>
                <a:noFill/>
                <a:ln w="33285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97-496B-801F-C0C9A068E336}"/>
                </c:ext>
              </c:extLst>
            </c:dLbl>
            <c:dLbl>
              <c:idx val="2"/>
              <c:layout>
                <c:manualLayout>
                  <c:x val="0.1049918969937431"/>
                  <c:y val="1.7267465837285983E-2"/>
                </c:manualLayout>
              </c:layout>
              <c:numFmt formatCode="0%" sourceLinked="0"/>
              <c:spPr>
                <a:noFill/>
                <a:ln w="25325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97-496B-801F-C0C9A068E336}"/>
                </c:ext>
              </c:extLst>
            </c:dLbl>
            <c:dLbl>
              <c:idx val="3"/>
              <c:layout>
                <c:manualLayout>
                  <c:x val="7.2294235626207098E-2"/>
                  <c:y val="-9.214983365735735E-2"/>
                </c:manualLayout>
              </c:layout>
              <c:numFmt formatCode="0%" sourceLinked="0"/>
              <c:spPr>
                <a:noFill/>
                <a:ln w="33285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97-496B-801F-C0C9A068E336}"/>
                </c:ext>
              </c:extLst>
            </c:dLbl>
            <c:dLbl>
              <c:idx val="4"/>
              <c:layout>
                <c:manualLayout>
                  <c:x val="-3.1985555945634181E-2"/>
                  <c:y val="1.949426591946277E-2"/>
                </c:manualLayout>
              </c:layout>
              <c:numFmt formatCode="0%" sourceLinked="0"/>
              <c:spPr>
                <a:noFill/>
                <a:ln w="33285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97-496B-801F-C0C9A068E336}"/>
                </c:ext>
              </c:extLst>
            </c:dLbl>
            <c:dLbl>
              <c:idx val="5"/>
              <c:layout>
                <c:manualLayout>
                  <c:x val="-2.5044636140227696E-2"/>
                  <c:y val="-1.0077605164219338E-2"/>
                </c:manualLayout>
              </c:layout>
              <c:numFmt formatCode="0%" sourceLinked="0"/>
              <c:spPr>
                <a:noFill/>
                <a:ln w="33285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97-496B-801F-C0C9A068E336}"/>
                </c:ext>
              </c:extLst>
            </c:dLbl>
            <c:dLbl>
              <c:idx val="6"/>
              <c:layout>
                <c:manualLayout>
                  <c:x val="-5.3954436029891167E-2"/>
                  <c:y val="-3.3886737130831616E-2"/>
                </c:manualLayout>
              </c:layout>
              <c:numFmt formatCode="0%" sourceLinked="0"/>
              <c:spPr>
                <a:noFill/>
                <a:ln w="33285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97-496B-801F-C0C9A068E336}"/>
                </c:ext>
              </c:extLst>
            </c:dLbl>
            <c:numFmt formatCode="0%" sourceLinked="0"/>
            <c:spPr>
              <a:noFill/>
              <a:ln w="3328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4" b="1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30</c:v>
                </c:pt>
                <c:pt idx="3">
                  <c:v>318</c:v>
                </c:pt>
                <c:pt idx="4">
                  <c:v>107</c:v>
                </c:pt>
                <c:pt idx="5">
                  <c:v>16</c:v>
                </c:pt>
                <c:pt idx="6">
                  <c:v>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197-496B-801F-C0C9A068E33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E197-496B-801F-C0C9A068E336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E197-496B-801F-C0C9A068E33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E197-496B-801F-C0C9A068E336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E197-496B-801F-C0C9A068E336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E197-496B-801F-C0C9A068E336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E197-496B-801F-C0C9A068E336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E197-496B-801F-C0C9A068E336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0.17094017094017094</c:v>
                </c:pt>
                <c:pt idx="2">
                  <c:v>5.1282051282051277</c:v>
                </c:pt>
                <c:pt idx="3">
                  <c:v>54.358974358974358</c:v>
                </c:pt>
                <c:pt idx="4">
                  <c:v>18.29059829059829</c:v>
                </c:pt>
                <c:pt idx="5">
                  <c:v>2.7350427350427351</c:v>
                </c:pt>
                <c:pt idx="6">
                  <c:v>19.316239316239319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E197-496B-801F-C0C9A068E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5">
          <a:noFill/>
        </a:ln>
      </c:spPr>
    </c:plotArea>
    <c:legend>
      <c:legendPos val="r"/>
      <c:layout>
        <c:manualLayout>
          <c:xMode val="edge"/>
          <c:yMode val="edge"/>
          <c:x val="0.71378915237457952"/>
          <c:y val="0.12678569577366564"/>
          <c:w val="0.17240140675081506"/>
          <c:h val="0.33731567216575487"/>
        </c:manualLayout>
      </c:layout>
      <c:overlay val="0"/>
      <c:spPr>
        <a:noFill/>
        <a:ln w="4161">
          <a:solidFill>
            <a:schemeClr val="tx1"/>
          </a:solidFill>
          <a:prstDash val="solid"/>
        </a:ln>
      </c:spPr>
      <c:txPr>
        <a:bodyPr/>
        <a:lstStyle/>
        <a:p>
          <a:pPr>
            <a:defRPr sz="1274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E6A10C2-66B1-4A7D-A88A-40769B0F2B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Updated on 23 May 2024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4491A5-A2A6-4A75-8F26-03260867C05A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6A41BC-4B00-4FD0-A024-F761C419E1C5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BA0317-5C06-4676-9C13-B88125D40A21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AF96C1-E971-48EE-B3AF-EDF3EC8446BE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CBC04E-B2FC-44A8-9A7B-88FD094AEC73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818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07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62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232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722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159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484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6526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137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10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1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077200" cy="1447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Republic of Philippines Section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4 December 1974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682118"/>
              </p:ext>
            </p:extLst>
          </p:nvPr>
        </p:nvGraphicFramePr>
        <p:xfrm>
          <a:off x="1143000" y="984250"/>
          <a:ext cx="76454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096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Philippines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4 December 1974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979089"/>
              </p:ext>
            </p:extLst>
          </p:nvPr>
        </p:nvGraphicFramePr>
        <p:xfrm>
          <a:off x="1498600" y="1117600"/>
          <a:ext cx="7165975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Philippines Section Total Members since Year 2000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Philippines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108534"/>
              </p:ext>
            </p:extLst>
          </p:nvPr>
        </p:nvGraphicFramePr>
        <p:xfrm>
          <a:off x="-190500" y="9398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886281"/>
              </p:ext>
            </p:extLst>
          </p:nvPr>
        </p:nvGraphicFramePr>
        <p:xfrm>
          <a:off x="628650" y="990600"/>
          <a:ext cx="85153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Philippines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</a:t>
            </a:r>
            <a:r>
              <a:rPr lang="en-US" altLang="en-US" sz="2400" dirty="0">
                <a:latin typeface="Trebuchet MS" panose="020B0603020202020204" pitchFamily="34" charset="0"/>
              </a:rPr>
              <a:t>Philippines</a:t>
            </a: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299511"/>
              </p:ext>
            </p:extLst>
          </p:nvPr>
        </p:nvGraphicFramePr>
        <p:xfrm>
          <a:off x="584200" y="1346200"/>
          <a:ext cx="8177213" cy="530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173</Words>
  <Application>Microsoft Office PowerPoint</Application>
  <PresentationFormat>On-screen Show (4:3)</PresentationFormat>
  <Paragraphs>61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Default Design</vt:lpstr>
      <vt:lpstr>Republic of Philippines Section</vt:lpstr>
      <vt:lpstr>PowerPoint Presentation</vt:lpstr>
      <vt:lpstr>PowerPoint Presentation</vt:lpstr>
      <vt:lpstr>Philippines Section Growth in Membership Grade  (2011-2023)</vt:lpstr>
      <vt:lpstr>Philippines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74</cp:revision>
  <dcterms:created xsi:type="dcterms:W3CDTF">2008-01-07T06:07:13Z</dcterms:created>
  <dcterms:modified xsi:type="dcterms:W3CDTF">2024-05-23T06:33:51Z</dcterms:modified>
</cp:coreProperties>
</file>