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57" r:id="rId3"/>
    <p:sldId id="256" r:id="rId4"/>
    <p:sldId id="272" r:id="rId5"/>
    <p:sldId id="273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3155" autoAdjust="0"/>
  </p:normalViewPr>
  <p:slideViewPr>
    <p:cSldViewPr>
      <p:cViewPr varScale="1">
        <p:scale>
          <a:sx n="102" d="100"/>
          <a:sy n="102" d="100"/>
        </p:scale>
        <p:origin x="10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001675041876291E-2"/>
          <c:y val="5.0251256281406975E-2"/>
          <c:w val="0.80731572813326136"/>
          <c:h val="0.8492462311557809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Sri Lanka</c:v>
                </c:pt>
              </c:strCache>
            </c:strRef>
          </c:tx>
          <c:spPr>
            <a:solidFill>
              <a:schemeClr val="accent1"/>
            </a:solidFill>
            <a:ln w="1552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05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33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Sheet1!$C$1:$V$1</c:f>
              <c:numCache>
                <c:formatCode>d\-mmm\-yy</c:formatCode>
                <c:ptCount val="20"/>
                <c:pt idx="0">
                  <c:v>38352</c:v>
                </c:pt>
                <c:pt idx="1">
                  <c:v>38717</c:v>
                </c:pt>
                <c:pt idx="2">
                  <c:v>39082</c:v>
                </c:pt>
                <c:pt idx="3">
                  <c:v>39447</c:v>
                </c:pt>
                <c:pt idx="4">
                  <c:v>39813</c:v>
                </c:pt>
                <c:pt idx="5">
                  <c:v>40178</c:v>
                </c:pt>
                <c:pt idx="6">
                  <c:v>40543</c:v>
                </c:pt>
                <c:pt idx="7">
                  <c:v>40908</c:v>
                </c:pt>
                <c:pt idx="8">
                  <c:v>41274</c:v>
                </c:pt>
                <c:pt idx="9">
                  <c:v>41639</c:v>
                </c:pt>
                <c:pt idx="10">
                  <c:v>42004</c:v>
                </c:pt>
                <c:pt idx="11">
                  <c:v>42369</c:v>
                </c:pt>
                <c:pt idx="12">
                  <c:v>42735</c:v>
                </c:pt>
                <c:pt idx="13" formatCode="m/d/yyyy">
                  <c:v>43100</c:v>
                </c:pt>
                <c:pt idx="14">
                  <c:v>43465</c:v>
                </c:pt>
                <c:pt idx="15">
                  <c:v>43830</c:v>
                </c:pt>
                <c:pt idx="16">
                  <c:v>44196</c:v>
                </c:pt>
                <c:pt idx="17">
                  <c:v>44561</c:v>
                </c:pt>
                <c:pt idx="18">
                  <c:v>44926</c:v>
                </c:pt>
                <c:pt idx="19">
                  <c:v>45291</c:v>
                </c:pt>
              </c:numCache>
            </c:numRef>
          </c:cat>
          <c:val>
            <c:numRef>
              <c:f>Sheet1!$C$2:$V$2</c:f>
              <c:numCache>
                <c:formatCode>General</c:formatCode>
                <c:ptCount val="20"/>
                <c:pt idx="0">
                  <c:v>241</c:v>
                </c:pt>
                <c:pt idx="1">
                  <c:v>288</c:v>
                </c:pt>
                <c:pt idx="2">
                  <c:v>410</c:v>
                </c:pt>
                <c:pt idx="3">
                  <c:v>405</c:v>
                </c:pt>
                <c:pt idx="4">
                  <c:v>418</c:v>
                </c:pt>
                <c:pt idx="5">
                  <c:v>613</c:v>
                </c:pt>
                <c:pt idx="6">
                  <c:v>665</c:v>
                </c:pt>
                <c:pt idx="7">
                  <c:v>1116</c:v>
                </c:pt>
                <c:pt idx="8">
                  <c:v>1315</c:v>
                </c:pt>
                <c:pt idx="9">
                  <c:v>1505</c:v>
                </c:pt>
                <c:pt idx="10">
                  <c:v>1598</c:v>
                </c:pt>
                <c:pt idx="11">
                  <c:v>1943</c:v>
                </c:pt>
                <c:pt idx="12">
                  <c:v>2404</c:v>
                </c:pt>
                <c:pt idx="13">
                  <c:v>2190</c:v>
                </c:pt>
                <c:pt idx="14">
                  <c:v>2316</c:v>
                </c:pt>
                <c:pt idx="15">
                  <c:v>2299</c:v>
                </c:pt>
                <c:pt idx="16">
                  <c:v>2552</c:v>
                </c:pt>
                <c:pt idx="17">
                  <c:v>3357</c:v>
                </c:pt>
                <c:pt idx="18">
                  <c:v>2652</c:v>
                </c:pt>
                <c:pt idx="19">
                  <c:v>2969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B3-4EB2-8180-36A7459EB3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0222240"/>
        <c:axId val="1"/>
      </c:barChart>
      <c:dateAx>
        <c:axId val="1920222240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920222240"/>
        <c:crosses val="autoZero"/>
        <c:crossBetween val="between"/>
      </c:valAx>
      <c:spPr>
        <a:noFill/>
        <a:ln w="1552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895391873484164"/>
          <c:y val="0.24027884514435693"/>
          <c:w val="9.2903285823449311E-2"/>
          <c:h val="4.7339212598425218E-2"/>
        </c:manualLayout>
      </c:layout>
      <c:overlay val="0"/>
      <c:spPr>
        <a:noFill/>
        <a:ln w="3883">
          <a:solidFill>
            <a:schemeClr val="tx1"/>
          </a:solidFill>
          <a:prstDash val="solid"/>
        </a:ln>
      </c:spPr>
      <c:txPr>
        <a:bodyPr/>
        <a:lstStyle/>
        <a:p>
          <a:pPr>
            <a:defRPr sz="1030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96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01507537688523E-2"/>
          <c:y val="4.0302267002519099E-2"/>
          <c:w val="0.69179229480737015"/>
          <c:h val="0.848866498740554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Sri Lanka</c:v>
                </c:pt>
              </c:strCache>
            </c:strRef>
          </c:tx>
          <c:spPr>
            <a:ln w="15569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Sheet1!$B$1:$V$1</c:f>
              <c:numCache>
                <c:formatCode>d\-mmm\-yy</c:formatCode>
                <c:ptCount val="21"/>
                <c:pt idx="0">
                  <c:v>37986</c:v>
                </c:pt>
                <c:pt idx="1">
                  <c:v>38352</c:v>
                </c:pt>
                <c:pt idx="2">
                  <c:v>38717</c:v>
                </c:pt>
                <c:pt idx="3">
                  <c:v>39082</c:v>
                </c:pt>
                <c:pt idx="4">
                  <c:v>39447</c:v>
                </c:pt>
                <c:pt idx="5">
                  <c:v>39813</c:v>
                </c:pt>
                <c:pt idx="6">
                  <c:v>40178</c:v>
                </c:pt>
                <c:pt idx="7">
                  <c:v>40543</c:v>
                </c:pt>
                <c:pt idx="8">
                  <c:v>40908</c:v>
                </c:pt>
                <c:pt idx="9">
                  <c:v>41274</c:v>
                </c:pt>
                <c:pt idx="10">
                  <c:v>41639</c:v>
                </c:pt>
                <c:pt idx="11">
                  <c:v>42004</c:v>
                </c:pt>
                <c:pt idx="12">
                  <c:v>42369</c:v>
                </c:pt>
                <c:pt idx="13">
                  <c:v>42735</c:v>
                </c:pt>
                <c:pt idx="14" formatCode="m/d/yyyy">
                  <c:v>43100</c:v>
                </c:pt>
                <c:pt idx="15">
                  <c:v>43465</c:v>
                </c:pt>
                <c:pt idx="16">
                  <c:v>43830</c:v>
                </c:pt>
                <c:pt idx="17">
                  <c:v>44196</c:v>
                </c:pt>
                <c:pt idx="18">
                  <c:v>44561</c:v>
                </c:pt>
                <c:pt idx="19">
                  <c:v>44926</c:v>
                </c:pt>
                <c:pt idx="20">
                  <c:v>45291</c:v>
                </c:pt>
              </c:numCache>
            </c:numRef>
          </c:cat>
          <c:val>
            <c:numRef>
              <c:f>Sheet1!$B$2:$V$2</c:f>
              <c:numCache>
                <c:formatCode>General</c:formatCode>
                <c:ptCount val="21"/>
                <c:pt idx="0">
                  <c:v>237</c:v>
                </c:pt>
                <c:pt idx="1">
                  <c:v>241</c:v>
                </c:pt>
                <c:pt idx="2">
                  <c:v>288</c:v>
                </c:pt>
                <c:pt idx="3">
                  <c:v>410</c:v>
                </c:pt>
                <c:pt idx="4">
                  <c:v>405</c:v>
                </c:pt>
                <c:pt idx="5">
                  <c:v>418</c:v>
                </c:pt>
                <c:pt idx="6">
                  <c:v>613</c:v>
                </c:pt>
                <c:pt idx="7">
                  <c:v>665</c:v>
                </c:pt>
                <c:pt idx="8">
                  <c:v>1116</c:v>
                </c:pt>
                <c:pt idx="9">
                  <c:v>1315</c:v>
                </c:pt>
                <c:pt idx="10">
                  <c:v>1505</c:v>
                </c:pt>
                <c:pt idx="11">
                  <c:v>1598</c:v>
                </c:pt>
                <c:pt idx="12">
                  <c:v>1943</c:v>
                </c:pt>
                <c:pt idx="13">
                  <c:v>2404</c:v>
                </c:pt>
                <c:pt idx="14">
                  <c:v>2190</c:v>
                </c:pt>
                <c:pt idx="15">
                  <c:v>2316</c:v>
                </c:pt>
                <c:pt idx="16">
                  <c:v>2299</c:v>
                </c:pt>
                <c:pt idx="17">
                  <c:v>2552</c:v>
                </c:pt>
                <c:pt idx="18">
                  <c:v>3357</c:v>
                </c:pt>
                <c:pt idx="19">
                  <c:v>2652</c:v>
                </c:pt>
                <c:pt idx="20">
                  <c:v>2969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F2A-44D3-B3A4-C12374AC18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0120735"/>
        <c:axId val="1"/>
      </c:lineChart>
      <c:dateAx>
        <c:axId val="760120735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89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98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89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760120735"/>
        <c:crosses val="autoZero"/>
        <c:crossBetween val="midCat"/>
      </c:valAx>
      <c:spPr>
        <a:noFill/>
        <a:ln w="15569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0359398918166347"/>
          <c:y val="0.49304167979002622"/>
          <c:w val="0.12340276815871631"/>
          <c:h val="4.7365669291338564E-2"/>
        </c:manualLayout>
      </c:layout>
      <c:overlay val="0"/>
      <c:spPr>
        <a:noFill/>
        <a:ln w="3894">
          <a:solidFill>
            <a:schemeClr val="tx1"/>
          </a:solidFill>
          <a:prstDash val="solid"/>
        </a:ln>
      </c:spPr>
      <c:txPr>
        <a:bodyPr/>
        <a:lstStyle/>
        <a:p>
          <a:pPr>
            <a:defRPr sz="1032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6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E0E0-4FC3-B4BA-1370CFC40903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545</c:v>
                </c:pt>
                <c:pt idx="1">
                  <c:v>642</c:v>
                </c:pt>
                <c:pt idx="2">
                  <c:v>756</c:v>
                </c:pt>
                <c:pt idx="3">
                  <c:v>837</c:v>
                </c:pt>
                <c:pt idx="4">
                  <c:v>1119</c:v>
                </c:pt>
                <c:pt idx="5">
                  <c:v>1589</c:v>
                </c:pt>
                <c:pt idx="6" formatCode="General">
                  <c:v>1415</c:v>
                </c:pt>
                <c:pt idx="7" formatCode="General">
                  <c:v>1419</c:v>
                </c:pt>
                <c:pt idx="8" formatCode="General">
                  <c:v>1429</c:v>
                </c:pt>
                <c:pt idx="9" formatCode="General">
                  <c:v>1744</c:v>
                </c:pt>
                <c:pt idx="10" formatCode="General">
                  <c:v>2314</c:v>
                </c:pt>
                <c:pt idx="11" formatCode="General">
                  <c:v>1734</c:v>
                </c:pt>
                <c:pt idx="12" formatCode="General">
                  <c:v>2141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E0-4FC3-B4BA-1370CFC4090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67</c:v>
                </c:pt>
                <c:pt idx="1">
                  <c:v>80</c:v>
                </c:pt>
                <c:pt idx="2">
                  <c:v>58</c:v>
                </c:pt>
                <c:pt idx="3">
                  <c:v>58</c:v>
                </c:pt>
                <c:pt idx="4">
                  <c:v>55</c:v>
                </c:pt>
                <c:pt idx="5">
                  <c:v>59</c:v>
                </c:pt>
                <c:pt idx="6" formatCode="General">
                  <c:v>74</c:v>
                </c:pt>
                <c:pt idx="7" formatCode="General">
                  <c:v>79</c:v>
                </c:pt>
                <c:pt idx="8" formatCode="General">
                  <c:v>86</c:v>
                </c:pt>
                <c:pt idx="9" formatCode="General">
                  <c:v>105</c:v>
                </c:pt>
                <c:pt idx="10" formatCode="General">
                  <c:v>131</c:v>
                </c:pt>
                <c:pt idx="11" formatCode="General">
                  <c:v>103</c:v>
                </c:pt>
                <c:pt idx="12" formatCode="General">
                  <c:v>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E0-4FC3-B4BA-1370CFC4090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469</c:v>
                </c:pt>
                <c:pt idx="1">
                  <c:v>562</c:v>
                </c:pt>
                <c:pt idx="2">
                  <c:v>659</c:v>
                </c:pt>
                <c:pt idx="3">
                  <c:v>662</c:v>
                </c:pt>
                <c:pt idx="4">
                  <c:v>736</c:v>
                </c:pt>
                <c:pt idx="5">
                  <c:v>707</c:v>
                </c:pt>
                <c:pt idx="6" formatCode="General">
                  <c:v>649</c:v>
                </c:pt>
                <c:pt idx="7" formatCode="General">
                  <c:v>756</c:v>
                </c:pt>
                <c:pt idx="8" formatCode="General">
                  <c:v>717</c:v>
                </c:pt>
                <c:pt idx="9" formatCode="General">
                  <c:v>620</c:v>
                </c:pt>
                <c:pt idx="10" formatCode="General">
                  <c:v>814</c:v>
                </c:pt>
                <c:pt idx="11" formatCode="General">
                  <c:v>714</c:v>
                </c:pt>
                <c:pt idx="12" formatCode="General">
                  <c:v>568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E0-4FC3-B4BA-1370CFC4090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E0-4FC3-B4BA-1370CFC40903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E0-4FC3-B4BA-1370CFC40903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E0-4FC3-B4BA-1370CFC40903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E0-4FC3-B4BA-1370CFC40903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E0-4FC3-B4BA-1370CFC40903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10</c:v>
                </c:pt>
                <c:pt idx="1">
                  <c:v>13</c:v>
                </c:pt>
                <c:pt idx="2">
                  <c:v>16</c:v>
                </c:pt>
                <c:pt idx="3">
                  <c:v>19</c:v>
                </c:pt>
                <c:pt idx="4">
                  <c:v>25</c:v>
                </c:pt>
                <c:pt idx="5">
                  <c:v>33</c:v>
                </c:pt>
                <c:pt idx="6" formatCode="General">
                  <c:v>38</c:v>
                </c:pt>
                <c:pt idx="7" formatCode="General">
                  <c:v>43</c:v>
                </c:pt>
                <c:pt idx="8" formatCode="General">
                  <c:v>51</c:v>
                </c:pt>
                <c:pt idx="9" formatCode="General">
                  <c:v>64</c:v>
                </c:pt>
                <c:pt idx="10" formatCode="General">
                  <c:v>77</c:v>
                </c:pt>
                <c:pt idx="11" formatCode="General">
                  <c:v>84</c:v>
                </c:pt>
                <c:pt idx="12" formatCode="General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0E0-4FC3-B4BA-1370CFC4090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571</c:v>
                </c:pt>
                <c:pt idx="1">
                  <c:v>673</c:v>
                </c:pt>
                <c:pt idx="2">
                  <c:v>749</c:v>
                </c:pt>
                <c:pt idx="3">
                  <c:v>761</c:v>
                </c:pt>
                <c:pt idx="4">
                  <c:v>824</c:v>
                </c:pt>
                <c:pt idx="5">
                  <c:v>815</c:v>
                </c:pt>
                <c:pt idx="6" formatCode="General">
                  <c:v>775</c:v>
                </c:pt>
                <c:pt idx="7" formatCode="General">
                  <c:v>897</c:v>
                </c:pt>
                <c:pt idx="8" formatCode="General">
                  <c:v>870</c:v>
                </c:pt>
                <c:pt idx="9" formatCode="General">
                  <c:v>808</c:v>
                </c:pt>
                <c:pt idx="10" formatCode="General">
                  <c:v>1043</c:v>
                </c:pt>
                <c:pt idx="11" formatCode="General">
                  <c:v>918</c:v>
                </c:pt>
                <c:pt idx="12" formatCode="General">
                  <c:v>828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0E0-4FC3-B4BA-1370CFC409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6906528"/>
        <c:axId val="1"/>
      </c:barChart>
      <c:catAx>
        <c:axId val="1426906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426906528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6062992121"/>
          <c:y val="0.13333333333333333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7066278877303E-2"/>
          <c:y val="1.6424930579329759E-2"/>
          <c:w val="0.71309888628786267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1.8181764441606962E-2"/>
                  <c:y val="-5.7252653200958577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148-4E26-8FF5-86B64FDA7D72}"/>
                </c:ext>
              </c:extLst>
            </c:dLbl>
            <c:dLbl>
              <c:idx val="1"/>
              <c:layout>
                <c:manualLayout>
                  <c:x val="-2.593506892719491E-2"/>
                  <c:y val="-7.1649739434744564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148-4E26-8FF5-86B64FDA7D72}"/>
                </c:ext>
              </c:extLst>
            </c:dLbl>
            <c:dLbl>
              <c:idx val="2"/>
              <c:layout>
                <c:manualLayout>
                  <c:x val="-5.1214915703104623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8-4E26-8FF5-86B64FDA7D72}"/>
                </c:ext>
              </c:extLst>
            </c:dLbl>
            <c:dLbl>
              <c:idx val="3"/>
              <c:layout>
                <c:manualLayout>
                  <c:x val="-4.9713295973138491E-2"/>
                  <c:y val="-3.328977899501692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48-4E26-8FF5-86B64FDA7D72}"/>
                </c:ext>
              </c:extLst>
            </c:dLbl>
            <c:dLbl>
              <c:idx val="4"/>
              <c:layout>
                <c:manualLayout>
                  <c:x val="-7.5320753824690834E-2"/>
                  <c:y val="6.2269390239263567E-4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8-4E26-8FF5-86B64FDA7D72}"/>
                </c:ext>
              </c:extLst>
            </c:dLbl>
            <c:spPr>
              <a:noFill/>
              <a:ln w="25265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545</c:v>
                </c:pt>
                <c:pt idx="1">
                  <c:v>642</c:v>
                </c:pt>
                <c:pt idx="2">
                  <c:v>756</c:v>
                </c:pt>
                <c:pt idx="3">
                  <c:v>837</c:v>
                </c:pt>
                <c:pt idx="4">
                  <c:v>1119</c:v>
                </c:pt>
                <c:pt idx="5">
                  <c:v>1589</c:v>
                </c:pt>
                <c:pt idx="6">
                  <c:v>1415</c:v>
                </c:pt>
                <c:pt idx="7">
                  <c:v>1419</c:v>
                </c:pt>
                <c:pt idx="8">
                  <c:v>1429</c:v>
                </c:pt>
                <c:pt idx="9">
                  <c:v>1744</c:v>
                </c:pt>
                <c:pt idx="10">
                  <c:v>2314</c:v>
                </c:pt>
                <c:pt idx="11">
                  <c:v>1734</c:v>
                </c:pt>
                <c:pt idx="12">
                  <c:v>2141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148-4E26-8FF5-86B64FDA7D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1.951951951951952E-2"/>
                  <c:y val="-4.498383354254631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8-4E26-8FF5-86B64FDA7D72}"/>
                </c:ext>
              </c:extLst>
            </c:dLbl>
            <c:dLbl>
              <c:idx val="1"/>
              <c:layout>
                <c:manualLayout>
                  <c:x val="-2.7067934075808091E-2"/>
                  <c:y val="-3.551352276617596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8-4E26-8FF5-86B64FDA7D72}"/>
                </c:ext>
              </c:extLst>
            </c:dLbl>
            <c:dLbl>
              <c:idx val="2"/>
              <c:layout>
                <c:manualLayout>
                  <c:x val="-2.7108959353053842E-2"/>
                  <c:y val="-3.092224884932861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8-4E26-8FF5-86B64FDA7D72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8-4E26-8FF5-86B64FDA7D72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8-4E26-8FF5-86B64FDA7D72}"/>
                </c:ext>
              </c:extLst>
            </c:dLbl>
            <c:dLbl>
              <c:idx val="5"/>
              <c:layout>
                <c:manualLayout>
                  <c:x val="-2.4024024024024024E-2"/>
                  <c:y val="-2.48756218905472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8-4E26-8FF5-86B64FDA7D72}"/>
                </c:ext>
              </c:extLst>
            </c:dLbl>
            <c:dLbl>
              <c:idx val="6"/>
              <c:layout>
                <c:manualLayout>
                  <c:x val="-2.2522522522522632E-2"/>
                  <c:y val="-1.9900497512437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8-4E26-8FF5-86B64FDA7D72}"/>
                </c:ext>
              </c:extLst>
            </c:dLbl>
            <c:spPr>
              <a:noFill/>
              <a:ln w="2526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67</c:v>
                </c:pt>
                <c:pt idx="1">
                  <c:v>80</c:v>
                </c:pt>
                <c:pt idx="2">
                  <c:v>58</c:v>
                </c:pt>
                <c:pt idx="3">
                  <c:v>58</c:v>
                </c:pt>
                <c:pt idx="4">
                  <c:v>55</c:v>
                </c:pt>
                <c:pt idx="5" formatCode="General">
                  <c:v>59</c:v>
                </c:pt>
                <c:pt idx="6" formatCode="General">
                  <c:v>74</c:v>
                </c:pt>
                <c:pt idx="7" formatCode="General">
                  <c:v>79</c:v>
                </c:pt>
                <c:pt idx="8" formatCode="General">
                  <c:v>86</c:v>
                </c:pt>
                <c:pt idx="9" formatCode="General">
                  <c:v>105</c:v>
                </c:pt>
                <c:pt idx="10" formatCode="General">
                  <c:v>131</c:v>
                </c:pt>
                <c:pt idx="11" formatCode="General">
                  <c:v>103</c:v>
                </c:pt>
                <c:pt idx="12" formatCode="General">
                  <c:v>129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148-4E26-8FF5-86B64FDA7D7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9.0090090090090089E-3"/>
                  <c:y val="3.211913728175282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8-4E26-8FF5-86B64FDA7D72}"/>
                </c:ext>
              </c:extLst>
            </c:dLbl>
            <c:dLbl>
              <c:idx val="1"/>
              <c:layout>
                <c:manualLayout>
                  <c:x val="-1.6625759617885601E-2"/>
                  <c:y val="4.395716839742858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8-4E26-8FF5-86B64FDA7D72}"/>
                </c:ext>
              </c:extLst>
            </c:dLbl>
            <c:dLbl>
              <c:idx val="2"/>
              <c:layout>
                <c:manualLayout>
                  <c:x val="-2.4092241848147358E-2"/>
                  <c:y val="3.91741793145422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8-4E26-8FF5-86B64FDA7D72}"/>
                </c:ext>
              </c:extLst>
            </c:dLbl>
            <c:dLbl>
              <c:idx val="3"/>
              <c:layout>
                <c:manualLayout>
                  <c:x val="-2.280922654938403E-2"/>
                  <c:y val="3.448685762105823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8-4E26-8FF5-86B64FDA7D72}"/>
                </c:ext>
              </c:extLst>
            </c:dLbl>
            <c:dLbl>
              <c:idx val="4"/>
              <c:layout>
                <c:manualLayout>
                  <c:x val="-3.9448582440708424E-2"/>
                  <c:y val="5.129940279204230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148-4E26-8FF5-86B64FDA7D72}"/>
                </c:ext>
              </c:extLst>
            </c:dLbl>
            <c:dLbl>
              <c:idx val="5"/>
              <c:layout>
                <c:manualLayout>
                  <c:x val="-1.951951951951952E-2"/>
                  <c:y val="3.4825870646766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148-4E26-8FF5-86B64FDA7D72}"/>
                </c:ext>
              </c:extLst>
            </c:dLbl>
            <c:spPr>
              <a:noFill/>
              <a:ln w="2526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469</c:v>
                </c:pt>
                <c:pt idx="1">
                  <c:v>562</c:v>
                </c:pt>
                <c:pt idx="2">
                  <c:v>659</c:v>
                </c:pt>
                <c:pt idx="3">
                  <c:v>662</c:v>
                </c:pt>
                <c:pt idx="4">
                  <c:v>736</c:v>
                </c:pt>
                <c:pt idx="5" formatCode="General">
                  <c:v>707</c:v>
                </c:pt>
                <c:pt idx="6" formatCode="General">
                  <c:v>649</c:v>
                </c:pt>
                <c:pt idx="7" formatCode="General">
                  <c:v>756</c:v>
                </c:pt>
                <c:pt idx="8" formatCode="General">
                  <c:v>717</c:v>
                </c:pt>
                <c:pt idx="9" formatCode="General">
                  <c:v>620</c:v>
                </c:pt>
                <c:pt idx="10" formatCode="General">
                  <c:v>814</c:v>
                </c:pt>
                <c:pt idx="11" formatCode="General">
                  <c:v>714</c:v>
                </c:pt>
                <c:pt idx="12" formatCode="General">
                  <c:v>568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E148-4E26-8FF5-86B64FDA7D7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4"/>
          </c:marker>
          <c:dLbls>
            <c:dLbl>
              <c:idx val="0"/>
              <c:layout>
                <c:manualLayout>
                  <c:x val="-4.6232649972807439E-2"/>
                  <c:y val="4.3997489444254252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148-4E26-8FF5-86B64FDA7D72}"/>
                </c:ext>
              </c:extLst>
            </c:dLbl>
            <c:dLbl>
              <c:idx val="1"/>
              <c:layout>
                <c:manualLayout>
                  <c:x val="-1.5970301009671087E-3"/>
                  <c:y val="-1.241260603294153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148-4E26-8FF5-86B64FDA7D72}"/>
                </c:ext>
              </c:extLst>
            </c:dLbl>
            <c:dLbl>
              <c:idx val="2"/>
              <c:layout>
                <c:manualLayout>
                  <c:x val="-9.0227235109124875E-3"/>
                  <c:y val="6.7195404922210811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148-4E26-8FF5-86B64FDA7D72}"/>
                </c:ext>
              </c:extLst>
            </c:dLbl>
            <c:dLbl>
              <c:idx val="3"/>
              <c:layout>
                <c:manualLayout>
                  <c:x val="-7.5348182828497787E-3"/>
                  <c:y val="2.135589029632165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148-4E26-8FF5-86B64FDA7D72}"/>
                </c:ext>
              </c:extLst>
            </c:dLbl>
            <c:dLbl>
              <c:idx val="4"/>
              <c:layout>
                <c:manualLayout>
                  <c:x val="-6.1834669314984273E-3"/>
                  <c:y val="9.1349994294191491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148-4E26-8FF5-86B64FDA7D72}"/>
                </c:ext>
              </c:extLst>
            </c:dLbl>
            <c:dLbl>
              <c:idx val="5"/>
              <c:layout>
                <c:manualLayout>
                  <c:x val="-1.2012012012012012E-2"/>
                  <c:y val="1.7412935323383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148-4E26-8FF5-86B64FDA7D72}"/>
                </c:ext>
              </c:extLst>
            </c:dLbl>
            <c:dLbl>
              <c:idx val="11"/>
              <c:layout>
                <c:manualLayout>
                  <c:x val="-6.006006006006006E-3"/>
                  <c:y val="1.7412935323383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5BA-41E7-900A-5EA142D1957B}"/>
                </c:ext>
              </c:extLst>
            </c:dLbl>
            <c:spPr>
              <a:noFill/>
              <a:ln w="2526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10</c:v>
                </c:pt>
                <c:pt idx="1">
                  <c:v>13</c:v>
                </c:pt>
                <c:pt idx="2">
                  <c:v>16</c:v>
                </c:pt>
                <c:pt idx="3">
                  <c:v>19</c:v>
                </c:pt>
                <c:pt idx="4">
                  <c:v>25</c:v>
                </c:pt>
                <c:pt idx="5" formatCode="General">
                  <c:v>33</c:v>
                </c:pt>
                <c:pt idx="6" formatCode="General">
                  <c:v>38</c:v>
                </c:pt>
                <c:pt idx="7" formatCode="General">
                  <c:v>43</c:v>
                </c:pt>
                <c:pt idx="8" formatCode="General">
                  <c:v>51</c:v>
                </c:pt>
                <c:pt idx="9" formatCode="General">
                  <c:v>64</c:v>
                </c:pt>
                <c:pt idx="10" formatCode="General">
                  <c:v>77</c:v>
                </c:pt>
                <c:pt idx="11" formatCode="General">
                  <c:v>84</c:v>
                </c:pt>
                <c:pt idx="12" formatCode="General">
                  <c:v>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E148-4E26-8FF5-86B64FDA7D7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1.4987704239672744E-2"/>
                  <c:y val="2.097284035147780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148-4E26-8FF5-86B64FDA7D72}"/>
                </c:ext>
              </c:extLst>
            </c:dLbl>
            <c:dLbl>
              <c:idx val="1"/>
              <c:layout>
                <c:manualLayout>
                  <c:x val="-1.528812276843773E-3"/>
                  <c:y val="2.599528319829595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148-4E26-8FF5-86B64FDA7D72}"/>
                </c:ext>
              </c:extLst>
            </c:dLbl>
            <c:dLbl>
              <c:idx val="2"/>
              <c:layout>
                <c:manualLayout>
                  <c:x val="1.5560048237214141E-3"/>
                  <c:y val="1.391798851230561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148-4E26-8FF5-86B64FDA7D72}"/>
                </c:ext>
              </c:extLst>
            </c:dLbl>
            <c:dLbl>
              <c:idx val="3"/>
              <c:layout>
                <c:manualLayout>
                  <c:x val="-6.2653992575252421E-3"/>
                  <c:y val="1.097569325573433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148-4E26-8FF5-86B64FDA7D72}"/>
                </c:ext>
              </c:extLst>
            </c:dLbl>
            <c:dLbl>
              <c:idx val="4"/>
              <c:layout>
                <c:manualLayout>
                  <c:x val="-4.2219502967534461E-2"/>
                  <c:y val="-2.743219597550306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E148-4E26-8FF5-86B64FDA7D72}"/>
                </c:ext>
              </c:extLst>
            </c:dLbl>
            <c:dLbl>
              <c:idx val="5"/>
              <c:layout>
                <c:manualLayout>
                  <c:x val="-3.003003003003003E-2"/>
                  <c:y val="-2.98507462686567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E148-4E26-8FF5-86B64FDA7D72}"/>
                </c:ext>
              </c:extLst>
            </c:dLbl>
            <c:spPr>
              <a:noFill/>
              <a:ln w="2526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571</c:v>
                </c:pt>
                <c:pt idx="1">
                  <c:v>673</c:v>
                </c:pt>
                <c:pt idx="2">
                  <c:v>749</c:v>
                </c:pt>
                <c:pt idx="3">
                  <c:v>761</c:v>
                </c:pt>
                <c:pt idx="4">
                  <c:v>824</c:v>
                </c:pt>
                <c:pt idx="5" formatCode="General">
                  <c:v>815</c:v>
                </c:pt>
                <c:pt idx="6" formatCode="General">
                  <c:v>775</c:v>
                </c:pt>
                <c:pt idx="7" formatCode="General">
                  <c:v>897</c:v>
                </c:pt>
                <c:pt idx="8" formatCode="General">
                  <c:v>870</c:v>
                </c:pt>
                <c:pt idx="9" formatCode="General">
                  <c:v>808</c:v>
                </c:pt>
                <c:pt idx="10" formatCode="General">
                  <c:v>1043</c:v>
                </c:pt>
                <c:pt idx="11" formatCode="General">
                  <c:v>918</c:v>
                </c:pt>
                <c:pt idx="12" formatCode="General">
                  <c:v>828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E148-4E26-8FF5-86B64FDA7D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3462799"/>
        <c:axId val="1"/>
      </c:lineChart>
      <c:catAx>
        <c:axId val="81346279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813462799"/>
        <c:crosses val="autoZero"/>
        <c:crossBetween val="between"/>
      </c:valAx>
      <c:spPr>
        <a:noFill/>
        <a:ln w="25373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47261427227256"/>
          <c:y val="0.21092896681963089"/>
          <c:w val="0.24761904761904771"/>
          <c:h val="0.3741007194244620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Sri Lanka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explosion val="1"/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6929-43EA-A980-85DC099D5278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929-43EA-A980-85DC099D5278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6929-43EA-A980-85DC099D5278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929-43EA-A980-85DC099D5278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6929-43EA-A980-85DC099D5278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929-43EA-A980-85DC099D5278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6929-43EA-A980-85DC099D5278}"/>
              </c:ext>
            </c:extLst>
          </c:dPt>
          <c:dLbls>
            <c:dLbl>
              <c:idx val="0"/>
              <c:layout>
                <c:manualLayout>
                  <c:x val="-8.2147424645167763E-2"/>
                  <c:y val="-7.133394812134970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929-43EA-A980-85DC099D5278}"/>
                </c:ext>
              </c:extLst>
            </c:dLbl>
            <c:dLbl>
              <c:idx val="1"/>
              <c:layout>
                <c:manualLayout>
                  <c:x val="0.10722227315775812"/>
                  <c:y val="-8.702246256634939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929-43EA-A980-85DC099D5278}"/>
                </c:ext>
              </c:extLst>
            </c:dLbl>
            <c:dLbl>
              <c:idx val="2"/>
              <c:layout>
                <c:manualLayout>
                  <c:x val="0.12659344607046774"/>
                  <c:y val="4.1670983040215928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929-43EA-A980-85DC099D5278}"/>
                </c:ext>
              </c:extLst>
            </c:dLbl>
            <c:dLbl>
              <c:idx val="3"/>
              <c:layout>
                <c:manualLayout>
                  <c:x val="2.4853043133759248E-2"/>
                  <c:y val="-1.21296034224360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29-43EA-A980-85DC099D5278}"/>
                </c:ext>
              </c:extLst>
            </c:dLbl>
            <c:dLbl>
              <c:idx val="4"/>
              <c:layout>
                <c:manualLayout>
                  <c:x val="8.1921620952508961E-2"/>
                  <c:y val="-3.3083601423690476E-2"/>
                </c:manualLayout>
              </c:layout>
              <c:numFmt formatCode="0%" sourceLinked="0"/>
              <c:spPr>
                <a:noFill/>
                <a:ln w="25298">
                  <a:noFill/>
                </a:ln>
              </c:spPr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929-43EA-A980-85DC099D5278}"/>
                </c:ext>
              </c:extLst>
            </c:dLbl>
            <c:dLbl>
              <c:idx val="5"/>
              <c:layout>
                <c:manualLayout>
                  <c:x val="2.3432744636582365E-2"/>
                  <c:y val="1.465184685348239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29-43EA-A980-85DC099D5278}"/>
                </c:ext>
              </c:extLst>
            </c:dLbl>
            <c:dLbl>
              <c:idx val="6"/>
              <c:layout>
                <c:manualLayout>
                  <c:x val="-2.5907987916604799E-2"/>
                  <c:y val="7.57618585832339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929-43EA-A980-85DC099D5278}"/>
                </c:ext>
              </c:extLst>
            </c:dLbl>
            <c:numFmt formatCode="0%" sourceLinked="0"/>
            <c:spPr>
              <a:noFill/>
              <a:ln w="2525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88</c:v>
                </c:pt>
                <c:pt idx="3">
                  <c:v>568</c:v>
                </c:pt>
                <c:pt idx="4">
                  <c:v>129</c:v>
                </c:pt>
                <c:pt idx="5">
                  <c:v>41</c:v>
                </c:pt>
                <c:pt idx="6">
                  <c:v>2141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929-43EA-A980-85DC099D527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6929-43EA-A980-85DC099D527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6929-43EA-A980-85DC099D527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6929-43EA-A980-85DC099D527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6929-43EA-A980-85DC099D527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6929-43EA-A980-85DC099D527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6929-43EA-A980-85DC099D5278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6929-43EA-A980-85DC099D5278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6.7362748400134731E-2</c:v>
                </c:pt>
                <c:pt idx="2">
                  <c:v>2.9639609296059279</c:v>
                </c:pt>
                <c:pt idx="3">
                  <c:v>19.131020545638261</c:v>
                </c:pt>
                <c:pt idx="4">
                  <c:v>4.3448972718086898</c:v>
                </c:pt>
                <c:pt idx="5">
                  <c:v>1.3809363422027618</c:v>
                </c:pt>
                <c:pt idx="6">
                  <c:v>72.111822162344225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929-43EA-A980-85DC099D52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0">
          <a:noFill/>
        </a:ln>
      </c:spPr>
    </c:plotArea>
    <c:legend>
      <c:legendPos val="r"/>
      <c:layout>
        <c:manualLayout>
          <c:xMode val="edge"/>
          <c:yMode val="edge"/>
          <c:x val="0.7171597367213759"/>
          <c:y val="0.18345327087278646"/>
          <c:w val="0.17609357688790683"/>
          <c:h val="0.33986017570588484"/>
        </c:manualLayout>
      </c:layout>
      <c:overlay val="0"/>
      <c:spPr>
        <a:noFill/>
        <a:ln w="4154">
          <a:solidFill>
            <a:schemeClr val="tx1"/>
          </a:solidFill>
          <a:prstDash val="solid"/>
        </a:ln>
      </c:spPr>
      <c:txPr>
        <a:bodyPr/>
        <a:lstStyle/>
        <a:p>
          <a:pPr>
            <a:defRPr sz="1272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56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D383451-BE02-4146-90A5-A57EDA4B4A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Updated on 23 May 2024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IEEE Annual Statistics 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http://www.ieee.org/membership_services/membership/statistics/annual_statistics_index.html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930567-B1C9-4D54-9DC9-599428A5FE67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AA2814-5C50-49D6-8CF1-1E84A98E5203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F21DA4-2E21-4553-8904-EC97F6A70421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32B6E6-1548-49AD-93AB-BEF6108566F2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BEE861-BEA6-4D6D-BFE8-57A1988B77B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913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91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35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744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90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79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55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80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307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885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580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8077200" cy="1447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Sri Lanka Section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91400" cy="3200400"/>
          </a:xfrm>
        </p:spPr>
        <p:txBody>
          <a:bodyPr/>
          <a:lstStyle/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Formation Date:	14 November 2003</a:t>
            </a:r>
          </a:p>
          <a:p>
            <a:pPr algn="l" eaLnBrk="1" hangingPunct="1"/>
            <a:endParaRPr lang="en-US" altLang="en-US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Geo Code:		R0 00 02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554382"/>
              </p:ext>
            </p:extLst>
          </p:nvPr>
        </p:nvGraphicFramePr>
        <p:xfrm>
          <a:off x="1143000" y="1055688"/>
          <a:ext cx="7518400" cy="4760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685800" y="2286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Sri Lanka Section Total Members Since Year 2003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14 November 2003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285781"/>
              </p:ext>
            </p:extLst>
          </p:nvPr>
        </p:nvGraphicFramePr>
        <p:xfrm>
          <a:off x="1879600" y="1041400"/>
          <a:ext cx="7035800" cy="4760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Sri Lanka Section Total Members since Year 2003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Sri Lanka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823135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759382"/>
              </p:ext>
            </p:extLst>
          </p:nvPr>
        </p:nvGraphicFramePr>
        <p:xfrm>
          <a:off x="304800" y="914400"/>
          <a:ext cx="8458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Sri Lanka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</a:t>
            </a:r>
            <a:r>
              <a:rPr lang="en-US" altLang="en-US" sz="2400" dirty="0">
                <a:latin typeface="Trebuchet MS" panose="020B0603020202020204" pitchFamily="34" charset="0"/>
              </a:rPr>
              <a:t>Sri Lanka</a:t>
            </a: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103800"/>
              </p:ext>
            </p:extLst>
          </p:nvPr>
        </p:nvGraphicFramePr>
        <p:xfrm>
          <a:off x="609600" y="1371600"/>
          <a:ext cx="8005763" cy="5260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178</Words>
  <Application>Microsoft Office PowerPoint</Application>
  <PresentationFormat>On-screen Show (4:3)</PresentationFormat>
  <Paragraphs>62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Default Design</vt:lpstr>
      <vt:lpstr>Sri Lanka Section</vt:lpstr>
      <vt:lpstr>PowerPoint Presentation</vt:lpstr>
      <vt:lpstr>PowerPoint Presentation</vt:lpstr>
      <vt:lpstr>Sri Lanka Section Growth in Membership Grade  (2011-2023)</vt:lpstr>
      <vt:lpstr>Sri Lanka Section Growth in Membership Grade  (2011-2023)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Min Bia Gunawan</cp:lastModifiedBy>
  <cp:revision>77</cp:revision>
  <dcterms:created xsi:type="dcterms:W3CDTF">2008-01-07T06:07:13Z</dcterms:created>
  <dcterms:modified xsi:type="dcterms:W3CDTF">2024-05-23T06:45:55Z</dcterms:modified>
</cp:coreProperties>
</file>