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11.xml" ContentType="application/vnd.openxmlformats-officedocument.presentationml.notesSlide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2" r:id="rId2"/>
    <p:sldId id="271" r:id="rId3"/>
    <p:sldId id="257" r:id="rId4"/>
    <p:sldId id="256" r:id="rId5"/>
    <p:sldId id="277" r:id="rId6"/>
    <p:sldId id="279" r:id="rId7"/>
    <p:sldId id="280" r:id="rId8"/>
    <p:sldId id="270" r:id="rId9"/>
    <p:sldId id="273" r:id="rId10"/>
    <p:sldId id="274" r:id="rId11"/>
    <p:sldId id="275" r:id="rId12"/>
    <p:sldId id="278" r:id="rId13"/>
    <p:sldId id="281" r:id="rId14"/>
    <p:sldId id="282" r:id="rId15"/>
    <p:sldId id="276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7819" autoAdjust="0"/>
  </p:normalViewPr>
  <p:slideViewPr>
    <p:cSldViewPr>
      <p:cViewPr varScale="1">
        <p:scale>
          <a:sx n="96" d="100"/>
          <a:sy n="96" d="100"/>
        </p:scale>
        <p:origin x="123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08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509233643091907E-2"/>
          <c:y val="3.42831965510422E-2"/>
          <c:w val="0.79389444562672917"/>
          <c:h val="0.849246231155780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Tainan</c:v>
                </c:pt>
              </c:strCache>
            </c:strRef>
          </c:tx>
          <c:spPr>
            <a:solidFill>
              <a:schemeClr val="accent1"/>
            </a:solidFill>
            <a:ln w="15717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42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43" b="1" i="0" u="none" strike="noStrike" baseline="0">
                    <a:solidFill>
                      <a:srgbClr val="3366FF"/>
                    </a:solidFill>
                    <a:latin typeface="Trebuchet MS"/>
                    <a:ea typeface="Trebuchet MS"/>
                    <a:cs typeface="Trebuchet M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Sheet1!$B$1:$V$1</c:f>
              <c:numCache>
                <c:formatCode>d\-mmm\-yy</c:formatCode>
                <c:ptCount val="21"/>
                <c:pt idx="0">
                  <c:v>37986</c:v>
                </c:pt>
                <c:pt idx="1">
                  <c:v>38352</c:v>
                </c:pt>
                <c:pt idx="2">
                  <c:v>38717</c:v>
                </c:pt>
                <c:pt idx="3">
                  <c:v>39082</c:v>
                </c:pt>
                <c:pt idx="4">
                  <c:v>39447</c:v>
                </c:pt>
                <c:pt idx="5">
                  <c:v>39813</c:v>
                </c:pt>
                <c:pt idx="6">
                  <c:v>40178</c:v>
                </c:pt>
                <c:pt idx="7">
                  <c:v>40543</c:v>
                </c:pt>
                <c:pt idx="8">
                  <c:v>40908</c:v>
                </c:pt>
                <c:pt idx="9">
                  <c:v>41274</c:v>
                </c:pt>
                <c:pt idx="10">
                  <c:v>41639</c:v>
                </c:pt>
                <c:pt idx="11">
                  <c:v>42004</c:v>
                </c:pt>
                <c:pt idx="12">
                  <c:v>42369</c:v>
                </c:pt>
                <c:pt idx="13">
                  <c:v>42735</c:v>
                </c:pt>
                <c:pt idx="14" formatCode="m/d/yyyy">
                  <c:v>43100</c:v>
                </c:pt>
                <c:pt idx="15">
                  <c:v>43465</c:v>
                </c:pt>
                <c:pt idx="16">
                  <c:v>43830</c:v>
                </c:pt>
                <c:pt idx="17">
                  <c:v>44196</c:v>
                </c:pt>
                <c:pt idx="18">
                  <c:v>44561</c:v>
                </c:pt>
                <c:pt idx="19">
                  <c:v>44926</c:v>
                </c:pt>
                <c:pt idx="20">
                  <c:v>45291</c:v>
                </c:pt>
              </c:numCache>
            </c:numRef>
          </c:cat>
          <c:val>
            <c:numRef>
              <c:f>Sheet1!$B$2:$V$2</c:f>
              <c:numCache>
                <c:formatCode>General</c:formatCode>
                <c:ptCount val="21"/>
                <c:pt idx="0">
                  <c:v>487</c:v>
                </c:pt>
                <c:pt idx="1">
                  <c:v>526</c:v>
                </c:pt>
                <c:pt idx="2">
                  <c:v>601</c:v>
                </c:pt>
                <c:pt idx="3">
                  <c:v>697</c:v>
                </c:pt>
                <c:pt idx="4">
                  <c:v>703</c:v>
                </c:pt>
                <c:pt idx="5">
                  <c:v>801</c:v>
                </c:pt>
                <c:pt idx="6">
                  <c:v>884</c:v>
                </c:pt>
                <c:pt idx="7">
                  <c:v>898</c:v>
                </c:pt>
                <c:pt idx="8">
                  <c:v>875</c:v>
                </c:pt>
                <c:pt idx="9">
                  <c:v>955</c:v>
                </c:pt>
                <c:pt idx="10">
                  <c:v>977</c:v>
                </c:pt>
                <c:pt idx="11">
                  <c:v>852</c:v>
                </c:pt>
                <c:pt idx="12">
                  <c:v>844</c:v>
                </c:pt>
                <c:pt idx="13">
                  <c:v>852</c:v>
                </c:pt>
                <c:pt idx="14">
                  <c:v>838</c:v>
                </c:pt>
                <c:pt idx="15">
                  <c:v>803</c:v>
                </c:pt>
                <c:pt idx="16">
                  <c:v>830</c:v>
                </c:pt>
                <c:pt idx="17">
                  <c:v>792</c:v>
                </c:pt>
                <c:pt idx="18">
                  <c:v>774</c:v>
                </c:pt>
                <c:pt idx="19">
                  <c:v>776</c:v>
                </c:pt>
                <c:pt idx="20">
                  <c:v>877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E5-456D-A318-F9FC018229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0748768"/>
        <c:axId val="1"/>
      </c:barChart>
      <c:dateAx>
        <c:axId val="130748768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3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3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3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3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30748768"/>
        <c:crosses val="autoZero"/>
        <c:crossBetween val="between"/>
      </c:valAx>
      <c:spPr>
        <a:noFill/>
        <a:ln w="15717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9098594959094679"/>
          <c:y val="0.19886309083159479"/>
          <c:w val="6.6847943219696004E-2"/>
          <c:h val="4.0775646633914336E-2"/>
        </c:manualLayout>
      </c:layout>
      <c:overlay val="0"/>
      <c:spPr>
        <a:noFill/>
        <a:ln w="3930">
          <a:solidFill>
            <a:schemeClr val="tx1"/>
          </a:solidFill>
          <a:prstDash val="solid"/>
        </a:ln>
      </c:spPr>
      <c:txPr>
        <a:bodyPr/>
        <a:lstStyle/>
        <a:p>
          <a:pPr>
            <a:defRPr sz="1045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17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9BA7-4AC7-B566-B528303E9E89}"/>
              </c:ext>
            </c:extLst>
          </c:dPt>
          <c:dLbls>
            <c:dLbl>
              <c:idx val="0"/>
              <c:layout>
                <c:manualLayout>
                  <c:x val="-5.3333333333333332E-3"/>
                  <c:y val="-2.222222222222303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BA7-4AC7-B566-B528303E9E89}"/>
                </c:ext>
              </c:extLst>
            </c:dLbl>
            <c:dLbl>
              <c:idx val="1"/>
              <c:layout>
                <c:manualLayout>
                  <c:x val="-4.0000000000000001E-3"/>
                  <c:y val="-4.44444444444444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BA7-4AC7-B566-B528303E9E89}"/>
                </c:ext>
              </c:extLst>
            </c:dLbl>
            <c:dLbl>
              <c:idx val="2"/>
              <c:layout>
                <c:manualLayout>
                  <c:x val="-9.3333333333333341E-3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BA7-4AC7-B566-B528303E9E89}"/>
                </c:ext>
              </c:extLst>
            </c:dLbl>
            <c:dLbl>
              <c:idx val="3"/>
              <c:layout>
                <c:manualLayout>
                  <c:x val="-8.0000000000000002E-3"/>
                  <c:y val="-4.44444444444444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BA7-4AC7-B566-B528303E9E89}"/>
                </c:ext>
              </c:extLst>
            </c:dLbl>
            <c:dLbl>
              <c:idx val="4"/>
              <c:layout>
                <c:manualLayout>
                  <c:x val="-5.3333333333333332E-3"/>
                  <c:y val="-1.6296108042265591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BA7-4AC7-B566-B528303E9E89}"/>
                </c:ext>
              </c:extLst>
            </c:dLbl>
            <c:dLbl>
              <c:idx val="5"/>
              <c:layout>
                <c:manualLayout>
                  <c:x val="-4.000000000000098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BA7-4AC7-B566-B528303E9E89}"/>
                </c:ext>
              </c:extLst>
            </c:dLbl>
            <c:dLbl>
              <c:idx val="11"/>
              <c:layout>
                <c:manualLayout>
                  <c:x val="-6.666666666666667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4C5-4673-9736-AC729041023E}"/>
                </c:ext>
              </c:extLst>
            </c:dLbl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365</c:v>
                </c:pt>
                <c:pt idx="1">
                  <c:v>295</c:v>
                </c:pt>
                <c:pt idx="2">
                  <c:v>289</c:v>
                </c:pt>
                <c:pt idx="3">
                  <c:v>226</c:v>
                </c:pt>
                <c:pt idx="4">
                  <c:v>199</c:v>
                </c:pt>
                <c:pt idx="5">
                  <c:v>193</c:v>
                </c:pt>
                <c:pt idx="6">
                  <c:v>171</c:v>
                </c:pt>
                <c:pt idx="7">
                  <c:v>199</c:v>
                </c:pt>
                <c:pt idx="8" formatCode="0">
                  <c:v>171</c:v>
                </c:pt>
                <c:pt idx="9">
                  <c:v>148</c:v>
                </c:pt>
                <c:pt idx="10">
                  <c:v>183</c:v>
                </c:pt>
                <c:pt idx="11">
                  <c:v>192</c:v>
                </c:pt>
                <c:pt idx="12">
                  <c:v>233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BA7-4AC7-B566-B528303E9E8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dLbl>
              <c:idx val="5"/>
              <c:layout>
                <c:manualLayout>
                  <c:x val="0"/>
                  <c:y val="-8.1480540211327956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BA7-4AC7-B566-B528303E9E89}"/>
                </c:ext>
              </c:extLst>
            </c:dLbl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751</c:v>
                </c:pt>
                <c:pt idx="1">
                  <c:v>787</c:v>
                </c:pt>
                <c:pt idx="2">
                  <c:v>611</c:v>
                </c:pt>
                <c:pt idx="3">
                  <c:v>483</c:v>
                </c:pt>
                <c:pt idx="4">
                  <c:v>426</c:v>
                </c:pt>
                <c:pt idx="5">
                  <c:v>381</c:v>
                </c:pt>
                <c:pt idx="6" formatCode="General">
                  <c:v>339</c:v>
                </c:pt>
                <c:pt idx="7" formatCode="General">
                  <c:v>358</c:v>
                </c:pt>
                <c:pt idx="8" formatCode="0">
                  <c:v>405</c:v>
                </c:pt>
                <c:pt idx="9" formatCode="General">
                  <c:v>388</c:v>
                </c:pt>
                <c:pt idx="10" formatCode="General">
                  <c:v>373</c:v>
                </c:pt>
                <c:pt idx="11" formatCode="General">
                  <c:v>390</c:v>
                </c:pt>
                <c:pt idx="12" formatCode="General">
                  <c:v>448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BA7-4AC7-B566-B528303E9E8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395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2200</c:v>
                </c:pt>
                <c:pt idx="1">
                  <c:v>2185</c:v>
                </c:pt>
                <c:pt idx="2">
                  <c:v>2168</c:v>
                </c:pt>
                <c:pt idx="3">
                  <c:v>2052</c:v>
                </c:pt>
                <c:pt idx="4">
                  <c:v>1985</c:v>
                </c:pt>
                <c:pt idx="5">
                  <c:v>1920</c:v>
                </c:pt>
                <c:pt idx="6" formatCode="General">
                  <c:v>1853</c:v>
                </c:pt>
                <c:pt idx="7" formatCode="General">
                  <c:v>1798</c:v>
                </c:pt>
                <c:pt idx="8" formatCode="0">
                  <c:v>1805</c:v>
                </c:pt>
                <c:pt idx="9" formatCode="General">
                  <c:v>1686</c:v>
                </c:pt>
                <c:pt idx="10" formatCode="General">
                  <c:v>1604</c:v>
                </c:pt>
                <c:pt idx="11" formatCode="General">
                  <c:v>1545</c:v>
                </c:pt>
                <c:pt idx="12" formatCode="General">
                  <c:v>1649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BA7-4AC7-B566-B528303E9E8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BA7-4AC7-B566-B528303E9E89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BA7-4AC7-B566-B528303E9E89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BA7-4AC7-B566-B528303E9E89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BA7-4AC7-B566-B528303E9E89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BA7-4AC7-B566-B528303E9E89}"/>
                </c:ext>
              </c:extLst>
            </c:dLbl>
            <c:dLbl>
              <c:idx val="11"/>
              <c:layout>
                <c:manualLayout>
                  <c:x val="2.6666666666666666E-3"/>
                  <c:y val="-8.8888888888888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4C5-4673-9736-AC729041023E}"/>
                </c:ext>
              </c:extLst>
            </c:dLbl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260</c:v>
                </c:pt>
                <c:pt idx="1">
                  <c:v>290</c:v>
                </c:pt>
                <c:pt idx="2">
                  <c:v>304</c:v>
                </c:pt>
                <c:pt idx="3">
                  <c:v>330</c:v>
                </c:pt>
                <c:pt idx="4">
                  <c:v>357</c:v>
                </c:pt>
                <c:pt idx="5">
                  <c:v>376</c:v>
                </c:pt>
                <c:pt idx="6" formatCode="General">
                  <c:v>378</c:v>
                </c:pt>
                <c:pt idx="7" formatCode="General">
                  <c:v>389</c:v>
                </c:pt>
                <c:pt idx="8" formatCode="0">
                  <c:v>404</c:v>
                </c:pt>
                <c:pt idx="9" formatCode="General">
                  <c:v>412</c:v>
                </c:pt>
                <c:pt idx="10" formatCode="General">
                  <c:v>427</c:v>
                </c:pt>
                <c:pt idx="11" formatCode="General">
                  <c:v>471</c:v>
                </c:pt>
                <c:pt idx="12" formatCode="General">
                  <c:v>494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BA7-4AC7-B566-B528303E9E8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3482</c:v>
                </c:pt>
                <c:pt idx="1">
                  <c:v>3533</c:v>
                </c:pt>
                <c:pt idx="2">
                  <c:v>3268</c:v>
                </c:pt>
                <c:pt idx="3">
                  <c:v>3061</c:v>
                </c:pt>
                <c:pt idx="4">
                  <c:v>2970</c:v>
                </c:pt>
                <c:pt idx="5">
                  <c:v>2867</c:v>
                </c:pt>
                <c:pt idx="6" formatCode="General">
                  <c:v>2747</c:v>
                </c:pt>
                <c:pt idx="7" formatCode="General">
                  <c:v>2734</c:v>
                </c:pt>
                <c:pt idx="8" formatCode="0">
                  <c:v>2789</c:v>
                </c:pt>
                <c:pt idx="9" formatCode="General">
                  <c:v>2663</c:v>
                </c:pt>
                <c:pt idx="10" formatCode="General">
                  <c:v>2572</c:v>
                </c:pt>
                <c:pt idx="11" formatCode="General">
                  <c:v>2566</c:v>
                </c:pt>
                <c:pt idx="12" formatCode="General">
                  <c:v>2778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9BA7-4AC7-B566-B528303E9E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8565008"/>
        <c:axId val="1"/>
      </c:barChart>
      <c:catAx>
        <c:axId val="468565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5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5" b="1"/>
            </a:pPr>
            <a:endParaRPr lang="en-US"/>
          </a:p>
        </c:txPr>
        <c:crossAx val="468565008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42666666666666664"/>
          <c:w val="0.14435171128084512"/>
          <c:h val="0.24070259104467184"/>
        </c:manualLayout>
      </c:layout>
      <c:overlay val="0"/>
      <c:txPr>
        <a:bodyPr/>
        <a:lstStyle/>
        <a:p>
          <a:pPr>
            <a:defRPr sz="995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02352913850371"/>
          <c:y val="4.4011242997610382E-2"/>
          <c:w val="0.69818469000099814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2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5.2539428146702899E-2"/>
                  <c:y val="-1.8028557997414502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015-4F33-9299-19A0B1433793}"/>
                </c:ext>
              </c:extLst>
            </c:dLbl>
            <c:dLbl>
              <c:idx val="1"/>
              <c:layout>
                <c:manualLayout>
                  <c:x val="-2.6149513390472209E-2"/>
                  <c:y val="-3.2642104438437736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015-4F33-9299-19A0B1433793}"/>
                </c:ext>
              </c:extLst>
            </c:dLbl>
            <c:dLbl>
              <c:idx val="2"/>
              <c:layout>
                <c:manualLayout>
                  <c:x val="-3.3070401598030333E-2"/>
                  <c:y val="-3.3121596740705916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015-4F33-9299-19A0B1433793}"/>
                </c:ext>
              </c:extLst>
            </c:dLbl>
            <c:dLbl>
              <c:idx val="3"/>
              <c:layout>
                <c:manualLayout>
                  <c:x val="-3.630606461802894E-2"/>
                  <c:y val="-3.5849884436087373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015-4F33-9299-19A0B1433793}"/>
                </c:ext>
              </c:extLst>
            </c:dLbl>
            <c:dLbl>
              <c:idx val="4"/>
              <c:layout>
                <c:manualLayout>
                  <c:x val="-9.4176944696072289E-3"/>
                  <c:y val="2.1532690876327025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015-4F33-9299-19A0B1433793}"/>
                </c:ext>
              </c:extLst>
            </c:dLbl>
            <c:dLbl>
              <c:idx val="5"/>
              <c:layout>
                <c:manualLayout>
                  <c:x val="-2.2123893805309734E-2"/>
                  <c:y val="3.23383084577112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015-4F33-9299-19A0B1433793}"/>
                </c:ext>
              </c:extLst>
            </c:dLbl>
            <c:spPr>
              <a:noFill/>
              <a:ln w="25265">
                <a:noFill/>
              </a:ln>
            </c:spPr>
            <c:txPr>
              <a:bodyPr/>
              <a:lstStyle/>
              <a:p>
                <a:pPr>
                  <a:defRPr sz="993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365</c:v>
                </c:pt>
                <c:pt idx="1">
                  <c:v>295</c:v>
                </c:pt>
                <c:pt idx="2">
                  <c:v>289</c:v>
                </c:pt>
                <c:pt idx="3">
                  <c:v>226</c:v>
                </c:pt>
                <c:pt idx="4">
                  <c:v>199</c:v>
                </c:pt>
                <c:pt idx="5">
                  <c:v>193</c:v>
                </c:pt>
                <c:pt idx="6">
                  <c:v>171</c:v>
                </c:pt>
                <c:pt idx="7">
                  <c:v>199</c:v>
                </c:pt>
                <c:pt idx="8">
                  <c:v>171</c:v>
                </c:pt>
                <c:pt idx="9">
                  <c:v>148</c:v>
                </c:pt>
                <c:pt idx="10">
                  <c:v>183</c:v>
                </c:pt>
                <c:pt idx="11">
                  <c:v>192</c:v>
                </c:pt>
                <c:pt idx="12">
                  <c:v>233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015-4F33-9299-19A0B143379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4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3.6981395024736949E-2"/>
                  <c:y val="-3.186097073686684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015-4F33-9299-19A0B1433793}"/>
                </c:ext>
              </c:extLst>
            </c:dLbl>
            <c:dLbl>
              <c:idx val="1"/>
              <c:layout>
                <c:manualLayout>
                  <c:x val="-2.7067934075808091E-2"/>
                  <c:y val="-3.551352276617596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015-4F33-9299-19A0B1433793}"/>
                </c:ext>
              </c:extLst>
            </c:dLbl>
            <c:dLbl>
              <c:idx val="2"/>
              <c:layout>
                <c:manualLayout>
                  <c:x val="-2.1072768588490196E-2"/>
                  <c:y val="-4.537901045951345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015-4F33-9299-19A0B1433793}"/>
                </c:ext>
              </c:extLst>
            </c:dLbl>
            <c:dLbl>
              <c:idx val="3"/>
              <c:layout>
                <c:manualLayout>
                  <c:x val="-2.4160577900735381E-2"/>
                  <c:y val="-3.575297653010765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015-4F33-9299-19A0B1433793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015-4F33-9299-19A0B1433793}"/>
                </c:ext>
              </c:extLst>
            </c:dLbl>
            <c:dLbl>
              <c:idx val="5"/>
              <c:layout>
                <c:manualLayout>
                  <c:x val="-3.2448377581120944E-2"/>
                  <c:y val="-2.73631840796020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015-4F33-9299-19A0B1433793}"/>
                </c:ext>
              </c:extLst>
            </c:dLbl>
            <c:spPr>
              <a:noFill/>
              <a:ln w="25265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751</c:v>
                </c:pt>
                <c:pt idx="1">
                  <c:v>787</c:v>
                </c:pt>
                <c:pt idx="2">
                  <c:v>611</c:v>
                </c:pt>
                <c:pt idx="3">
                  <c:v>483</c:v>
                </c:pt>
                <c:pt idx="4">
                  <c:v>426</c:v>
                </c:pt>
                <c:pt idx="5">
                  <c:v>381</c:v>
                </c:pt>
                <c:pt idx="6">
                  <c:v>339</c:v>
                </c:pt>
                <c:pt idx="7">
                  <c:v>358</c:v>
                </c:pt>
                <c:pt idx="8">
                  <c:v>405</c:v>
                </c:pt>
                <c:pt idx="9">
                  <c:v>388</c:v>
                </c:pt>
                <c:pt idx="10">
                  <c:v>373</c:v>
                </c:pt>
                <c:pt idx="11">
                  <c:v>390</c:v>
                </c:pt>
                <c:pt idx="12">
                  <c:v>448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6015-4F33-9299-19A0B143379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2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3.5557684714189484E-2"/>
                  <c:y val="-3.482880871234379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015-4F33-9299-19A0B1433793}"/>
                </c:ext>
              </c:extLst>
            </c:dLbl>
            <c:dLbl>
              <c:idx val="1"/>
              <c:layout>
                <c:manualLayout>
                  <c:x val="-2.4000418089331753E-2"/>
                  <c:y val="-3.81323696478238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015-4F33-9299-19A0B1433793}"/>
                </c:ext>
              </c:extLst>
            </c:dLbl>
            <c:dLbl>
              <c:idx val="2"/>
              <c:layout>
                <c:manualLayout>
                  <c:x val="-3.1466912874828702E-2"/>
                  <c:y val="-3.7940220159047286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015-4F33-9299-19A0B1433793}"/>
                </c:ext>
              </c:extLst>
            </c:dLbl>
            <c:dLbl>
              <c:idx val="3"/>
              <c:layout>
                <c:manualLayout>
                  <c:x val="-3.013436926578868E-2"/>
                  <c:y val="-3.516492341442394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015-4F33-9299-19A0B1433793}"/>
                </c:ext>
              </c:extLst>
            </c:dLbl>
            <c:dLbl>
              <c:idx val="4"/>
              <c:layout>
                <c:manualLayout>
                  <c:x val="-2.7418182240494273E-2"/>
                  <c:y val="-3.327770595839699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015-4F33-9299-19A0B1433793}"/>
                </c:ext>
              </c:extLst>
            </c:dLbl>
            <c:dLbl>
              <c:idx val="5"/>
              <c:layout>
                <c:manualLayout>
                  <c:x val="-3.0973451327433628E-2"/>
                  <c:y val="-1.99004975124378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015-4F33-9299-19A0B1433793}"/>
                </c:ext>
              </c:extLst>
            </c:dLbl>
            <c:spPr>
              <a:noFill/>
              <a:ln w="25265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2200</c:v>
                </c:pt>
                <c:pt idx="1">
                  <c:v>2185</c:v>
                </c:pt>
                <c:pt idx="2">
                  <c:v>2168</c:v>
                </c:pt>
                <c:pt idx="3">
                  <c:v>2052</c:v>
                </c:pt>
                <c:pt idx="4">
                  <c:v>1985</c:v>
                </c:pt>
                <c:pt idx="5">
                  <c:v>1920</c:v>
                </c:pt>
                <c:pt idx="6">
                  <c:v>1853</c:v>
                </c:pt>
                <c:pt idx="7">
                  <c:v>1798</c:v>
                </c:pt>
                <c:pt idx="8">
                  <c:v>1805</c:v>
                </c:pt>
                <c:pt idx="9">
                  <c:v>1686</c:v>
                </c:pt>
                <c:pt idx="10">
                  <c:v>1604</c:v>
                </c:pt>
                <c:pt idx="11">
                  <c:v>1545</c:v>
                </c:pt>
                <c:pt idx="12">
                  <c:v>1649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6015-4F33-9299-19A0B143379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x"/>
            <c:size val="4"/>
          </c:marker>
          <c:dLbls>
            <c:dLbl>
              <c:idx val="0"/>
              <c:layout>
                <c:manualLayout>
                  <c:x val="-4.4812672752189163E-2"/>
                  <c:y val="1.990186860970736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015-4F33-9299-19A0B1433793}"/>
                </c:ext>
              </c:extLst>
            </c:dLbl>
            <c:dLbl>
              <c:idx val="1"/>
              <c:layout>
                <c:manualLayout>
                  <c:x val="-3.3962906185399391E-2"/>
                  <c:y val="4.281838837309533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015-4F33-9299-19A0B1433793}"/>
                </c:ext>
              </c:extLst>
            </c:dLbl>
            <c:dLbl>
              <c:idx val="2"/>
              <c:layout>
                <c:manualLayout>
                  <c:x val="-2.8130792279283674E-2"/>
                  <c:y val="3.004485446781838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015-4F33-9299-19A0B1433793}"/>
                </c:ext>
              </c:extLst>
            </c:dLbl>
            <c:dLbl>
              <c:idx val="3"/>
              <c:layout>
                <c:manualLayout>
                  <c:x val="-2.9671567602722226E-2"/>
                  <c:y val="5.001684490931170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6015-4F33-9299-19A0B1433793}"/>
                </c:ext>
              </c:extLst>
            </c:dLbl>
            <c:dLbl>
              <c:idx val="4"/>
              <c:layout>
                <c:manualLayout>
                  <c:x val="-1.0649432095324367E-2"/>
                  <c:y val="8.0170016061425157E-3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6015-4F33-9299-19A0B1433793}"/>
                </c:ext>
              </c:extLst>
            </c:dLbl>
            <c:dLbl>
              <c:idx val="6"/>
              <c:layout>
                <c:manualLayout>
                  <c:x val="-2.6548672566371789E-2"/>
                  <c:y val="-2.98507462686567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6015-4F33-9299-19A0B1433793}"/>
                </c:ext>
              </c:extLst>
            </c:dLbl>
            <c:dLbl>
              <c:idx val="7"/>
              <c:layout>
                <c:manualLayout>
                  <c:x val="1.4749262536872074E-3"/>
                  <c:y val="-1.24378109452737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6015-4F33-9299-19A0B1433793}"/>
                </c:ext>
              </c:extLst>
            </c:dLbl>
            <c:dLbl>
              <c:idx val="8"/>
              <c:layout>
                <c:manualLayout>
                  <c:x val="-1.4749262536873156E-3"/>
                  <c:y val="-2.23880597014925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6015-4F33-9299-19A0B1433793}"/>
                </c:ext>
              </c:extLst>
            </c:dLbl>
            <c:dLbl>
              <c:idx val="11"/>
              <c:layout>
                <c:manualLayout>
                  <c:x val="5.899705014749154E-3"/>
                  <c:y val="-2.2388059701492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6C3-4E36-9CEB-937ECA68069F}"/>
                </c:ext>
              </c:extLst>
            </c:dLbl>
            <c:spPr>
              <a:noFill/>
              <a:ln w="25265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260</c:v>
                </c:pt>
                <c:pt idx="1">
                  <c:v>290</c:v>
                </c:pt>
                <c:pt idx="2">
                  <c:v>304</c:v>
                </c:pt>
                <c:pt idx="3">
                  <c:v>330</c:v>
                </c:pt>
                <c:pt idx="4">
                  <c:v>357</c:v>
                </c:pt>
                <c:pt idx="5">
                  <c:v>376</c:v>
                </c:pt>
                <c:pt idx="6">
                  <c:v>378</c:v>
                </c:pt>
                <c:pt idx="7">
                  <c:v>389</c:v>
                </c:pt>
                <c:pt idx="8">
                  <c:v>404</c:v>
                </c:pt>
                <c:pt idx="9">
                  <c:v>412</c:v>
                </c:pt>
                <c:pt idx="10">
                  <c:v>427</c:v>
                </c:pt>
                <c:pt idx="11">
                  <c:v>471</c:v>
                </c:pt>
                <c:pt idx="12">
                  <c:v>494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6015-4F33-9299-19A0B143379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4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4.7712542643578951E-2"/>
                  <c:y val="-3.360951149762996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6015-4F33-9299-19A0B1433793}"/>
                </c:ext>
              </c:extLst>
            </c:dLbl>
            <c:dLbl>
              <c:idx val="1"/>
              <c:layout>
                <c:manualLayout>
                  <c:x val="-3.8814376390870604E-2"/>
                  <c:y val="-3.619383397970776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6015-4F33-9299-19A0B1433793}"/>
                </c:ext>
              </c:extLst>
            </c:dLbl>
            <c:dLbl>
              <c:idx val="2"/>
              <c:layout>
                <c:manualLayout>
                  <c:x val="-3.2713748170859119E-2"/>
                  <c:y val="-4.080835977592352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6015-4F33-9299-19A0B1433793}"/>
                </c:ext>
              </c:extLst>
            </c:dLbl>
            <c:dLbl>
              <c:idx val="3"/>
              <c:layout>
                <c:manualLayout>
                  <c:x val="-3.6093877527054084E-2"/>
                  <c:y val="-3.877561013828495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6015-4F33-9299-19A0B1433793}"/>
                </c:ext>
              </c:extLst>
            </c:dLbl>
            <c:dLbl>
              <c:idx val="4"/>
              <c:layout>
                <c:manualLayout>
                  <c:x val="-2.8968040068816901E-2"/>
                  <c:y val="-3.745445998354682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6015-4F33-9299-19A0B1433793}"/>
                </c:ext>
              </c:extLst>
            </c:dLbl>
            <c:dLbl>
              <c:idx val="5"/>
              <c:layout>
                <c:manualLayout>
                  <c:x val="-2.359882005899705E-2"/>
                  <c:y val="-1.99004975124378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6015-4F33-9299-19A0B1433793}"/>
                </c:ext>
              </c:extLst>
            </c:dLbl>
            <c:spPr>
              <a:noFill/>
              <a:ln w="25265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3482</c:v>
                </c:pt>
                <c:pt idx="1">
                  <c:v>3533</c:v>
                </c:pt>
                <c:pt idx="2">
                  <c:v>3268</c:v>
                </c:pt>
                <c:pt idx="3">
                  <c:v>3061</c:v>
                </c:pt>
                <c:pt idx="4">
                  <c:v>2970</c:v>
                </c:pt>
                <c:pt idx="5">
                  <c:v>2867</c:v>
                </c:pt>
                <c:pt idx="6">
                  <c:v>2747</c:v>
                </c:pt>
                <c:pt idx="7">
                  <c:v>2734</c:v>
                </c:pt>
                <c:pt idx="8">
                  <c:v>2789</c:v>
                </c:pt>
                <c:pt idx="9">
                  <c:v>2663</c:v>
                </c:pt>
                <c:pt idx="10">
                  <c:v>2572</c:v>
                </c:pt>
                <c:pt idx="11">
                  <c:v>2566</c:v>
                </c:pt>
                <c:pt idx="12">
                  <c:v>2778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4-6015-4F33-9299-19A0B14337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4500736"/>
        <c:axId val="1"/>
      </c:lineChart>
      <c:catAx>
        <c:axId val="494500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494500736"/>
        <c:crosses val="autoZero"/>
        <c:crossBetween val="between"/>
      </c:valAx>
      <c:spPr>
        <a:noFill/>
        <a:ln w="25373">
          <a:noFill/>
        </a:ln>
      </c:spPr>
    </c:plotArea>
    <c:legend>
      <c:legendPos val="r"/>
      <c:layout>
        <c:manualLayout>
          <c:xMode val="edge"/>
          <c:yMode val="edge"/>
          <c:x val="0.78790479176828565"/>
          <c:y val="4.6119207114036109E-2"/>
          <c:w val="0.18997131442640466"/>
          <c:h val="0.21124397696556588"/>
        </c:manualLayout>
      </c:layout>
      <c:overlay val="0"/>
      <c:txPr>
        <a:bodyPr/>
        <a:lstStyle/>
        <a:p>
          <a:pPr>
            <a:defRPr sz="993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3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002914208967421"/>
          <c:y val="0.25917931746135026"/>
          <c:w val="0.24761904761904771"/>
          <c:h val="0.37410071942446194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Taipei</c:v>
                </c:pt>
              </c:strCache>
            </c:strRef>
          </c:tx>
          <c:spPr>
            <a:solidFill>
              <a:srgbClr val="BBE0E3"/>
            </a:solidFill>
            <a:ln w="317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6BC1-48F1-B81B-A5FA9F7445C6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BC1-48F1-B81B-A5FA9F7445C6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6BC1-48F1-B81B-A5FA9F7445C6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BC1-48F1-B81B-A5FA9F7445C6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6BC1-48F1-B81B-A5FA9F7445C6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BC1-48F1-B81B-A5FA9F7445C6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6BC1-48F1-B81B-A5FA9F7445C6}"/>
              </c:ext>
            </c:extLst>
          </c:dPt>
          <c:dLbls>
            <c:dLbl>
              <c:idx val="0"/>
              <c:layout>
                <c:manualLayout>
                  <c:x val="-1.1611495448815521E-2"/>
                  <c:y val="-0.1090302968327306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2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BC1-48F1-B81B-A5FA9F7445C6}"/>
                </c:ext>
              </c:extLst>
            </c:dLbl>
            <c:dLbl>
              <c:idx val="1"/>
              <c:layout>
                <c:manualLayout>
                  <c:x val="7.100598192489456E-2"/>
                  <c:y val="-4.411514445170888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2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BC1-48F1-B81B-A5FA9F7445C6}"/>
                </c:ext>
              </c:extLst>
            </c:dLbl>
            <c:dLbl>
              <c:idx val="2"/>
              <c:layout>
                <c:manualLayout>
                  <c:x val="4.0495331054635611E-2"/>
                  <c:y val="3.4708698602757299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2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BC1-48F1-B81B-A5FA9F7445C6}"/>
                </c:ext>
              </c:extLst>
            </c:dLbl>
            <c:dLbl>
              <c:idx val="3"/>
              <c:layout>
                <c:manualLayout>
                  <c:x val="8.0353653272332556E-2"/>
                  <c:y val="-2.673959026985166E-4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2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BC1-48F1-B81B-A5FA9F7445C6}"/>
                </c:ext>
              </c:extLst>
            </c:dLbl>
            <c:dLbl>
              <c:idx val="4"/>
              <c:layout>
                <c:manualLayout>
                  <c:x val="-2.5418212588687136E-2"/>
                  <c:y val="-4.3945746451115085E-3"/>
                </c:manualLayout>
              </c:layout>
              <c:numFmt formatCode="0%" sourceLinked="0"/>
              <c:spPr>
                <a:noFill/>
                <a:ln w="25284">
                  <a:noFill/>
                </a:ln>
              </c:spPr>
              <c:txPr>
                <a:bodyPr/>
                <a:lstStyle/>
                <a:p>
                  <a:pPr>
                    <a:defRPr sz="121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BC1-48F1-B81B-A5FA9F7445C6}"/>
                </c:ext>
              </c:extLst>
            </c:dLbl>
            <c:dLbl>
              <c:idx val="5"/>
              <c:layout>
                <c:manualLayout>
                  <c:x val="-2.8803016174396234E-2"/>
                  <c:y val="6.5904848536532208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2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BC1-48F1-B81B-A5FA9F7445C6}"/>
                </c:ext>
              </c:extLst>
            </c:dLbl>
            <c:dLbl>
              <c:idx val="6"/>
              <c:layout>
                <c:manualLayout>
                  <c:x val="-2.150299951740002E-2"/>
                  <c:y val="-2.1910609549257606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2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BC1-48F1-B81B-A5FA9F7445C6}"/>
                </c:ext>
              </c:extLst>
            </c:dLbl>
            <c:numFmt formatCode="0%" sourceLinked="0"/>
            <c:spPr>
              <a:noFill/>
              <a:ln w="2524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23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125</c:v>
                </c:pt>
                <c:pt idx="2">
                  <c:v>494</c:v>
                </c:pt>
                <c:pt idx="3">
                  <c:v>1649</c:v>
                </c:pt>
                <c:pt idx="4">
                  <c:v>448</c:v>
                </c:pt>
                <c:pt idx="5">
                  <c:v>62</c:v>
                </c:pt>
                <c:pt idx="6">
                  <c:v>233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BC1-48F1-B81B-A5FA9F7445C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6BC1-48F1-B81B-A5FA9F7445C6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6BC1-48F1-B81B-A5FA9F7445C6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6BC1-48F1-B81B-A5FA9F7445C6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6BC1-48F1-B81B-A5FA9F7445C6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6BC1-48F1-B81B-A5FA9F7445C6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6BC1-48F1-B81B-A5FA9F7445C6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6BC1-48F1-B81B-A5FA9F7445C6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 formatCode="General">
                  <c:v>0</c:v>
                </c:pt>
                <c:pt idx="1">
                  <c:v>4.1514447027565593</c:v>
                </c:pt>
                <c:pt idx="2">
                  <c:v>16.406509465293922</c:v>
                </c:pt>
                <c:pt idx="3">
                  <c:v>54.765858518764531</c:v>
                </c:pt>
                <c:pt idx="4">
                  <c:v>14.878777814679509</c:v>
                </c:pt>
                <c:pt idx="5">
                  <c:v>2.0591165725672536</c:v>
                </c:pt>
                <c:pt idx="6">
                  <c:v>7.7382929259382269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6BC1-48F1-B81B-A5FA9F7445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4">
          <a:noFill/>
        </a:ln>
      </c:spPr>
    </c:plotArea>
    <c:legend>
      <c:legendPos val="r"/>
      <c:layout>
        <c:manualLayout>
          <c:xMode val="edge"/>
          <c:yMode val="edge"/>
          <c:x val="0.70624231323602527"/>
          <c:y val="8.9219339385855467E-2"/>
          <c:w val="0.18165763452230343"/>
          <c:h val="0.34796322590823692"/>
        </c:manualLayout>
      </c:layout>
      <c:overlay val="0"/>
      <c:spPr>
        <a:noFill/>
        <a:ln w="4254">
          <a:solidFill>
            <a:schemeClr val="tx1"/>
          </a:solidFill>
          <a:prstDash val="solid"/>
        </a:ln>
      </c:spPr>
      <c:txPr>
        <a:bodyPr/>
        <a:lstStyle/>
        <a:p>
          <a:pPr>
            <a:defRPr sz="1302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412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301507537688523E-2"/>
          <c:y val="4.0302267002519085E-2"/>
          <c:w val="0.69179229480737015"/>
          <c:h val="0.848866498740554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Tainan</c:v>
                </c:pt>
              </c:strCache>
            </c:strRef>
          </c:tx>
          <c:spPr>
            <a:ln w="15735">
              <a:solidFill>
                <a:srgbClr val="FF000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Sheet1!$B$1:$V$1</c:f>
              <c:numCache>
                <c:formatCode>d\-mmm\-yy</c:formatCode>
                <c:ptCount val="21"/>
                <c:pt idx="0">
                  <c:v>37986</c:v>
                </c:pt>
                <c:pt idx="1">
                  <c:v>38352</c:v>
                </c:pt>
                <c:pt idx="2">
                  <c:v>38717</c:v>
                </c:pt>
                <c:pt idx="3">
                  <c:v>39082</c:v>
                </c:pt>
                <c:pt idx="4">
                  <c:v>39447</c:v>
                </c:pt>
                <c:pt idx="5">
                  <c:v>39813</c:v>
                </c:pt>
                <c:pt idx="6">
                  <c:v>40178</c:v>
                </c:pt>
                <c:pt idx="7">
                  <c:v>40543</c:v>
                </c:pt>
                <c:pt idx="8">
                  <c:v>40908</c:v>
                </c:pt>
                <c:pt idx="9">
                  <c:v>41274</c:v>
                </c:pt>
                <c:pt idx="10">
                  <c:v>41639</c:v>
                </c:pt>
                <c:pt idx="11">
                  <c:v>42004</c:v>
                </c:pt>
                <c:pt idx="12">
                  <c:v>42369</c:v>
                </c:pt>
                <c:pt idx="13">
                  <c:v>42735</c:v>
                </c:pt>
                <c:pt idx="14" formatCode="m/d/yyyy">
                  <c:v>43100</c:v>
                </c:pt>
                <c:pt idx="15">
                  <c:v>43465</c:v>
                </c:pt>
                <c:pt idx="16">
                  <c:v>43830</c:v>
                </c:pt>
                <c:pt idx="17">
                  <c:v>44196</c:v>
                </c:pt>
                <c:pt idx="18">
                  <c:v>44561</c:v>
                </c:pt>
                <c:pt idx="19">
                  <c:v>44926</c:v>
                </c:pt>
                <c:pt idx="20">
                  <c:v>45291</c:v>
                </c:pt>
              </c:numCache>
            </c:numRef>
          </c:cat>
          <c:val>
            <c:numRef>
              <c:f>Sheet1!$B$2:$V$2</c:f>
              <c:numCache>
                <c:formatCode>General</c:formatCode>
                <c:ptCount val="21"/>
                <c:pt idx="0">
                  <c:v>487</c:v>
                </c:pt>
                <c:pt idx="1">
                  <c:v>526</c:v>
                </c:pt>
                <c:pt idx="2">
                  <c:v>601</c:v>
                </c:pt>
                <c:pt idx="3">
                  <c:v>697</c:v>
                </c:pt>
                <c:pt idx="4">
                  <c:v>703</c:v>
                </c:pt>
                <c:pt idx="5">
                  <c:v>801</c:v>
                </c:pt>
                <c:pt idx="6">
                  <c:v>884</c:v>
                </c:pt>
                <c:pt idx="7">
                  <c:v>898</c:v>
                </c:pt>
                <c:pt idx="8">
                  <c:v>875</c:v>
                </c:pt>
                <c:pt idx="9">
                  <c:v>955</c:v>
                </c:pt>
                <c:pt idx="10">
                  <c:v>977</c:v>
                </c:pt>
                <c:pt idx="11">
                  <c:v>852</c:v>
                </c:pt>
                <c:pt idx="12">
                  <c:v>844</c:v>
                </c:pt>
                <c:pt idx="13">
                  <c:v>852</c:v>
                </c:pt>
                <c:pt idx="14">
                  <c:v>838</c:v>
                </c:pt>
                <c:pt idx="15">
                  <c:v>803</c:v>
                </c:pt>
                <c:pt idx="16">
                  <c:v>830</c:v>
                </c:pt>
                <c:pt idx="17">
                  <c:v>792</c:v>
                </c:pt>
                <c:pt idx="18">
                  <c:v>774</c:v>
                </c:pt>
                <c:pt idx="19">
                  <c:v>776</c:v>
                </c:pt>
                <c:pt idx="20">
                  <c:v>877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D55-4B61-8AA5-1032BCF2EB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4307232"/>
        <c:axId val="1"/>
      </c:lineChart>
      <c:dateAx>
        <c:axId val="494307232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9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99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9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9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494307232"/>
        <c:crosses val="autoZero"/>
        <c:crossBetween val="midCat"/>
      </c:valAx>
      <c:spPr>
        <a:noFill/>
        <a:ln w="1573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7445655103922817"/>
          <c:y val="0.40853659959171768"/>
          <c:w val="0.19701085337305813"/>
          <c:h val="8.5365783822476726E-2"/>
        </c:manualLayout>
      </c:layout>
      <c:overlay val="0"/>
      <c:spPr>
        <a:noFill/>
        <a:ln w="3934">
          <a:solidFill>
            <a:schemeClr val="tx1"/>
          </a:solidFill>
          <a:prstDash val="solid"/>
        </a:ln>
      </c:spPr>
      <c:txPr>
        <a:bodyPr/>
        <a:lstStyle/>
        <a:p>
          <a:pPr>
            <a:defRPr sz="1045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3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Higher Grade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 w="25272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819</c:v>
                </c:pt>
                <c:pt idx="1">
                  <c:v>790</c:v>
                </c:pt>
                <c:pt idx="2">
                  <c:v>865</c:v>
                </c:pt>
                <c:pt idx="3">
                  <c:v>882</c:v>
                </c:pt>
                <c:pt idx="4">
                  <c:v>776</c:v>
                </c:pt>
                <c:pt idx="5">
                  <c:v>774</c:v>
                </c:pt>
                <c:pt idx="6">
                  <c:v>771</c:v>
                </c:pt>
                <c:pt idx="7">
                  <c:v>768</c:v>
                </c:pt>
                <c:pt idx="8">
                  <c:v>734</c:v>
                </c:pt>
                <c:pt idx="9">
                  <c:v>744</c:v>
                </c:pt>
                <c:pt idx="10">
                  <c:v>705</c:v>
                </c:pt>
                <c:pt idx="11">
                  <c:v>700</c:v>
                </c:pt>
                <c:pt idx="12">
                  <c:v>703</c:v>
                </c:pt>
                <c:pt idx="13">
                  <c:v>765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B2-4B0C-BE85-A8986B2E01A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Student Grade</c:v>
                </c:pt>
              </c:strCache>
            </c:strRef>
          </c:tx>
          <c:spPr>
            <a:solidFill>
              <a:srgbClr val="FFCCFF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 w="25272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79</c:v>
                </c:pt>
                <c:pt idx="1">
                  <c:v>85</c:v>
                </c:pt>
                <c:pt idx="2">
                  <c:v>90</c:v>
                </c:pt>
                <c:pt idx="3">
                  <c:v>95</c:v>
                </c:pt>
                <c:pt idx="4">
                  <c:v>76</c:v>
                </c:pt>
                <c:pt idx="5">
                  <c:v>70</c:v>
                </c:pt>
                <c:pt idx="6">
                  <c:v>81</c:v>
                </c:pt>
                <c:pt idx="7">
                  <c:v>70</c:v>
                </c:pt>
                <c:pt idx="8">
                  <c:v>69</c:v>
                </c:pt>
                <c:pt idx="9">
                  <c:v>86</c:v>
                </c:pt>
                <c:pt idx="10">
                  <c:v>87</c:v>
                </c:pt>
                <c:pt idx="11">
                  <c:v>74</c:v>
                </c:pt>
                <c:pt idx="12">
                  <c:v>73</c:v>
                </c:pt>
                <c:pt idx="13">
                  <c:v>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B2-4B0C-BE85-A8986B2E01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8300656"/>
        <c:axId val="1"/>
      </c:barChart>
      <c:catAx>
        <c:axId val="408300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8300656"/>
        <c:crosses val="autoZero"/>
        <c:crossBetween val="between"/>
      </c:valAx>
      <c:spPr>
        <a:noFill/>
        <a:ln w="25368">
          <a:noFill/>
        </a:ln>
      </c:spPr>
    </c:plotArea>
    <c:legend>
      <c:legendPos val="r"/>
      <c:layout>
        <c:manualLayout>
          <c:xMode val="edge"/>
          <c:yMode val="edge"/>
          <c:x val="0.77199071503345318"/>
          <c:y val="0.4264705882352941"/>
          <c:w val="0.2175926448500296"/>
          <c:h val="0.144957983193277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B1DB-43F8-8C09-0D7D07885E98}"/>
              </c:ext>
            </c:extLst>
          </c:dPt>
          <c:dLbls>
            <c:dLbl>
              <c:idx val="0"/>
              <c:layout>
                <c:manualLayout>
                  <c:x val="-6.6666666666666541E-3"/>
                  <c:y val="2.22222222222214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1DB-43F8-8C09-0D7D07885E98}"/>
                </c:ext>
              </c:extLst>
            </c:dLbl>
            <c:dLbl>
              <c:idx val="1"/>
              <c:layout>
                <c:manualLayout>
                  <c:x val="-2.6666666666666423E-3"/>
                  <c:y val="-4.444444444444607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1DB-43F8-8C09-0D7D07885E98}"/>
                </c:ext>
              </c:extLst>
            </c:dLbl>
            <c:dLbl>
              <c:idx val="2"/>
              <c:layout>
                <c:manualLayout>
                  <c:x val="-9.3333333333333341E-3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1DB-43F8-8C09-0D7D07885E98}"/>
                </c:ext>
              </c:extLst>
            </c:dLbl>
            <c:dLbl>
              <c:idx val="3"/>
              <c:layout>
                <c:manualLayout>
                  <c:x val="-2.6666666666667156E-3"/>
                  <c:y val="-2.22222222222222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1DB-43F8-8C09-0D7D07885E98}"/>
                </c:ext>
              </c:extLst>
            </c:dLbl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85</c:v>
                </c:pt>
                <c:pt idx="1">
                  <c:v>90</c:v>
                </c:pt>
                <c:pt idx="2">
                  <c:v>95</c:v>
                </c:pt>
                <c:pt idx="3">
                  <c:v>76</c:v>
                </c:pt>
                <c:pt idx="4">
                  <c:v>70</c:v>
                </c:pt>
                <c:pt idx="5">
                  <c:v>81</c:v>
                </c:pt>
                <c:pt idx="6">
                  <c:v>70</c:v>
                </c:pt>
                <c:pt idx="7">
                  <c:v>69</c:v>
                </c:pt>
                <c:pt idx="8">
                  <c:v>86</c:v>
                </c:pt>
                <c:pt idx="9">
                  <c:v>87</c:v>
                </c:pt>
                <c:pt idx="10">
                  <c:v>74</c:v>
                </c:pt>
                <c:pt idx="11">
                  <c:v>73</c:v>
                </c:pt>
                <c:pt idx="12">
                  <c:v>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1DB-43F8-8C09-0D7D07885E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125</c:v>
                </c:pt>
                <c:pt idx="1">
                  <c:v>163</c:v>
                </c:pt>
                <c:pt idx="2">
                  <c:v>144</c:v>
                </c:pt>
                <c:pt idx="3">
                  <c:v>106</c:v>
                </c:pt>
                <c:pt idx="4">
                  <c:v>120</c:v>
                </c:pt>
                <c:pt idx="5" formatCode="General">
                  <c:v>100</c:v>
                </c:pt>
                <c:pt idx="6" formatCode="General">
                  <c:v>93</c:v>
                </c:pt>
                <c:pt idx="7" formatCode="General">
                  <c:v>100</c:v>
                </c:pt>
                <c:pt idx="8" formatCode="General">
                  <c:v>111</c:v>
                </c:pt>
                <c:pt idx="9" formatCode="General">
                  <c:v>99</c:v>
                </c:pt>
                <c:pt idx="10" formatCode="General">
                  <c:v>88</c:v>
                </c:pt>
                <c:pt idx="11" formatCode="General">
                  <c:v>103</c:v>
                </c:pt>
                <c:pt idx="12" formatCode="General">
                  <c:v>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1DB-43F8-8C09-0D7D07885E9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395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529</c:v>
                </c:pt>
                <c:pt idx="1">
                  <c:v>556</c:v>
                </c:pt>
                <c:pt idx="2">
                  <c:v>597</c:v>
                </c:pt>
                <c:pt idx="3">
                  <c:v>536</c:v>
                </c:pt>
                <c:pt idx="4">
                  <c:v>521</c:v>
                </c:pt>
                <c:pt idx="5" formatCode="General">
                  <c:v>529</c:v>
                </c:pt>
                <c:pt idx="6" formatCode="General">
                  <c:v>521</c:v>
                </c:pt>
                <c:pt idx="7" formatCode="General">
                  <c:v>484</c:v>
                </c:pt>
                <c:pt idx="8" formatCode="General">
                  <c:v>481</c:v>
                </c:pt>
                <c:pt idx="9" formatCode="General">
                  <c:v>442</c:v>
                </c:pt>
                <c:pt idx="10" formatCode="General">
                  <c:v>444</c:v>
                </c:pt>
                <c:pt idx="11" formatCode="General">
                  <c:v>423</c:v>
                </c:pt>
                <c:pt idx="12" formatCode="General">
                  <c:v>449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1DB-43F8-8C09-0D7D07885E9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1DB-43F8-8C09-0D7D07885E98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1DB-43F8-8C09-0D7D07885E98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1DB-43F8-8C09-0D7D07885E98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1DB-43F8-8C09-0D7D07885E98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1DB-43F8-8C09-0D7D07885E98}"/>
                </c:ext>
              </c:extLst>
            </c:dLbl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85</c:v>
                </c:pt>
                <c:pt idx="1">
                  <c:v>90</c:v>
                </c:pt>
                <c:pt idx="2">
                  <c:v>95</c:v>
                </c:pt>
                <c:pt idx="3">
                  <c:v>99</c:v>
                </c:pt>
                <c:pt idx="4">
                  <c:v>104</c:v>
                </c:pt>
                <c:pt idx="5" formatCode="General">
                  <c:v>112</c:v>
                </c:pt>
                <c:pt idx="6" formatCode="General">
                  <c:v>116</c:v>
                </c:pt>
                <c:pt idx="7" formatCode="General">
                  <c:v>118</c:v>
                </c:pt>
                <c:pt idx="8" formatCode="General">
                  <c:v>119</c:v>
                </c:pt>
                <c:pt idx="9" formatCode="General">
                  <c:v>125</c:v>
                </c:pt>
                <c:pt idx="10" formatCode="General">
                  <c:v>129</c:v>
                </c:pt>
                <c:pt idx="11" formatCode="General">
                  <c:v>137</c:v>
                </c:pt>
                <c:pt idx="12" formatCode="General">
                  <c:v>137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B1DB-43F8-8C09-0D7D07885E9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790</c:v>
                </c:pt>
                <c:pt idx="1">
                  <c:v>865</c:v>
                </c:pt>
                <c:pt idx="2">
                  <c:v>882</c:v>
                </c:pt>
                <c:pt idx="3">
                  <c:v>776</c:v>
                </c:pt>
                <c:pt idx="4">
                  <c:v>774</c:v>
                </c:pt>
                <c:pt idx="5" formatCode="General">
                  <c:v>771</c:v>
                </c:pt>
                <c:pt idx="6" formatCode="General">
                  <c:v>768</c:v>
                </c:pt>
                <c:pt idx="7" formatCode="General">
                  <c:v>734</c:v>
                </c:pt>
                <c:pt idx="8" formatCode="General">
                  <c:v>744</c:v>
                </c:pt>
                <c:pt idx="9" formatCode="General">
                  <c:v>705</c:v>
                </c:pt>
                <c:pt idx="10" formatCode="General">
                  <c:v>700</c:v>
                </c:pt>
                <c:pt idx="11" formatCode="General">
                  <c:v>703</c:v>
                </c:pt>
                <c:pt idx="12" formatCode="General">
                  <c:v>765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1DB-43F8-8C09-0D7D07885E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1884672"/>
        <c:axId val="1"/>
      </c:barChart>
      <c:catAx>
        <c:axId val="451884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5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5" b="1"/>
            </a:pPr>
            <a:endParaRPr lang="en-US"/>
          </a:p>
        </c:txPr>
        <c:crossAx val="451884672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367034120734906"/>
          <c:y val="0"/>
          <c:w val="0.16153851397945884"/>
          <c:h val="0.23666662299492092"/>
        </c:manualLayout>
      </c:layout>
      <c:overlay val="0"/>
      <c:txPr>
        <a:bodyPr/>
        <a:lstStyle/>
        <a:p>
          <a:pPr>
            <a:defRPr sz="995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02352913850371"/>
          <c:y val="4.4011242997610382E-2"/>
          <c:w val="0.69818469000099814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2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4.6639774055088755E-2"/>
                  <c:y val="-3.1031848630861439E-3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F21-47A6-A578-49D26DEC61AC}"/>
                </c:ext>
              </c:extLst>
            </c:dLbl>
            <c:dLbl>
              <c:idx val="1"/>
              <c:layout>
                <c:manualLayout>
                  <c:x val="-2.6149513390472209E-2"/>
                  <c:y val="-3.2642104438437736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F21-47A6-A578-49D26DEC61AC}"/>
                </c:ext>
              </c:extLst>
            </c:dLbl>
            <c:dLbl>
              <c:idx val="2"/>
              <c:layout>
                <c:manualLayout>
                  <c:x val="-4.0445032866466911E-2"/>
                  <c:y val="-1.5708661417322835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F21-47A6-A578-49D26DEC61AC}"/>
                </c:ext>
              </c:extLst>
            </c:dLbl>
            <c:dLbl>
              <c:idx val="3"/>
              <c:layout>
                <c:manualLayout>
                  <c:x val="-3.9255917125403571E-2"/>
                  <c:y val="1.3901359345007247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F21-47A6-A578-49D26DEC61AC}"/>
                </c:ext>
              </c:extLst>
            </c:dLbl>
            <c:dLbl>
              <c:idx val="4"/>
              <c:layout>
                <c:manualLayout>
                  <c:x val="-9.4176944696072289E-3"/>
                  <c:y val="2.1532690876327025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F21-47A6-A578-49D26DEC61AC}"/>
                </c:ext>
              </c:extLst>
            </c:dLbl>
            <c:dLbl>
              <c:idx val="5"/>
              <c:layout>
                <c:manualLayout>
                  <c:x val="-2.0648967551622526E-2"/>
                  <c:y val="1.99004975124378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F21-47A6-A578-49D26DEC61AC}"/>
                </c:ext>
              </c:extLst>
            </c:dLbl>
            <c:dLbl>
              <c:idx val="6"/>
              <c:layout>
                <c:manualLayout>
                  <c:x val="-5.8997050147492625E-3"/>
                  <c:y val="2.23880597014925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F21-47A6-A578-49D26DEC61AC}"/>
                </c:ext>
              </c:extLst>
            </c:dLbl>
            <c:dLbl>
              <c:idx val="7"/>
              <c:layout>
                <c:manualLayout>
                  <c:x val="2.9498525073746312E-3"/>
                  <c:y val="1.9900497512437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F21-47A6-A578-49D26DEC61AC}"/>
                </c:ext>
              </c:extLst>
            </c:dLbl>
            <c:spPr>
              <a:noFill/>
              <a:ln w="25265">
                <a:noFill/>
              </a:ln>
            </c:spPr>
            <c:txPr>
              <a:bodyPr/>
              <a:lstStyle/>
              <a:p>
                <a:pPr>
                  <a:defRPr sz="993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85</c:v>
                </c:pt>
                <c:pt idx="1">
                  <c:v>90</c:v>
                </c:pt>
                <c:pt idx="2">
                  <c:v>95</c:v>
                </c:pt>
                <c:pt idx="3">
                  <c:v>76</c:v>
                </c:pt>
                <c:pt idx="4">
                  <c:v>70</c:v>
                </c:pt>
                <c:pt idx="5">
                  <c:v>81</c:v>
                </c:pt>
                <c:pt idx="6">
                  <c:v>70</c:v>
                </c:pt>
                <c:pt idx="7">
                  <c:v>69</c:v>
                </c:pt>
                <c:pt idx="8">
                  <c:v>86</c:v>
                </c:pt>
                <c:pt idx="9">
                  <c:v>87</c:v>
                </c:pt>
                <c:pt idx="10">
                  <c:v>74</c:v>
                </c:pt>
                <c:pt idx="11">
                  <c:v>73</c:v>
                </c:pt>
                <c:pt idx="12">
                  <c:v>112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4F21-47A6-A578-49D26DEC61A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4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3.6981395024736949E-2"/>
                  <c:y val="-3.186097073686684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F21-47A6-A578-49D26DEC61AC}"/>
                </c:ext>
              </c:extLst>
            </c:dLbl>
            <c:dLbl>
              <c:idx val="1"/>
              <c:layout>
                <c:manualLayout>
                  <c:x val="-2.7067934075808091E-2"/>
                  <c:y val="-3.551352276617596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F21-47A6-A578-49D26DEC61AC}"/>
                </c:ext>
              </c:extLst>
            </c:dLbl>
            <c:dLbl>
              <c:idx val="2"/>
              <c:layout>
                <c:manualLayout>
                  <c:x val="-2.1072768588490196E-2"/>
                  <c:y val="-4.537901045951345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F21-47A6-A578-49D26DEC61AC}"/>
                </c:ext>
              </c:extLst>
            </c:dLbl>
            <c:dLbl>
              <c:idx val="3"/>
              <c:layout>
                <c:manualLayout>
                  <c:x val="-2.4160577900735381E-2"/>
                  <c:y val="-3.575297653010765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F21-47A6-A578-49D26DEC61AC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F21-47A6-A578-49D26DEC61AC}"/>
                </c:ext>
              </c:extLst>
            </c:dLbl>
            <c:dLbl>
              <c:idx val="5"/>
              <c:layout>
                <c:manualLayout>
                  <c:x val="-4.4247787610619468E-3"/>
                  <c:y val="2.487562189054635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F21-47A6-A578-49D26DEC61AC}"/>
                </c:ext>
              </c:extLst>
            </c:dLbl>
            <c:dLbl>
              <c:idx val="8"/>
              <c:layout>
                <c:manualLayout>
                  <c:x val="3.687315634218289E-3"/>
                  <c:y val="6.218905472636724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F21-47A6-A578-49D26DEC61AC}"/>
                </c:ext>
              </c:extLst>
            </c:dLbl>
            <c:spPr>
              <a:noFill/>
              <a:ln w="25265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125</c:v>
                </c:pt>
                <c:pt idx="1">
                  <c:v>163</c:v>
                </c:pt>
                <c:pt idx="2">
                  <c:v>144</c:v>
                </c:pt>
                <c:pt idx="3">
                  <c:v>106</c:v>
                </c:pt>
                <c:pt idx="4">
                  <c:v>120</c:v>
                </c:pt>
                <c:pt idx="5" formatCode="General">
                  <c:v>100</c:v>
                </c:pt>
                <c:pt idx="6" formatCode="General">
                  <c:v>93</c:v>
                </c:pt>
                <c:pt idx="7" formatCode="General">
                  <c:v>100</c:v>
                </c:pt>
                <c:pt idx="8" formatCode="General">
                  <c:v>111</c:v>
                </c:pt>
                <c:pt idx="9" formatCode="General">
                  <c:v>99</c:v>
                </c:pt>
                <c:pt idx="10" formatCode="General">
                  <c:v>88</c:v>
                </c:pt>
                <c:pt idx="11" formatCode="General">
                  <c:v>103</c:v>
                </c:pt>
                <c:pt idx="12" formatCode="General">
                  <c:v>133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4F21-47A6-A578-49D26DEC61A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2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2.6708127192065594E-2"/>
                  <c:y val="3.731049477024327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F21-47A6-A578-49D26DEC61AC}"/>
                </c:ext>
              </c:extLst>
            </c:dLbl>
            <c:dLbl>
              <c:idx val="1"/>
              <c:layout>
                <c:manualLayout>
                  <c:x val="-1.6625759617885601E-2"/>
                  <c:y val="4.395716839742858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F21-47A6-A578-49D26DEC61AC}"/>
                </c:ext>
              </c:extLst>
            </c:dLbl>
            <c:dLbl>
              <c:idx val="2"/>
              <c:layout>
                <c:manualLayout>
                  <c:x val="-2.4092241848147358E-2"/>
                  <c:y val="3.917417931454229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F21-47A6-A578-49D26DEC61AC}"/>
                </c:ext>
              </c:extLst>
            </c:dLbl>
            <c:dLbl>
              <c:idx val="3"/>
              <c:layout>
                <c:manualLayout>
                  <c:x val="-3.7509000534225255E-2"/>
                  <c:y val="4.443706663532730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F21-47A6-A578-49D26DEC61AC}"/>
                </c:ext>
              </c:extLst>
            </c:dLbl>
            <c:dLbl>
              <c:idx val="4"/>
              <c:layout>
                <c:manualLayout>
                  <c:x val="-1.8568584967147563E-2"/>
                  <c:y val="3.388647314608066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F21-47A6-A578-49D26DEC61AC}"/>
                </c:ext>
              </c:extLst>
            </c:dLbl>
            <c:dLbl>
              <c:idx val="5"/>
              <c:layout>
                <c:manualLayout>
                  <c:x val="-2.5073746312684365E-2"/>
                  <c:y val="2.23880597014925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F21-47A6-A578-49D26DEC61AC}"/>
                </c:ext>
              </c:extLst>
            </c:dLbl>
            <c:spPr>
              <a:noFill/>
              <a:ln w="25265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529</c:v>
                </c:pt>
                <c:pt idx="1">
                  <c:v>556</c:v>
                </c:pt>
                <c:pt idx="2">
                  <c:v>597</c:v>
                </c:pt>
                <c:pt idx="3">
                  <c:v>536</c:v>
                </c:pt>
                <c:pt idx="4">
                  <c:v>521</c:v>
                </c:pt>
                <c:pt idx="5" formatCode="General">
                  <c:v>529</c:v>
                </c:pt>
                <c:pt idx="6" formatCode="General">
                  <c:v>521</c:v>
                </c:pt>
                <c:pt idx="7" formatCode="General">
                  <c:v>484</c:v>
                </c:pt>
                <c:pt idx="8" formatCode="General">
                  <c:v>481</c:v>
                </c:pt>
                <c:pt idx="9" formatCode="General">
                  <c:v>442</c:v>
                </c:pt>
                <c:pt idx="10" formatCode="General">
                  <c:v>444</c:v>
                </c:pt>
                <c:pt idx="11" formatCode="General">
                  <c:v>423</c:v>
                </c:pt>
                <c:pt idx="12" formatCode="General">
                  <c:v>449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4F21-47A6-A578-49D26DEC61A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x"/>
            <c:size val="4"/>
          </c:marker>
          <c:dLbls>
            <c:dLbl>
              <c:idx val="0"/>
              <c:layout>
                <c:manualLayout>
                  <c:x val="-1.0889368917380902E-2"/>
                  <c:y val="3.4827241744035724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F21-47A6-A578-49D26DEC61AC}"/>
                </c:ext>
              </c:extLst>
            </c:dLbl>
            <c:dLbl>
              <c:idx val="1"/>
              <c:layout>
                <c:manualLayout>
                  <c:x val="-3.3962906185399391E-2"/>
                  <c:y val="2.789301523876679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4F21-47A6-A578-49D26DEC61AC}"/>
                </c:ext>
              </c:extLst>
            </c:dLbl>
            <c:dLbl>
              <c:idx val="2"/>
              <c:layout>
                <c:manualLayout>
                  <c:x val="-3.2555571040345621E-2"/>
                  <c:y val="2.755729227876366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4F21-47A6-A578-49D26DEC61AC}"/>
                </c:ext>
              </c:extLst>
            </c:dLbl>
            <c:dLbl>
              <c:idx val="3"/>
              <c:layout>
                <c:manualLayout>
                  <c:x val="-4.5978212900378065E-3"/>
                  <c:y val="5.240725506326452E-3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4F21-47A6-A578-49D26DEC61AC}"/>
                </c:ext>
              </c:extLst>
            </c:dLbl>
            <c:dLbl>
              <c:idx val="4"/>
              <c:layout>
                <c:manualLayout>
                  <c:x val="-3.2748008268877896E-3"/>
                  <c:y val="-6.9081756571473339E-3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4F21-47A6-A578-49D26DEC61AC}"/>
                </c:ext>
              </c:extLst>
            </c:dLbl>
            <c:dLbl>
              <c:idx val="5"/>
              <c:layout>
                <c:manualLayout>
                  <c:x val="-3.0973451327433628E-2"/>
                  <c:y val="-2.7363184079601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4F21-47A6-A578-49D26DEC61AC}"/>
                </c:ext>
              </c:extLst>
            </c:dLbl>
            <c:dLbl>
              <c:idx val="8"/>
              <c:layout>
                <c:manualLayout>
                  <c:x val="-1.3274336283185841E-2"/>
                  <c:y val="-7.4626865671642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4F21-47A6-A578-49D26DEC61AC}"/>
                </c:ext>
              </c:extLst>
            </c:dLbl>
            <c:spPr>
              <a:noFill/>
              <a:ln w="25265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85</c:v>
                </c:pt>
                <c:pt idx="1">
                  <c:v>90</c:v>
                </c:pt>
                <c:pt idx="2">
                  <c:v>95</c:v>
                </c:pt>
                <c:pt idx="3">
                  <c:v>99</c:v>
                </c:pt>
                <c:pt idx="4">
                  <c:v>104</c:v>
                </c:pt>
                <c:pt idx="5" formatCode="General">
                  <c:v>112</c:v>
                </c:pt>
                <c:pt idx="6" formatCode="General">
                  <c:v>116</c:v>
                </c:pt>
                <c:pt idx="7" formatCode="General">
                  <c:v>118</c:v>
                </c:pt>
                <c:pt idx="8" formatCode="General">
                  <c:v>119</c:v>
                </c:pt>
                <c:pt idx="9" formatCode="General">
                  <c:v>125</c:v>
                </c:pt>
                <c:pt idx="10" formatCode="General">
                  <c:v>129</c:v>
                </c:pt>
                <c:pt idx="11" formatCode="General">
                  <c:v>137</c:v>
                </c:pt>
                <c:pt idx="12" formatCode="General">
                  <c:v>137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F-4F21-47A6-A578-49D26DEC61A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4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4.7712542643578951E-2"/>
                  <c:y val="-3.360951149762996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4F21-47A6-A578-49D26DEC61AC}"/>
                </c:ext>
              </c:extLst>
            </c:dLbl>
            <c:dLbl>
              <c:idx val="1"/>
              <c:layout>
                <c:manualLayout>
                  <c:x val="-3.8814376390870604E-2"/>
                  <c:y val="-3.619383397970776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4F21-47A6-A578-49D26DEC61AC}"/>
                </c:ext>
              </c:extLst>
            </c:dLbl>
            <c:dLbl>
              <c:idx val="2"/>
              <c:layout>
                <c:manualLayout>
                  <c:x val="-3.2713748170859119E-2"/>
                  <c:y val="-4.080835977592352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4F21-47A6-A578-49D26DEC61AC}"/>
                </c:ext>
              </c:extLst>
            </c:dLbl>
            <c:dLbl>
              <c:idx val="3"/>
              <c:layout>
                <c:manualLayout>
                  <c:x val="-3.6093877527054084E-2"/>
                  <c:y val="-3.877561013828495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4F21-47A6-A578-49D26DEC61AC}"/>
                </c:ext>
              </c:extLst>
            </c:dLbl>
            <c:dLbl>
              <c:idx val="4"/>
              <c:layout>
                <c:manualLayout>
                  <c:x val="-2.8968040068816901E-2"/>
                  <c:y val="-3.745445998354682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4F21-47A6-A578-49D26DEC61AC}"/>
                </c:ext>
              </c:extLst>
            </c:dLbl>
            <c:dLbl>
              <c:idx val="5"/>
              <c:layout>
                <c:manualLayout>
                  <c:x val="-2.6548672566371681E-2"/>
                  <c:y val="-1.74129353233830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4F21-47A6-A578-49D26DEC61AC}"/>
                </c:ext>
              </c:extLst>
            </c:dLbl>
            <c:spPr>
              <a:noFill/>
              <a:ln w="25265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790</c:v>
                </c:pt>
                <c:pt idx="1">
                  <c:v>865</c:v>
                </c:pt>
                <c:pt idx="2">
                  <c:v>882</c:v>
                </c:pt>
                <c:pt idx="3">
                  <c:v>776</c:v>
                </c:pt>
                <c:pt idx="4">
                  <c:v>774</c:v>
                </c:pt>
                <c:pt idx="5" formatCode="General">
                  <c:v>771</c:v>
                </c:pt>
                <c:pt idx="6" formatCode="General">
                  <c:v>768</c:v>
                </c:pt>
                <c:pt idx="7" formatCode="General">
                  <c:v>734</c:v>
                </c:pt>
                <c:pt idx="8" formatCode="General">
                  <c:v>744</c:v>
                </c:pt>
                <c:pt idx="9" formatCode="General">
                  <c:v>705</c:v>
                </c:pt>
                <c:pt idx="10" formatCode="General">
                  <c:v>700</c:v>
                </c:pt>
                <c:pt idx="11" formatCode="General">
                  <c:v>703</c:v>
                </c:pt>
                <c:pt idx="12" formatCode="General">
                  <c:v>765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6-4F21-47A6-A578-49D26DEC61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2113072"/>
        <c:axId val="1"/>
      </c:lineChart>
      <c:catAx>
        <c:axId val="242113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242113072"/>
        <c:crosses val="autoZero"/>
        <c:crossBetween val="between"/>
      </c:valAx>
      <c:spPr>
        <a:noFill/>
        <a:ln w="25373">
          <a:noFill/>
        </a:ln>
      </c:spPr>
    </c:plotArea>
    <c:legend>
      <c:legendPos val="r"/>
      <c:overlay val="0"/>
      <c:txPr>
        <a:bodyPr/>
        <a:lstStyle/>
        <a:p>
          <a:pPr>
            <a:defRPr sz="993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3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791710728647814"/>
          <c:y val="0.24265039184151571"/>
          <c:w val="0.24761904761904771"/>
          <c:h val="0.37410071942446194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Tainan</c:v>
                </c:pt>
              </c:strCache>
            </c:strRef>
          </c:tx>
          <c:spPr>
            <a:solidFill>
              <a:srgbClr val="BBE0E3"/>
            </a:solidFill>
            <a:ln w="3173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3032-4AE1-BF0E-31EA922F295A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032-4AE1-BF0E-31EA922F295A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3032-4AE1-BF0E-31EA922F295A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032-4AE1-BF0E-31EA922F295A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3032-4AE1-BF0E-31EA922F295A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032-4AE1-BF0E-31EA922F295A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3032-4AE1-BF0E-31EA922F295A}"/>
              </c:ext>
            </c:extLst>
          </c:dPt>
          <c:dLbls>
            <c:dLbl>
              <c:idx val="0"/>
              <c:layout>
                <c:manualLayout>
                  <c:x val="-1.9640970990457002E-2"/>
                  <c:y val="-0.11124431760079571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032-4AE1-BF0E-31EA922F295A}"/>
                </c:ext>
              </c:extLst>
            </c:dLbl>
            <c:dLbl>
              <c:idx val="1"/>
              <c:layout>
                <c:manualLayout>
                  <c:x val="7.6019426282296049E-2"/>
                  <c:y val="-5.926584989150724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032-4AE1-BF0E-31EA922F295A}"/>
                </c:ext>
              </c:extLst>
            </c:dLbl>
            <c:dLbl>
              <c:idx val="2"/>
              <c:layout>
                <c:manualLayout>
                  <c:x val="3.3815836800709757E-2"/>
                  <c:y val="1.342694979012102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032-4AE1-BF0E-31EA922F295A}"/>
                </c:ext>
              </c:extLst>
            </c:dLbl>
            <c:dLbl>
              <c:idx val="3"/>
              <c:layout>
                <c:manualLayout>
                  <c:x val="4.7551282881649191E-2"/>
                  <c:y val="-6.2058052664933283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032-4AE1-BF0E-31EA922F295A}"/>
                </c:ext>
              </c:extLst>
            </c:dLbl>
            <c:dLbl>
              <c:idx val="4"/>
              <c:layout>
                <c:manualLayout>
                  <c:x val="-3.7522236989257302E-2"/>
                  <c:y val="4.0880179233794126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032-4AE1-BF0E-31EA922F295A}"/>
                </c:ext>
              </c:extLst>
            </c:dLbl>
            <c:dLbl>
              <c:idx val="5"/>
              <c:layout>
                <c:manualLayout>
                  <c:x val="-4.1020615798001488E-2"/>
                  <c:y val="-7.6918995233899012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032-4AE1-BF0E-31EA922F295A}"/>
                </c:ext>
              </c:extLst>
            </c:dLbl>
            <c:dLbl>
              <c:idx val="6"/>
              <c:layout>
                <c:manualLayout>
                  <c:x val="-1.982730146394885E-2"/>
                  <c:y val="-3.6503639524398307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032-4AE1-BF0E-31EA922F295A}"/>
                </c:ext>
              </c:extLst>
            </c:dLbl>
            <c:numFmt formatCode="0%" sourceLinked="0"/>
            <c:spPr>
              <a:noFill/>
              <a:ln w="2532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24</c:v>
                </c:pt>
                <c:pt idx="2">
                  <c:v>137</c:v>
                </c:pt>
                <c:pt idx="3">
                  <c:v>449</c:v>
                </c:pt>
                <c:pt idx="4">
                  <c:v>133</c:v>
                </c:pt>
                <c:pt idx="5">
                  <c:v>22</c:v>
                </c:pt>
                <c:pt idx="6">
                  <c:v>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032-4AE1-BF0E-31EA922F29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86">
          <a:noFill/>
        </a:ln>
      </c:spPr>
    </c:plotArea>
    <c:legend>
      <c:legendPos val="r"/>
      <c:layout>
        <c:manualLayout>
          <c:xMode val="edge"/>
          <c:yMode val="edge"/>
          <c:x val="0.70283020960408116"/>
          <c:y val="0.16849820002007948"/>
          <c:w val="0.24528298399319803"/>
          <c:h val="0.50183153335341291"/>
        </c:manualLayout>
      </c:layout>
      <c:overlay val="0"/>
      <c:spPr>
        <a:noFill/>
        <a:ln w="4189">
          <a:solidFill>
            <a:schemeClr val="tx1"/>
          </a:solidFill>
          <a:prstDash val="solid"/>
        </a:ln>
      </c:spPr>
      <c:txPr>
        <a:bodyPr/>
        <a:lstStyle/>
        <a:p>
          <a:pPr>
            <a:defRPr sz="1101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79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753522846525999E-2"/>
          <c:y val="5.0251236010685936E-2"/>
          <c:w val="0.77783857277689417"/>
          <c:h val="0.849246231155780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Taipei</c:v>
                </c:pt>
              </c:strCache>
            </c:strRef>
          </c:tx>
          <c:spPr>
            <a:solidFill>
              <a:schemeClr val="accent1"/>
            </a:solidFill>
            <a:ln w="15692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38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3" b="1" i="0" u="none" strike="noStrike" baseline="0">
                    <a:solidFill>
                      <a:srgbClr val="3366FF"/>
                    </a:solidFill>
                    <a:latin typeface="Trebuchet MS"/>
                    <a:ea typeface="Trebuchet MS"/>
                    <a:cs typeface="Trebuchet M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 formatCode="m/d/yyyy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#,##0</c:formatCode>
                <c:ptCount val="24"/>
                <c:pt idx="0">
                  <c:v>2377</c:v>
                </c:pt>
                <c:pt idx="1">
                  <c:v>2610</c:v>
                </c:pt>
                <c:pt idx="2">
                  <c:v>2806</c:v>
                </c:pt>
                <c:pt idx="3">
                  <c:v>2448</c:v>
                </c:pt>
                <c:pt idx="4">
                  <c:v>2612</c:v>
                </c:pt>
                <c:pt idx="5">
                  <c:v>2769</c:v>
                </c:pt>
                <c:pt idx="6">
                  <c:v>2962</c:v>
                </c:pt>
                <c:pt idx="7">
                  <c:v>3043</c:v>
                </c:pt>
                <c:pt idx="8">
                  <c:v>3296</c:v>
                </c:pt>
                <c:pt idx="9">
                  <c:v>3851</c:v>
                </c:pt>
                <c:pt idx="10">
                  <c:v>4058</c:v>
                </c:pt>
                <c:pt idx="11">
                  <c:v>3847</c:v>
                </c:pt>
                <c:pt idx="12">
                  <c:v>3828</c:v>
                </c:pt>
                <c:pt idx="13">
                  <c:v>3557</c:v>
                </c:pt>
                <c:pt idx="14">
                  <c:v>3287</c:v>
                </c:pt>
                <c:pt idx="15" formatCode="General">
                  <c:v>3169</c:v>
                </c:pt>
                <c:pt idx="16">
                  <c:v>3060</c:v>
                </c:pt>
                <c:pt idx="17">
                  <c:v>2918</c:v>
                </c:pt>
                <c:pt idx="18">
                  <c:v>2933</c:v>
                </c:pt>
                <c:pt idx="19">
                  <c:v>2960</c:v>
                </c:pt>
                <c:pt idx="20">
                  <c:v>2811</c:v>
                </c:pt>
                <c:pt idx="21">
                  <c:v>2755</c:v>
                </c:pt>
                <c:pt idx="22">
                  <c:v>2758</c:v>
                </c:pt>
                <c:pt idx="23">
                  <c:v>3011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07-4151-866A-D91DC485BB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7733632"/>
        <c:axId val="1"/>
      </c:barChart>
      <c:dateAx>
        <c:axId val="587733632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2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3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spPr>
          <a:ln w="392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3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587733632"/>
        <c:crosses val="autoZero"/>
        <c:crossBetween val="between"/>
      </c:valAx>
      <c:spPr>
        <a:noFill/>
        <a:ln w="15692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8644469064482523"/>
          <c:y val="0.24468347517166414"/>
          <c:w val="6.9712209340666575E-2"/>
          <c:h val="4.8130226145974148E-2"/>
        </c:manualLayout>
      </c:layout>
      <c:overlay val="0"/>
      <c:spPr>
        <a:noFill/>
        <a:ln w="3927">
          <a:solidFill>
            <a:schemeClr val="tx1"/>
          </a:solidFill>
          <a:prstDash val="solid"/>
        </a:ln>
      </c:spPr>
      <c:txPr>
        <a:bodyPr/>
        <a:lstStyle/>
        <a:p>
          <a:pPr>
            <a:defRPr sz="1043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17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376884422110768E-2"/>
          <c:y val="4.0302267002519085E-2"/>
          <c:w val="0.67671691792294808"/>
          <c:h val="0.848866498740554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Taipei</c:v>
                </c:pt>
              </c:strCache>
            </c:strRef>
          </c:tx>
          <c:spPr>
            <a:ln w="15746">
              <a:solidFill>
                <a:srgbClr val="FF000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 formatCode="m/d/yyyy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#,##0</c:formatCode>
                <c:ptCount val="24"/>
                <c:pt idx="0">
                  <c:v>2377</c:v>
                </c:pt>
                <c:pt idx="1">
                  <c:v>2610</c:v>
                </c:pt>
                <c:pt idx="2">
                  <c:v>2806</c:v>
                </c:pt>
                <c:pt idx="3">
                  <c:v>2448</c:v>
                </c:pt>
                <c:pt idx="4">
                  <c:v>2612</c:v>
                </c:pt>
                <c:pt idx="5">
                  <c:v>2769</c:v>
                </c:pt>
                <c:pt idx="6">
                  <c:v>2962</c:v>
                </c:pt>
                <c:pt idx="7">
                  <c:v>3043</c:v>
                </c:pt>
                <c:pt idx="8">
                  <c:v>3296</c:v>
                </c:pt>
                <c:pt idx="9">
                  <c:v>3851</c:v>
                </c:pt>
                <c:pt idx="10">
                  <c:v>4058</c:v>
                </c:pt>
                <c:pt idx="11">
                  <c:v>3847</c:v>
                </c:pt>
                <c:pt idx="12">
                  <c:v>3828</c:v>
                </c:pt>
                <c:pt idx="13">
                  <c:v>3557</c:v>
                </c:pt>
                <c:pt idx="14">
                  <c:v>3287</c:v>
                </c:pt>
                <c:pt idx="15" formatCode="General">
                  <c:v>3169</c:v>
                </c:pt>
                <c:pt idx="16">
                  <c:v>3060</c:v>
                </c:pt>
                <c:pt idx="17">
                  <c:v>2918</c:v>
                </c:pt>
                <c:pt idx="18">
                  <c:v>2933</c:v>
                </c:pt>
                <c:pt idx="19">
                  <c:v>2960</c:v>
                </c:pt>
                <c:pt idx="20">
                  <c:v>2811</c:v>
                </c:pt>
                <c:pt idx="21">
                  <c:v>2755</c:v>
                </c:pt>
                <c:pt idx="22">
                  <c:v>2758</c:v>
                </c:pt>
                <c:pt idx="23">
                  <c:v>3011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880-494A-8A4D-19476B40AA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1401247"/>
        <c:axId val="1"/>
      </c:lineChart>
      <c:dateAx>
        <c:axId val="1091401247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93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99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spPr>
          <a:ln w="393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9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091401247"/>
        <c:crosses val="autoZero"/>
        <c:crossBetween val="midCat"/>
      </c:valAx>
      <c:spPr>
        <a:noFill/>
        <a:ln w="15746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6366113203240893"/>
          <c:y val="0.39634136642010659"/>
          <c:w val="0.20901646125756024"/>
          <c:h val="8.5365783822476726E-2"/>
        </c:manualLayout>
      </c:layout>
      <c:overlay val="0"/>
      <c:spPr>
        <a:noFill/>
        <a:ln w="3937">
          <a:solidFill>
            <a:schemeClr val="tx1"/>
          </a:solidFill>
          <a:prstDash val="solid"/>
        </a:ln>
      </c:spPr>
      <c:txPr>
        <a:bodyPr/>
        <a:lstStyle/>
        <a:p>
          <a:pPr>
            <a:defRPr sz="1046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3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694345025053698E-2"/>
          <c:y val="4.5384127384695189E-2"/>
          <c:w val="0.67382796468623241"/>
          <c:h val="0.8526035232722848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Higher Grade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1"/>
              <c:layout>
                <c:manualLayout>
                  <c:x val="1.3636363636363636E-2"/>
                  <c:y val="5.44049512010564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029-43B6-A949-26A6A4C5D89C}"/>
                </c:ext>
              </c:extLst>
            </c:dLbl>
            <c:dLbl>
              <c:idx val="2"/>
              <c:layout>
                <c:manualLayout>
                  <c:x val="7.5757575757576037E-3"/>
                  <c:y val="-4.2040189564452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029-43B6-A949-26A6A4C5D89C}"/>
                </c:ext>
              </c:extLst>
            </c:dLbl>
            <c:dLbl>
              <c:idx val="3"/>
              <c:layout>
                <c:manualLayout>
                  <c:x val="-4.545454545454573E-3"/>
                  <c:y val="3.2148380255169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029-43B6-A949-26A6A4C5D89C}"/>
                </c:ext>
              </c:extLst>
            </c:dLbl>
            <c:dLbl>
              <c:idx val="4"/>
              <c:layout>
                <c:manualLayout>
                  <c:x val="6.0606060606060606E-3"/>
                  <c:y val="-7.4188569819622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029-43B6-A949-26A6A4C5D89C}"/>
                </c:ext>
              </c:extLst>
            </c:dLbl>
            <c:dLbl>
              <c:idx val="5"/>
              <c:layout>
                <c:manualLayout>
                  <c:x val="1.5151515151514596E-3"/>
                  <c:y val="4.94590465464149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029-43B6-A949-26A6A4C5D89C}"/>
                </c:ext>
              </c:extLst>
            </c:dLbl>
            <c:dLbl>
              <c:idx val="6"/>
              <c:layout>
                <c:manualLayout>
                  <c:x val="0"/>
                  <c:y val="-9.14992361108677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029-43B6-A949-26A6A4C5D89C}"/>
                </c:ext>
              </c:extLst>
            </c:dLbl>
            <c:dLbl>
              <c:idx val="7"/>
              <c:layout>
                <c:manualLayout>
                  <c:x val="-5.5554913780450882E-17"/>
                  <c:y val="-4.45131418917734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029-43B6-A949-26A6A4C5D89C}"/>
                </c:ext>
              </c:extLst>
            </c:dLbl>
            <c:dLbl>
              <c:idx val="8"/>
              <c:layout>
                <c:manualLayout>
                  <c:x val="3.0303030303030303E-3"/>
                  <c:y val="5.6877903528377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029-43B6-A949-26A6A4C5D89C}"/>
                </c:ext>
              </c:extLst>
            </c:dLbl>
            <c:dLbl>
              <c:idx val="9"/>
              <c:layout>
                <c:manualLayout>
                  <c:x val="-9.0909090909090905E-3"/>
                  <c:y val="-5.44049512010564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029-43B6-A949-26A6A4C5D89C}"/>
                </c:ext>
              </c:extLst>
            </c:dLbl>
            <c:dLbl>
              <c:idx val="10"/>
              <c:layout>
                <c:manualLayout>
                  <c:x val="1.5151515151514041E-3"/>
                  <c:y val="3.46213325824903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029-43B6-A949-26A6A4C5D89C}"/>
                </c:ext>
              </c:extLst>
            </c:dLbl>
            <c:dLbl>
              <c:idx val="11"/>
              <c:layout>
                <c:manualLayout>
                  <c:x val="6.0606060606059496E-3"/>
                  <c:y val="-5.93508558556979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029-43B6-A949-26A6A4C5D89C}"/>
                </c:ext>
              </c:extLst>
            </c:dLbl>
            <c:dLbl>
              <c:idx val="12"/>
              <c:layout>
                <c:manualLayout>
                  <c:x val="0"/>
                  <c:y val="5.44049512010565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029-43B6-A949-26A6A4C5D89C}"/>
                </c:ext>
              </c:extLst>
            </c:dLbl>
            <c:spPr>
              <a:noFill/>
              <a:ln w="25272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3581</c:v>
                </c:pt>
                <c:pt idx="1">
                  <c:v>3482</c:v>
                </c:pt>
                <c:pt idx="2">
                  <c:v>3533</c:v>
                </c:pt>
                <c:pt idx="3">
                  <c:v>3268</c:v>
                </c:pt>
                <c:pt idx="4">
                  <c:v>3061</c:v>
                </c:pt>
                <c:pt idx="5">
                  <c:v>2970</c:v>
                </c:pt>
                <c:pt idx="6">
                  <c:v>2867</c:v>
                </c:pt>
                <c:pt idx="7">
                  <c:v>2747</c:v>
                </c:pt>
                <c:pt idx="8">
                  <c:v>2734</c:v>
                </c:pt>
                <c:pt idx="9">
                  <c:v>2789</c:v>
                </c:pt>
                <c:pt idx="10">
                  <c:v>2663</c:v>
                </c:pt>
                <c:pt idx="11">
                  <c:v>2572</c:v>
                </c:pt>
                <c:pt idx="12">
                  <c:v>2566</c:v>
                </c:pt>
                <c:pt idx="13">
                  <c:v>2778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80-407E-90FB-E39CD25CDFD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Student Grade</c:v>
                </c:pt>
              </c:strCache>
            </c:strRef>
          </c:tx>
          <c:spPr>
            <a:solidFill>
              <a:srgbClr val="FFCCFF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1"/>
              <c:layout>
                <c:manualLayout>
                  <c:x val="1.5432098765432098E-3"/>
                  <c:y val="2.8192895081113125E-4"/>
                </c:manualLayout>
              </c:layout>
              <c:spPr/>
              <c:txPr>
                <a:bodyPr/>
                <a:lstStyle/>
                <a:p>
                  <a:pPr>
                    <a:defRPr sz="1592"/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180-407E-90FB-E39CD25CDFD0}"/>
                </c:ext>
              </c:extLst>
            </c:dLbl>
            <c:dLbl>
              <c:idx val="2"/>
              <c:layout>
                <c:manualLayout>
                  <c:x val="-1.5432098765432098E-3"/>
                  <c:y val="7.2802185965727074E-4"/>
                </c:manualLayout>
              </c:layout>
              <c:spPr/>
              <c:txPr>
                <a:bodyPr/>
                <a:lstStyle/>
                <a:p>
                  <a:pPr>
                    <a:defRPr sz="1592"/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180-407E-90FB-E39CD25CDFD0}"/>
                </c:ext>
              </c:extLst>
            </c:dLbl>
            <c:dLbl>
              <c:idx val="3"/>
              <c:layout>
                <c:manualLayout>
                  <c:x val="-1.5432098765431532E-3"/>
                  <c:y val="1.5930311405550597E-4"/>
                </c:manualLayout>
              </c:layout>
              <c:spPr/>
              <c:txPr>
                <a:bodyPr/>
                <a:lstStyle/>
                <a:p>
                  <a:pPr>
                    <a:defRPr sz="1592"/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180-407E-90FB-E39CD25CDFD0}"/>
                </c:ext>
              </c:extLst>
            </c:dLbl>
            <c:dLbl>
              <c:idx val="4"/>
              <c:layout>
                <c:manualLayout>
                  <c:x val="0"/>
                  <c:y val="5.4154220880727483E-3"/>
                </c:manualLayout>
              </c:layout>
              <c:spPr/>
              <c:txPr>
                <a:bodyPr/>
                <a:lstStyle/>
                <a:p>
                  <a:pPr>
                    <a:defRPr sz="1592"/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180-407E-90FB-E39CD25CDFD0}"/>
                </c:ext>
              </c:extLst>
            </c:dLbl>
            <c:dLbl>
              <c:idx val="5"/>
              <c:layout>
                <c:manualLayout>
                  <c:x val="0"/>
                  <c:y val="2.857734365040103E-3"/>
                </c:manualLayout>
              </c:layout>
              <c:spPr/>
              <c:txPr>
                <a:bodyPr/>
                <a:lstStyle/>
                <a:p>
                  <a:pPr>
                    <a:defRPr sz="1592"/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180-407E-90FB-E39CD25CDFD0}"/>
                </c:ext>
              </c:extLst>
            </c:dLbl>
            <c:spPr>
              <a:noFill/>
              <a:ln w="25272">
                <a:noFill/>
              </a:ln>
            </c:spPr>
            <c:txPr>
              <a:bodyPr/>
              <a:lstStyle/>
              <a:p>
                <a:pPr>
                  <a:defRPr sz="1592"/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477</c:v>
                </c:pt>
                <c:pt idx="1">
                  <c:v>365</c:v>
                </c:pt>
                <c:pt idx="2">
                  <c:v>295</c:v>
                </c:pt>
                <c:pt idx="3">
                  <c:v>289</c:v>
                </c:pt>
                <c:pt idx="4">
                  <c:v>226</c:v>
                </c:pt>
                <c:pt idx="5">
                  <c:v>199</c:v>
                </c:pt>
                <c:pt idx="6">
                  <c:v>193</c:v>
                </c:pt>
                <c:pt idx="7">
                  <c:v>171</c:v>
                </c:pt>
                <c:pt idx="8">
                  <c:v>199</c:v>
                </c:pt>
                <c:pt idx="9">
                  <c:v>171</c:v>
                </c:pt>
                <c:pt idx="10">
                  <c:v>148</c:v>
                </c:pt>
                <c:pt idx="11">
                  <c:v>183</c:v>
                </c:pt>
                <c:pt idx="12">
                  <c:v>192</c:v>
                </c:pt>
                <c:pt idx="13">
                  <c:v>233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180-407E-90FB-E39CD25CDF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432221248"/>
        <c:axId val="1"/>
      </c:barChart>
      <c:catAx>
        <c:axId val="432221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9525"/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432221248"/>
        <c:crosses val="autoZero"/>
        <c:crossBetween val="between"/>
      </c:valAx>
      <c:spPr>
        <a:noFill/>
        <a:ln w="25368">
          <a:noFill/>
        </a:ln>
      </c:spPr>
    </c:plotArea>
    <c:legend>
      <c:legendPos val="r"/>
      <c:layout>
        <c:manualLayout>
          <c:xMode val="edge"/>
          <c:yMode val="edge"/>
          <c:x val="0.77199071503345318"/>
          <c:y val="0.4264705882352941"/>
          <c:w val="0.21300429491768075"/>
          <c:h val="0.1277266246615268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7C3E5E9-48E9-47B5-AA30-AB689C0F2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Updated as 23 May 2024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IEEE Annual Statistics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http://www.ieee.org/membership_services/membership/statistics/annual_statistics_index.html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E2271B-6612-4B75-A731-709D3C03E9E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21959A-93D6-4D1F-9FB7-1B0064F30EFD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15DE71D-6759-45CF-B3C3-D957A2B9E96E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1BF8BE-453C-4060-99CF-C63BBEB016CB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E0DBB9C-BDE2-4B15-9B73-A6870A0EE98B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CED1FA3-EF96-43DE-B333-C72D5584685B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CD720C-E2E8-402D-9A1A-8C52D452C91E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53CC1F-917E-48A9-B717-CB9AE14E3723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A9C379-23F9-4875-B7A5-D5E499F13717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9968EBC-8FD6-4A00-9918-681FF0EB82B1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C3E5E9-48E9-47B5-AA30-AB689C0F21AF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0771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8663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409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770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0526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5837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9365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3307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2571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4031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6703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2728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pic>
        <p:nvPicPr>
          <p:cNvPr id="1031" name="Picture 7" descr="IEEE Logo in 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248400"/>
            <a:ext cx="129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8077200" cy="14478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00FF"/>
                </a:solidFill>
                <a:latin typeface="Trebuchet MS" panose="020B0603020202020204" pitchFamily="34" charset="0"/>
              </a:rPr>
              <a:t>Sections in Taiwan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286000"/>
            <a:ext cx="7391400" cy="3200400"/>
          </a:xfrm>
        </p:spPr>
        <p:txBody>
          <a:bodyPr/>
          <a:lstStyle/>
          <a:p>
            <a:pPr eaLnBrk="1" hangingPunct="1"/>
            <a:r>
              <a:rPr lang="en-US" altLang="en-US">
                <a:latin typeface="Trebuchet MS" panose="020B0603020202020204" pitchFamily="34" charset="0"/>
              </a:rPr>
              <a:t>Tainan Section</a:t>
            </a:r>
          </a:p>
          <a:p>
            <a:pPr eaLnBrk="1" hangingPunct="1"/>
            <a:endParaRPr lang="en-US" altLang="en-US">
              <a:latin typeface="Trebuchet MS" panose="020B0603020202020204" pitchFamily="34" charset="0"/>
            </a:endParaRPr>
          </a:p>
          <a:p>
            <a:pPr eaLnBrk="1" hangingPunct="1"/>
            <a:r>
              <a:rPr lang="en-US" altLang="en-US">
                <a:latin typeface="Trebuchet MS" panose="020B0603020202020204" pitchFamily="34" charset="0"/>
              </a:rPr>
              <a:t>&amp;</a:t>
            </a:r>
          </a:p>
          <a:p>
            <a:pPr eaLnBrk="1" hangingPunct="1"/>
            <a:endParaRPr lang="en-US" altLang="en-US">
              <a:latin typeface="Trebuchet MS" panose="020B0603020202020204" pitchFamily="34" charset="0"/>
            </a:endParaRPr>
          </a:p>
          <a:p>
            <a:pPr eaLnBrk="1" hangingPunct="1"/>
            <a:r>
              <a:rPr lang="en-US" altLang="en-US">
                <a:latin typeface="Trebuchet MS" panose="020B0603020202020204" pitchFamily="34" charset="0"/>
              </a:rPr>
              <a:t>Taipei Section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6946266"/>
              </p:ext>
            </p:extLst>
          </p:nvPr>
        </p:nvGraphicFramePr>
        <p:xfrm>
          <a:off x="958850" y="984250"/>
          <a:ext cx="7575550" cy="4710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85800" y="1524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Taipei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16 October 1974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5481137"/>
              </p:ext>
            </p:extLst>
          </p:nvPr>
        </p:nvGraphicFramePr>
        <p:xfrm>
          <a:off x="1727200" y="1117600"/>
          <a:ext cx="7007225" cy="4710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685800" y="3810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Taipei Section Total Members since Year 2000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en-US" sz="2800" b="1" dirty="0"/>
              <a:t>Taipei Section Membership</a:t>
            </a:r>
            <a:br>
              <a:rPr lang="en-US" altLang="en-US" sz="2800" b="1" dirty="0"/>
            </a:br>
            <a:r>
              <a:rPr lang="en-US" altLang="en-US" sz="2800" b="1" dirty="0"/>
              <a:t>Higher Grade vs. Student Grade 2010-2023</a:t>
            </a:r>
          </a:p>
        </p:txBody>
      </p:sp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6407708"/>
              </p:ext>
            </p:extLst>
          </p:nvPr>
        </p:nvGraphicFramePr>
        <p:xfrm>
          <a:off x="762000" y="1143000"/>
          <a:ext cx="8382000" cy="5135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Taipei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6927615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6718953"/>
              </p:ext>
            </p:extLst>
          </p:nvPr>
        </p:nvGraphicFramePr>
        <p:xfrm>
          <a:off x="533400" y="914400"/>
          <a:ext cx="86106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Taipei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</a:t>
            </a:r>
            <a:r>
              <a:rPr lang="en-US" altLang="en-US" sz="2400" dirty="0">
                <a:latin typeface="Trebuchet MS" panose="020B0603020202020204" pitchFamily="34" charset="0"/>
              </a:rPr>
              <a:t>Taipei</a:t>
            </a: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2255759"/>
              </p:ext>
            </p:extLst>
          </p:nvPr>
        </p:nvGraphicFramePr>
        <p:xfrm>
          <a:off x="604838" y="1270000"/>
          <a:ext cx="7934325" cy="5224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8077200" cy="1447800"/>
          </a:xfrm>
        </p:spPr>
        <p:txBody>
          <a:bodyPr/>
          <a:lstStyle/>
          <a:p>
            <a:pPr eaLnBrk="1" hangingPunct="1"/>
            <a:r>
              <a:rPr lang="en-US" altLang="en-US">
                <a:latin typeface="Trebuchet MS" panose="020B0603020202020204" pitchFamily="34" charset="0"/>
              </a:rPr>
              <a:t>Tainan Section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286000"/>
            <a:ext cx="7391400" cy="3200400"/>
          </a:xfrm>
        </p:spPr>
        <p:txBody>
          <a:bodyPr/>
          <a:lstStyle/>
          <a:p>
            <a:pPr algn="l" eaLnBrk="1" hangingPunct="1"/>
            <a:r>
              <a:rPr lang="en-US" altLang="en-US">
                <a:latin typeface="Trebuchet MS" panose="020B0603020202020204" pitchFamily="34" charset="0"/>
              </a:rPr>
              <a:t>Formation Date:	20 June 2003</a:t>
            </a:r>
          </a:p>
          <a:p>
            <a:pPr algn="l" eaLnBrk="1" hangingPunct="1"/>
            <a:endParaRPr lang="en-US" altLang="en-US">
              <a:latin typeface="Trebuchet MS" panose="020B0603020202020204" pitchFamily="34" charset="0"/>
            </a:endParaRPr>
          </a:p>
          <a:p>
            <a:pPr algn="l" eaLnBrk="1" hangingPunct="1"/>
            <a:r>
              <a:rPr lang="en-US" altLang="en-US">
                <a:latin typeface="Trebuchet MS" panose="020B0603020202020204" pitchFamily="34" charset="0"/>
              </a:rPr>
              <a:t>Geo Code:		R0 00 95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937391"/>
              </p:ext>
            </p:extLst>
          </p:nvPr>
        </p:nvGraphicFramePr>
        <p:xfrm>
          <a:off x="533400" y="1066800"/>
          <a:ext cx="8458200" cy="556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685800" y="1524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Tainan Section Total Members Since Year 2003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20 June 2003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9133461"/>
              </p:ext>
            </p:extLst>
          </p:nvPr>
        </p:nvGraphicFramePr>
        <p:xfrm>
          <a:off x="1441450" y="1193800"/>
          <a:ext cx="7042150" cy="4710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219" name="Text Box 9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0" name="Text Box 10"/>
          <p:cNvSpPr txBox="1">
            <a:spLocks noChangeArrowheads="1"/>
          </p:cNvSpPr>
          <p:nvPr/>
        </p:nvSpPr>
        <p:spPr bwMode="auto">
          <a:xfrm>
            <a:off x="685800" y="3810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Tainan Section Total Members since Year 2003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en-US" sz="2800" b="1" dirty="0"/>
              <a:t>Tainan Section Membership</a:t>
            </a:r>
            <a:br>
              <a:rPr lang="en-US" altLang="en-US" sz="2800" b="1" dirty="0"/>
            </a:br>
            <a:r>
              <a:rPr lang="en-US" altLang="en-US" sz="2800" b="1" dirty="0"/>
              <a:t>Higher Grade vs. Student Grade 2010 - 2023</a:t>
            </a:r>
          </a:p>
        </p:txBody>
      </p:sp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914098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Tainan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0727024"/>
              </p:ext>
            </p:extLst>
          </p:nvPr>
        </p:nvGraphicFramePr>
        <p:xfrm>
          <a:off x="-381000" y="1152939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2650800"/>
              </p:ext>
            </p:extLst>
          </p:nvPr>
        </p:nvGraphicFramePr>
        <p:xfrm>
          <a:off x="533400" y="914400"/>
          <a:ext cx="86106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Tainan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</a:t>
            </a:r>
            <a:r>
              <a:rPr lang="en-US" altLang="en-US" sz="2400" dirty="0">
                <a:latin typeface="Trebuchet MS" panose="020B0603020202020204" pitchFamily="34" charset="0"/>
              </a:rPr>
              <a:t>Tainan</a:t>
            </a: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855916"/>
              </p:ext>
            </p:extLst>
          </p:nvPr>
        </p:nvGraphicFramePr>
        <p:xfrm>
          <a:off x="762000" y="1295400"/>
          <a:ext cx="8105775" cy="5224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8077200" cy="1447800"/>
          </a:xfrm>
        </p:spPr>
        <p:txBody>
          <a:bodyPr/>
          <a:lstStyle/>
          <a:p>
            <a:pPr eaLnBrk="1" hangingPunct="1"/>
            <a:r>
              <a:rPr lang="en-US" altLang="en-US">
                <a:latin typeface="Trebuchet MS" panose="020B0603020202020204" pitchFamily="34" charset="0"/>
              </a:rPr>
              <a:t>Taipei Section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286000"/>
            <a:ext cx="7391400" cy="3200400"/>
          </a:xfrm>
        </p:spPr>
        <p:txBody>
          <a:bodyPr/>
          <a:lstStyle/>
          <a:p>
            <a:pPr algn="l" eaLnBrk="1" hangingPunct="1"/>
            <a:r>
              <a:rPr lang="en-US" altLang="en-US">
                <a:latin typeface="Trebuchet MS" panose="020B0603020202020204" pitchFamily="34" charset="0"/>
              </a:rPr>
              <a:t>Formation Date:	16 October 1974</a:t>
            </a:r>
          </a:p>
          <a:p>
            <a:pPr algn="l" eaLnBrk="1" hangingPunct="1"/>
            <a:endParaRPr lang="en-US" altLang="en-US">
              <a:latin typeface="Trebuchet MS" panose="020B0603020202020204" pitchFamily="34" charset="0"/>
            </a:endParaRPr>
          </a:p>
          <a:p>
            <a:pPr algn="l" eaLnBrk="1" hangingPunct="1"/>
            <a:r>
              <a:rPr lang="en-US" altLang="en-US">
                <a:latin typeface="Trebuchet MS" panose="020B0603020202020204" pitchFamily="34" charset="0"/>
              </a:rPr>
              <a:t>Geo Code:		R0 00 11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381</Words>
  <Application>Microsoft Office PowerPoint</Application>
  <PresentationFormat>On-screen Show (4:3)</PresentationFormat>
  <Paragraphs>164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Trebuchet MS</vt:lpstr>
      <vt:lpstr>Default Design</vt:lpstr>
      <vt:lpstr>Sections in Taiwan</vt:lpstr>
      <vt:lpstr>Tainan Section</vt:lpstr>
      <vt:lpstr>PowerPoint Presentation</vt:lpstr>
      <vt:lpstr>PowerPoint Presentation</vt:lpstr>
      <vt:lpstr>Tainan Section Membership Higher Grade vs. Student Grade 2010 - 2023</vt:lpstr>
      <vt:lpstr>Tainan Section Growth in Membership Grade  (2011-2023)</vt:lpstr>
      <vt:lpstr>Tainan Section Growth in Membership Grade  (2011-2023)</vt:lpstr>
      <vt:lpstr>PowerPoint Presentation</vt:lpstr>
      <vt:lpstr>Taipei Section</vt:lpstr>
      <vt:lpstr>PowerPoint Presentation</vt:lpstr>
      <vt:lpstr>PowerPoint Presentation</vt:lpstr>
      <vt:lpstr>Taipei Section Membership Higher Grade vs. Student Grade 2010-2023</vt:lpstr>
      <vt:lpstr>Taipei Section Growth in Membership Grade  (2011-2023)</vt:lpstr>
      <vt:lpstr>Taipei Section Growth in Membership Grade  (2011-2023)</vt:lpstr>
      <vt:lpstr>PowerPoint Presentation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IEEE</dc:creator>
  <cp:lastModifiedBy>Min Bia Gunawan</cp:lastModifiedBy>
  <cp:revision>130</cp:revision>
  <dcterms:created xsi:type="dcterms:W3CDTF">2008-01-07T06:07:13Z</dcterms:created>
  <dcterms:modified xsi:type="dcterms:W3CDTF">2024-05-23T06:55:47Z</dcterms:modified>
</cp:coreProperties>
</file>