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57" r:id="rId3"/>
    <p:sldId id="256" r:id="rId4"/>
    <p:sldId id="272" r:id="rId5"/>
    <p:sldId id="273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074" autoAdjust="0"/>
  </p:normalViewPr>
  <p:slideViewPr>
    <p:cSldViewPr>
      <p:cViewPr varScale="1">
        <p:scale>
          <a:sx n="95" d="100"/>
          <a:sy n="95" d="100"/>
        </p:scale>
        <p:origin x="196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846654165969878E-2"/>
          <c:y val="5.2952091319442597E-2"/>
          <c:w val="0.79296893649627098"/>
          <c:h val="0.849246231155780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Thailand</c:v>
                </c:pt>
              </c:strCache>
            </c:strRef>
          </c:tx>
          <c:spPr>
            <a:solidFill>
              <a:schemeClr val="accent1"/>
            </a:solidFill>
            <a:ln w="15594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18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33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 formatCode="m/d/yyyy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708</c:v>
                </c:pt>
                <c:pt idx="1">
                  <c:v>639</c:v>
                </c:pt>
                <c:pt idx="2">
                  <c:v>554</c:v>
                </c:pt>
                <c:pt idx="3">
                  <c:v>441</c:v>
                </c:pt>
                <c:pt idx="4">
                  <c:v>516</c:v>
                </c:pt>
                <c:pt idx="5">
                  <c:v>562</c:v>
                </c:pt>
                <c:pt idx="6">
                  <c:v>555</c:v>
                </c:pt>
                <c:pt idx="7">
                  <c:v>454</c:v>
                </c:pt>
                <c:pt idx="8">
                  <c:v>482</c:v>
                </c:pt>
                <c:pt idx="9">
                  <c:v>611</c:v>
                </c:pt>
                <c:pt idx="10">
                  <c:v>645</c:v>
                </c:pt>
                <c:pt idx="11">
                  <c:v>657</c:v>
                </c:pt>
                <c:pt idx="12">
                  <c:v>678</c:v>
                </c:pt>
                <c:pt idx="13">
                  <c:v>772</c:v>
                </c:pt>
                <c:pt idx="14">
                  <c:v>705</c:v>
                </c:pt>
                <c:pt idx="15">
                  <c:v>775</c:v>
                </c:pt>
                <c:pt idx="16">
                  <c:v>806</c:v>
                </c:pt>
                <c:pt idx="17">
                  <c:v>810</c:v>
                </c:pt>
                <c:pt idx="18">
                  <c:v>831</c:v>
                </c:pt>
                <c:pt idx="19">
                  <c:v>809</c:v>
                </c:pt>
                <c:pt idx="20">
                  <c:v>762</c:v>
                </c:pt>
                <c:pt idx="21">
                  <c:v>757</c:v>
                </c:pt>
                <c:pt idx="22">
                  <c:v>838</c:v>
                </c:pt>
                <c:pt idx="23">
                  <c:v>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E9-4968-9E92-3841EA0DFB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0526896"/>
        <c:axId val="1"/>
      </c:barChart>
      <c:dateAx>
        <c:axId val="620526896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0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0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620526896"/>
        <c:crosses val="autoZero"/>
        <c:crossBetween val="between"/>
      </c:valAx>
      <c:spPr>
        <a:noFill/>
        <a:ln w="15594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9564369671182398"/>
          <c:y val="0.23059071057413369"/>
          <c:w val="8.584835591203277E-2"/>
          <c:h val="4.8024057721529761E-2"/>
        </c:manualLayout>
      </c:layout>
      <c:overlay val="0"/>
      <c:spPr>
        <a:noFill/>
        <a:ln w="3901">
          <a:solidFill>
            <a:schemeClr val="tx1"/>
          </a:solidFill>
          <a:prstDash val="solid"/>
        </a:ln>
      </c:spPr>
      <c:txPr>
        <a:bodyPr/>
        <a:lstStyle/>
        <a:p>
          <a:pPr>
            <a:defRPr sz="1037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01507537688523E-2"/>
          <c:y val="4.030226700251905E-2"/>
          <c:w val="0.69179229480737015"/>
          <c:h val="0.848866498740554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Thailand</c:v>
                </c:pt>
              </c:strCache>
            </c:strRef>
          </c:tx>
          <c:spPr>
            <a:ln w="15607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 formatCode="m/d/yyyy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Sheet1!$C$2:$Y$2</c:f>
              <c:numCache>
                <c:formatCode>General</c:formatCode>
                <c:ptCount val="23"/>
                <c:pt idx="0">
                  <c:v>639</c:v>
                </c:pt>
                <c:pt idx="1">
                  <c:v>554</c:v>
                </c:pt>
                <c:pt idx="2">
                  <c:v>441</c:v>
                </c:pt>
                <c:pt idx="3">
                  <c:v>516</c:v>
                </c:pt>
                <c:pt idx="4">
                  <c:v>562</c:v>
                </c:pt>
                <c:pt idx="5">
                  <c:v>555</c:v>
                </c:pt>
                <c:pt idx="6">
                  <c:v>454</c:v>
                </c:pt>
                <c:pt idx="7">
                  <c:v>482</c:v>
                </c:pt>
                <c:pt idx="8">
                  <c:v>611</c:v>
                </c:pt>
                <c:pt idx="9">
                  <c:v>645</c:v>
                </c:pt>
                <c:pt idx="10">
                  <c:v>657</c:v>
                </c:pt>
                <c:pt idx="11">
                  <c:v>678</c:v>
                </c:pt>
                <c:pt idx="12">
                  <c:v>772</c:v>
                </c:pt>
                <c:pt idx="13">
                  <c:v>705</c:v>
                </c:pt>
                <c:pt idx="14">
                  <c:v>775</c:v>
                </c:pt>
                <c:pt idx="15">
                  <c:v>806</c:v>
                </c:pt>
                <c:pt idx="16">
                  <c:v>810</c:v>
                </c:pt>
                <c:pt idx="17">
                  <c:v>831</c:v>
                </c:pt>
                <c:pt idx="18">
                  <c:v>809</c:v>
                </c:pt>
                <c:pt idx="19">
                  <c:v>762</c:v>
                </c:pt>
                <c:pt idx="20">
                  <c:v>757</c:v>
                </c:pt>
                <c:pt idx="21">
                  <c:v>838</c:v>
                </c:pt>
                <c:pt idx="22">
                  <c:v>953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94-4777-91AF-4B306BBF76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130335"/>
        <c:axId val="1"/>
      </c:lineChart>
      <c:dateAx>
        <c:axId val="121130335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0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0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21130335"/>
        <c:crosses val="autoZero"/>
        <c:crossBetween val="midCat"/>
      </c:valAx>
      <c:spPr>
        <a:noFill/>
        <a:ln w="1560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445776594998796"/>
          <c:y val="0.31535182885501534"/>
          <c:w val="0.11761420066394146"/>
          <c:h val="4.7997197923916379E-2"/>
        </c:manualLayout>
      </c:layout>
      <c:overlay val="0"/>
      <c:spPr>
        <a:noFill/>
        <a:ln w="3904">
          <a:solidFill>
            <a:schemeClr val="tx1"/>
          </a:solidFill>
          <a:prstDash val="solid"/>
        </a:ln>
      </c:spPr>
      <c:txPr>
        <a:bodyPr/>
        <a:lstStyle/>
        <a:p>
          <a:pPr>
            <a:defRPr sz="1037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4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5316-4014-BABD-ADF0EB3C6619}"/>
              </c:ext>
            </c:extLst>
          </c:dPt>
          <c:dLbls>
            <c:dLbl>
              <c:idx val="2"/>
              <c:layout>
                <c:manualLayout>
                  <c:x val="-9.3333333333333341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16-4014-BABD-ADF0EB3C6619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87</c:v>
                </c:pt>
                <c:pt idx="1">
                  <c:v>55</c:v>
                </c:pt>
                <c:pt idx="2">
                  <c:v>63</c:v>
                </c:pt>
                <c:pt idx="3">
                  <c:v>75</c:v>
                </c:pt>
                <c:pt idx="4">
                  <c:v>131</c:v>
                </c:pt>
                <c:pt idx="5">
                  <c:v>106</c:v>
                </c:pt>
                <c:pt idx="6">
                  <c:v>97</c:v>
                </c:pt>
                <c:pt idx="7">
                  <c:v>105</c:v>
                </c:pt>
                <c:pt idx="8">
                  <c:v>64</c:v>
                </c:pt>
                <c:pt idx="9">
                  <c:v>55</c:v>
                </c:pt>
                <c:pt idx="10">
                  <c:v>53</c:v>
                </c:pt>
                <c:pt idx="11">
                  <c:v>104</c:v>
                </c:pt>
                <c:pt idx="12">
                  <c:v>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16-4014-BABD-ADF0EB3C661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74</c:v>
                </c:pt>
                <c:pt idx="1">
                  <c:v>74</c:v>
                </c:pt>
                <c:pt idx="2">
                  <c:v>90</c:v>
                </c:pt>
                <c:pt idx="3">
                  <c:v>86</c:v>
                </c:pt>
                <c:pt idx="4">
                  <c:v>101</c:v>
                </c:pt>
                <c:pt idx="5">
                  <c:v>90</c:v>
                </c:pt>
                <c:pt idx="6" formatCode="General">
                  <c:v>133</c:v>
                </c:pt>
                <c:pt idx="7" formatCode="General">
                  <c:v>122</c:v>
                </c:pt>
                <c:pt idx="8" formatCode="General">
                  <c:v>119</c:v>
                </c:pt>
                <c:pt idx="9" formatCode="General">
                  <c:v>127</c:v>
                </c:pt>
                <c:pt idx="10" formatCode="General">
                  <c:v>93</c:v>
                </c:pt>
                <c:pt idx="11" formatCode="General">
                  <c:v>132</c:v>
                </c:pt>
                <c:pt idx="12" formatCode="General">
                  <c:v>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16-4014-BABD-ADF0EB3C661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420</c:v>
                </c:pt>
                <c:pt idx="1">
                  <c:v>462</c:v>
                </c:pt>
                <c:pt idx="2">
                  <c:v>534</c:v>
                </c:pt>
                <c:pt idx="3">
                  <c:v>473</c:v>
                </c:pt>
                <c:pt idx="4">
                  <c:v>471</c:v>
                </c:pt>
                <c:pt idx="5">
                  <c:v>515</c:v>
                </c:pt>
                <c:pt idx="6" formatCode="General">
                  <c:v>506</c:v>
                </c:pt>
                <c:pt idx="7" formatCode="General">
                  <c:v>519</c:v>
                </c:pt>
                <c:pt idx="8" formatCode="General">
                  <c:v>534</c:v>
                </c:pt>
                <c:pt idx="9" formatCode="General">
                  <c:v>486</c:v>
                </c:pt>
                <c:pt idx="10" formatCode="General">
                  <c:v>518</c:v>
                </c:pt>
                <c:pt idx="11" formatCode="General">
                  <c:v>494</c:v>
                </c:pt>
                <c:pt idx="12" formatCode="General">
                  <c:v>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16-4014-BABD-ADF0EB3C661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16-4014-BABD-ADF0EB3C6619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16-4014-BABD-ADF0EB3C6619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316-4014-BABD-ADF0EB3C6619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316-4014-BABD-ADF0EB3C6619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316-4014-BABD-ADF0EB3C6619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40</c:v>
                </c:pt>
                <c:pt idx="1">
                  <c:v>42</c:v>
                </c:pt>
                <c:pt idx="2">
                  <c:v>48</c:v>
                </c:pt>
                <c:pt idx="3">
                  <c:v>48</c:v>
                </c:pt>
                <c:pt idx="4">
                  <c:v>51</c:v>
                </c:pt>
                <c:pt idx="5">
                  <c:v>58</c:v>
                </c:pt>
                <c:pt idx="6" formatCode="General">
                  <c:v>56</c:v>
                </c:pt>
                <c:pt idx="7" formatCode="General">
                  <c:v>63</c:v>
                </c:pt>
                <c:pt idx="8" formatCode="General">
                  <c:v>68</c:v>
                </c:pt>
                <c:pt idx="9" formatCode="General">
                  <c:v>75</c:v>
                </c:pt>
                <c:pt idx="10" formatCode="General">
                  <c:v>77</c:v>
                </c:pt>
                <c:pt idx="11" formatCode="General">
                  <c:v>92</c:v>
                </c:pt>
                <c:pt idx="12" formatCode="General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316-4014-BABD-ADF0EB3C661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570</c:v>
                </c:pt>
                <c:pt idx="1">
                  <c:v>623</c:v>
                </c:pt>
                <c:pt idx="2">
                  <c:v>709</c:v>
                </c:pt>
                <c:pt idx="3">
                  <c:v>630</c:v>
                </c:pt>
                <c:pt idx="4">
                  <c:v>644</c:v>
                </c:pt>
                <c:pt idx="5">
                  <c:v>700</c:v>
                </c:pt>
                <c:pt idx="6" formatCode="General">
                  <c:v>713</c:v>
                </c:pt>
                <c:pt idx="7" formatCode="General">
                  <c:v>726</c:v>
                </c:pt>
                <c:pt idx="8" formatCode="General">
                  <c:v>745</c:v>
                </c:pt>
                <c:pt idx="9" formatCode="General">
                  <c:v>707</c:v>
                </c:pt>
                <c:pt idx="10" formatCode="General">
                  <c:v>704</c:v>
                </c:pt>
                <c:pt idx="11" formatCode="General">
                  <c:v>734</c:v>
                </c:pt>
                <c:pt idx="12" formatCode="General">
                  <c:v>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316-4014-BABD-ADF0EB3C66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8471936"/>
        <c:axId val="1"/>
      </c:barChart>
      <c:catAx>
        <c:axId val="148847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488471936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02352913850371"/>
          <c:y val="4.4011242997610382E-2"/>
          <c:w val="0.69818469000099814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1.861612431189464E-2"/>
                  <c:y val="-3.046636894268813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29-4296-A46C-FA7B65167DC7}"/>
                </c:ext>
              </c:extLst>
            </c:dLbl>
            <c:dLbl>
              <c:idx val="1"/>
              <c:layout>
                <c:manualLayout>
                  <c:x val="3.9915917589947273E-4"/>
                  <c:y val="3.4521878795001369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29-4296-A46C-FA7B65167DC7}"/>
                </c:ext>
              </c:extLst>
            </c:dLbl>
            <c:dLbl>
              <c:idx val="2"/>
              <c:layout>
                <c:manualLayout>
                  <c:x val="-4.0445032866466911E-2"/>
                  <c:y val="-1.5708661417322835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29-4296-A46C-FA7B65167DC7}"/>
                </c:ext>
              </c:extLst>
            </c:dLbl>
            <c:dLbl>
              <c:idx val="3"/>
              <c:layout>
                <c:manualLayout>
                  <c:x val="4.9918704852158968E-3"/>
                  <c:y val="1.3901359345007247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29-4296-A46C-FA7B65167DC7}"/>
                </c:ext>
              </c:extLst>
            </c:dLbl>
            <c:dLbl>
              <c:idx val="4"/>
              <c:layout>
                <c:manualLayout>
                  <c:x val="6.8064943209532438E-3"/>
                  <c:y val="-1.5780741959493871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29-4296-A46C-FA7B65167DC7}"/>
                </c:ext>
              </c:extLst>
            </c:dLbl>
            <c:dLbl>
              <c:idx val="5"/>
              <c:layout>
                <c:manualLayout>
                  <c:x val="-2.359882005899705E-2"/>
                  <c:y val="-2.48756218905471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29-4296-A46C-FA7B65167DC7}"/>
                </c:ext>
              </c:extLst>
            </c:dLbl>
            <c:spPr>
              <a:noFill/>
              <a:ln w="25292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87</c:v>
                </c:pt>
                <c:pt idx="1">
                  <c:v>55</c:v>
                </c:pt>
                <c:pt idx="2">
                  <c:v>63</c:v>
                </c:pt>
                <c:pt idx="3">
                  <c:v>75</c:v>
                </c:pt>
                <c:pt idx="4">
                  <c:v>131</c:v>
                </c:pt>
                <c:pt idx="5">
                  <c:v>106</c:v>
                </c:pt>
                <c:pt idx="6">
                  <c:v>97</c:v>
                </c:pt>
                <c:pt idx="7">
                  <c:v>105</c:v>
                </c:pt>
                <c:pt idx="8">
                  <c:v>64</c:v>
                </c:pt>
                <c:pt idx="9">
                  <c:v>55</c:v>
                </c:pt>
                <c:pt idx="10">
                  <c:v>53</c:v>
                </c:pt>
                <c:pt idx="11">
                  <c:v>104</c:v>
                </c:pt>
                <c:pt idx="12">
                  <c:v>147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B29-4296-A46C-FA7B65167DC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4.5830952546860843E-2"/>
                  <c:y val="-4.4977866572648564E-3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B29-4296-A46C-FA7B65167DC7}"/>
                </c:ext>
              </c:extLst>
            </c:dLbl>
            <c:dLbl>
              <c:idx val="1"/>
              <c:layout>
                <c:manualLayout>
                  <c:x val="-2.7067934075808091E-2"/>
                  <c:y val="-3.551352276617596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B29-4296-A46C-FA7B65167DC7}"/>
                </c:ext>
              </c:extLst>
            </c:dLbl>
            <c:dLbl>
              <c:idx val="2"/>
              <c:layout>
                <c:manualLayout>
                  <c:x val="-2.1072768588490196E-2"/>
                  <c:y val="-4.537901045951345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B29-4296-A46C-FA7B65167DC7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B29-4296-A46C-FA7B65167DC7}"/>
                </c:ext>
              </c:extLst>
            </c:dLbl>
            <c:dLbl>
              <c:idx val="4"/>
              <c:layout>
                <c:manualLayout>
                  <c:x val="-3.4728125798434489E-3"/>
                  <c:y val="1.187017667567673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B29-4296-A46C-FA7B65167DC7}"/>
                </c:ext>
              </c:extLst>
            </c:dLbl>
            <c:spPr>
              <a:noFill/>
              <a:ln w="25292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74</c:v>
                </c:pt>
                <c:pt idx="1">
                  <c:v>74</c:v>
                </c:pt>
                <c:pt idx="2">
                  <c:v>90</c:v>
                </c:pt>
                <c:pt idx="3">
                  <c:v>86</c:v>
                </c:pt>
                <c:pt idx="4">
                  <c:v>101</c:v>
                </c:pt>
                <c:pt idx="5">
                  <c:v>90</c:v>
                </c:pt>
                <c:pt idx="6">
                  <c:v>133</c:v>
                </c:pt>
                <c:pt idx="7">
                  <c:v>122</c:v>
                </c:pt>
                <c:pt idx="8">
                  <c:v>119</c:v>
                </c:pt>
                <c:pt idx="9">
                  <c:v>127</c:v>
                </c:pt>
                <c:pt idx="10">
                  <c:v>93</c:v>
                </c:pt>
                <c:pt idx="11">
                  <c:v>132</c:v>
                </c:pt>
                <c:pt idx="12">
                  <c:v>116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B29-4296-A46C-FA7B65167DC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3.5557684714189484E-2"/>
                  <c:y val="-3.482880871234379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B29-4296-A46C-FA7B65167DC7}"/>
                </c:ext>
              </c:extLst>
            </c:dLbl>
            <c:dLbl>
              <c:idx val="1"/>
              <c:layout>
                <c:manualLayout>
                  <c:x val="-4.169953313357954E-2"/>
                  <c:y val="-2.569455870255023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B29-4296-A46C-FA7B65167DC7}"/>
                </c:ext>
              </c:extLst>
            </c:dLbl>
            <c:dLbl>
              <c:idx val="2"/>
              <c:layout>
                <c:manualLayout>
                  <c:x val="-2.4092281606392121E-2"/>
                  <c:y val="-3.296509578093782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B29-4296-A46C-FA7B65167DC7}"/>
                </c:ext>
              </c:extLst>
            </c:dLbl>
            <c:dLbl>
              <c:idx val="3"/>
              <c:layout>
                <c:manualLayout>
                  <c:x val="-3.013436926578868E-2"/>
                  <c:y val="-3.516492341442394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B29-4296-A46C-FA7B65167DC7}"/>
                </c:ext>
              </c:extLst>
            </c:dLbl>
            <c:dLbl>
              <c:idx val="4"/>
              <c:layout>
                <c:manualLayout>
                  <c:x val="-2.7418182240494273E-2"/>
                  <c:y val="-3.327770595839699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B29-4296-A46C-FA7B65167DC7}"/>
                </c:ext>
              </c:extLst>
            </c:dLbl>
            <c:dLbl>
              <c:idx val="5"/>
              <c:layout>
                <c:manualLayout>
                  <c:x val="-2.5073746312684365E-2"/>
                  <c:y val="-2.48756218905472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B29-4296-A46C-FA7B65167DC7}"/>
                </c:ext>
              </c:extLst>
            </c:dLbl>
            <c:spPr>
              <a:noFill/>
              <a:ln w="25292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420</c:v>
                </c:pt>
                <c:pt idx="1">
                  <c:v>462</c:v>
                </c:pt>
                <c:pt idx="2">
                  <c:v>534</c:v>
                </c:pt>
                <c:pt idx="3">
                  <c:v>473</c:v>
                </c:pt>
                <c:pt idx="4">
                  <c:v>471</c:v>
                </c:pt>
                <c:pt idx="5">
                  <c:v>515</c:v>
                </c:pt>
                <c:pt idx="6">
                  <c:v>506</c:v>
                </c:pt>
                <c:pt idx="7">
                  <c:v>519</c:v>
                </c:pt>
                <c:pt idx="8">
                  <c:v>534</c:v>
                </c:pt>
                <c:pt idx="9">
                  <c:v>486</c:v>
                </c:pt>
                <c:pt idx="10">
                  <c:v>518</c:v>
                </c:pt>
                <c:pt idx="11">
                  <c:v>494</c:v>
                </c:pt>
                <c:pt idx="12">
                  <c:v>558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0B29-4296-A46C-FA7B65167DC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5"/>
          </c:marker>
          <c:dLbls>
            <c:dLbl>
              <c:idx val="0"/>
              <c:layout>
                <c:manualLayout>
                  <c:x val="-4.4812672752189163E-2"/>
                  <c:y val="7.4640576644337368E-3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B29-4296-A46C-FA7B65167DC7}"/>
                </c:ext>
              </c:extLst>
            </c:dLbl>
            <c:dLbl>
              <c:idx val="1"/>
              <c:layout>
                <c:manualLayout>
                  <c:x val="-4.2812463707523285E-2"/>
                  <c:y val="2.2917890860657344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B29-4296-A46C-FA7B65167DC7}"/>
                </c:ext>
              </c:extLst>
            </c:dLbl>
            <c:dLbl>
              <c:idx val="2"/>
              <c:layout>
                <c:manualLayout>
                  <c:x val="-1.6331382249785149E-2"/>
                  <c:y val="3.004485446781838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B29-4296-A46C-FA7B65167DC7}"/>
                </c:ext>
              </c:extLst>
            </c:dLbl>
            <c:dLbl>
              <c:idx val="3"/>
              <c:layout>
                <c:manualLayout>
                  <c:x val="-1.1972452558474438E-2"/>
                  <c:y val="3.011634739687389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B29-4296-A46C-FA7B65167DC7}"/>
                </c:ext>
              </c:extLst>
            </c:dLbl>
            <c:dLbl>
              <c:idx val="4"/>
              <c:layout>
                <c:manualLayout>
                  <c:x val="1.1499779341741575E-3"/>
                  <c:y val="3.041877228033063E-3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B29-4296-A46C-FA7B65167DC7}"/>
                </c:ext>
              </c:extLst>
            </c:dLbl>
            <c:dLbl>
              <c:idx val="5"/>
              <c:layout>
                <c:manualLayout>
                  <c:x val="-2.5073746312684365E-2"/>
                  <c:y val="2.48756218905472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B29-4296-A46C-FA7B65167DC7}"/>
                </c:ext>
              </c:extLst>
            </c:dLbl>
            <c:dLbl>
              <c:idx val="8"/>
              <c:layout>
                <c:manualLayout>
                  <c:x val="-1.4749262536873156E-3"/>
                  <c:y val="3.4825870646766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0B29-4296-A46C-FA7B65167DC7}"/>
                </c:ext>
              </c:extLst>
            </c:dLbl>
            <c:dLbl>
              <c:idx val="11"/>
              <c:layout>
                <c:manualLayout>
                  <c:x val="-1.4749262536874238E-3"/>
                  <c:y val="1.7412935323382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CDE-4404-9B1F-99F693D5E2CA}"/>
                </c:ext>
              </c:extLst>
            </c:dLbl>
            <c:spPr>
              <a:noFill/>
              <a:ln w="25292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40</c:v>
                </c:pt>
                <c:pt idx="1">
                  <c:v>42</c:v>
                </c:pt>
                <c:pt idx="2">
                  <c:v>48</c:v>
                </c:pt>
                <c:pt idx="3">
                  <c:v>48</c:v>
                </c:pt>
                <c:pt idx="4">
                  <c:v>51</c:v>
                </c:pt>
                <c:pt idx="5">
                  <c:v>58</c:v>
                </c:pt>
                <c:pt idx="6">
                  <c:v>56</c:v>
                </c:pt>
                <c:pt idx="7">
                  <c:v>63</c:v>
                </c:pt>
                <c:pt idx="8">
                  <c:v>68</c:v>
                </c:pt>
                <c:pt idx="9">
                  <c:v>75</c:v>
                </c:pt>
                <c:pt idx="10">
                  <c:v>77</c:v>
                </c:pt>
                <c:pt idx="11">
                  <c:v>92</c:v>
                </c:pt>
                <c:pt idx="12">
                  <c:v>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0B29-4296-A46C-FA7B65167DC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7712542643578951E-2"/>
                  <c:y val="-3.360951149762996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0B29-4296-A46C-FA7B65167DC7}"/>
                </c:ext>
              </c:extLst>
            </c:dLbl>
            <c:dLbl>
              <c:idx val="1"/>
              <c:layout>
                <c:manualLayout>
                  <c:x val="-3.8814376390870604E-2"/>
                  <c:y val="-3.619383397970776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0B29-4296-A46C-FA7B65167DC7}"/>
                </c:ext>
              </c:extLst>
            </c:dLbl>
            <c:dLbl>
              <c:idx val="2"/>
              <c:layout>
                <c:manualLayout>
                  <c:x val="-3.2713748170859119E-2"/>
                  <c:y val="-4.080835977592352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0B29-4296-A46C-FA7B65167DC7}"/>
                </c:ext>
              </c:extLst>
            </c:dLbl>
            <c:dLbl>
              <c:idx val="3"/>
              <c:layout>
                <c:manualLayout>
                  <c:x val="-3.6093877527054084E-2"/>
                  <c:y val="-3.877561013828495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0B29-4296-A46C-FA7B65167DC7}"/>
                </c:ext>
              </c:extLst>
            </c:dLbl>
            <c:dLbl>
              <c:idx val="4"/>
              <c:layout>
                <c:manualLayout>
                  <c:x val="-2.8968040068816901E-2"/>
                  <c:y val="-3.745445998354682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0B29-4296-A46C-FA7B65167DC7}"/>
                </c:ext>
              </c:extLst>
            </c:dLbl>
            <c:spPr>
              <a:noFill/>
              <a:ln w="25292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570</c:v>
                </c:pt>
                <c:pt idx="1">
                  <c:v>623</c:v>
                </c:pt>
                <c:pt idx="2">
                  <c:v>709</c:v>
                </c:pt>
                <c:pt idx="3">
                  <c:v>630</c:v>
                </c:pt>
                <c:pt idx="4">
                  <c:v>644</c:v>
                </c:pt>
                <c:pt idx="5">
                  <c:v>700</c:v>
                </c:pt>
                <c:pt idx="6">
                  <c:v>713</c:v>
                </c:pt>
                <c:pt idx="7">
                  <c:v>726</c:v>
                </c:pt>
                <c:pt idx="8">
                  <c:v>745</c:v>
                </c:pt>
                <c:pt idx="9">
                  <c:v>707</c:v>
                </c:pt>
                <c:pt idx="10">
                  <c:v>704</c:v>
                </c:pt>
                <c:pt idx="11">
                  <c:v>734</c:v>
                </c:pt>
                <c:pt idx="12">
                  <c:v>806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0B29-4296-A46C-FA7B65167D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6852912"/>
        <c:axId val="1"/>
      </c:lineChart>
      <c:catAx>
        <c:axId val="109685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096852912"/>
        <c:crosses val="autoZero"/>
        <c:crossBetween val="between"/>
      </c:valAx>
      <c:spPr>
        <a:noFill/>
        <a:ln w="25373">
          <a:noFill/>
        </a:ln>
      </c:spPr>
    </c:plotArea>
    <c:legend>
      <c:legendPos val="r"/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76190476190512"/>
          <c:y val="0.31175059952038381"/>
          <c:w val="0.24761904761904771"/>
          <c:h val="0.3741007194244616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Thailand</c:v>
                </c:pt>
              </c:strCache>
            </c:strRef>
          </c:tx>
          <c:spPr>
            <a:solidFill>
              <a:srgbClr val="BBE0E3"/>
            </a:solidFill>
            <a:ln w="3168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09BF-43B1-87BD-BC14270B2AEA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9BF-43B1-87BD-BC14270B2AEA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09BF-43B1-87BD-BC14270B2AEA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9BF-43B1-87BD-BC14270B2AEA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09BF-43B1-87BD-BC14270B2AEA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9BF-43B1-87BD-BC14270B2AEA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09BF-43B1-87BD-BC14270B2AEA}"/>
              </c:ext>
            </c:extLst>
          </c:dPt>
          <c:dLbls>
            <c:dLbl>
              <c:idx val="0"/>
              <c:layout>
                <c:manualLayout>
                  <c:x val="-1.1908368404445958E-2"/>
                  <c:y val="-0.1397204771786198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9BF-43B1-87BD-BC14270B2AEA}"/>
                </c:ext>
              </c:extLst>
            </c:dLbl>
            <c:dLbl>
              <c:idx val="1"/>
              <c:layout>
                <c:manualLayout>
                  <c:x val="9.1278326329175458E-2"/>
                  <c:y val="-5.377526365161033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BF-43B1-87BD-BC14270B2AEA}"/>
                </c:ext>
              </c:extLst>
            </c:dLbl>
            <c:dLbl>
              <c:idx val="2"/>
              <c:layout>
                <c:manualLayout>
                  <c:x val="6.6136578310779293E-2"/>
                  <c:y val="3.301458256346115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9BF-43B1-87BD-BC14270B2AEA}"/>
                </c:ext>
              </c:extLst>
            </c:dLbl>
            <c:dLbl>
              <c:idx val="3"/>
              <c:layout>
                <c:manualLayout>
                  <c:x val="3.1306504723105429E-2"/>
                  <c:y val="6.8934358411810092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BF-43B1-87BD-BC14270B2AEA}"/>
                </c:ext>
              </c:extLst>
            </c:dLbl>
            <c:dLbl>
              <c:idx val="4"/>
              <c:layout>
                <c:manualLayout>
                  <c:x val="-3.0804749307174636E-2"/>
                  <c:y val="-1.364185072533803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BF-43B1-87BD-BC14270B2AEA}"/>
                </c:ext>
              </c:extLst>
            </c:dLbl>
            <c:dLbl>
              <c:idx val="5"/>
              <c:layout>
                <c:manualLayout>
                  <c:x val="-3.3341670218649498E-2"/>
                  <c:y val="-6.8394970484284695E-3"/>
                </c:manualLayout>
              </c:layout>
              <c:numFmt formatCode="0%" sourceLinked="0"/>
              <c:spPr>
                <a:noFill/>
                <a:ln w="25272">
                  <a:noFill/>
                </a:ln>
              </c:spPr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BF-43B1-87BD-BC14270B2AEA}"/>
                </c:ext>
              </c:extLst>
            </c:dLbl>
            <c:dLbl>
              <c:idx val="6"/>
              <c:layout>
                <c:manualLayout>
                  <c:x val="-1.377334810153018E-2"/>
                  <c:y val="-5.919137364147171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9BF-43B1-87BD-BC14270B2AEA}"/>
                </c:ext>
              </c:extLst>
            </c:dLbl>
            <c:numFmt formatCode="0%" sourceLinked="0"/>
            <c:spPr>
              <a:noFill/>
              <a:ln w="2521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96</c:v>
                </c:pt>
                <c:pt idx="3">
                  <c:v>558</c:v>
                </c:pt>
                <c:pt idx="4">
                  <c:v>116</c:v>
                </c:pt>
                <c:pt idx="5">
                  <c:v>35</c:v>
                </c:pt>
                <c:pt idx="6">
                  <c:v>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9BF-43B1-87BD-BC14270B2AE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09BF-43B1-87BD-BC14270B2AE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09BF-43B1-87BD-BC14270B2AE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09BF-43B1-87BD-BC14270B2AEA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09BF-43B1-87BD-BC14270B2AEA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09BF-43B1-87BD-BC14270B2AEA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09BF-43B1-87BD-BC14270B2AEA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09BF-43B1-87BD-BC14270B2AEA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0.1049317943336831</c:v>
                </c:pt>
                <c:pt idx="2">
                  <c:v>10.073452256033578</c:v>
                </c:pt>
                <c:pt idx="3">
                  <c:v>58.55194123819517</c:v>
                </c:pt>
                <c:pt idx="4">
                  <c:v>12.17208814270724</c:v>
                </c:pt>
                <c:pt idx="5">
                  <c:v>3.6726128016789086</c:v>
                </c:pt>
                <c:pt idx="6">
                  <c:v>15.424973767051418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9BF-43B1-87BD-BC14270B2A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47">
          <a:noFill/>
        </a:ln>
      </c:spPr>
    </c:plotArea>
    <c:legend>
      <c:legendPos val="r"/>
      <c:layout>
        <c:manualLayout>
          <c:xMode val="edge"/>
          <c:yMode val="edge"/>
          <c:x val="0.76560657190578452"/>
          <c:y val="0.20255468066491689"/>
          <c:w val="0.15116089827614521"/>
          <c:h val="0.30938459615624969"/>
        </c:manualLayout>
      </c:layout>
      <c:overlay val="0"/>
      <c:spPr>
        <a:noFill/>
        <a:ln w="4156">
          <a:solidFill>
            <a:schemeClr val="tx1"/>
          </a:solidFill>
          <a:prstDash val="solid"/>
        </a:ln>
      </c:spPr>
      <c:txPr>
        <a:bodyPr/>
        <a:lstStyle/>
        <a:p>
          <a:pPr>
            <a:defRPr sz="109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872B23-D09F-4111-8F20-5D15B312CA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Updated on 23 May 2024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IEEE Annual Statistics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http://www.ieee.org/membership_services/membership/statistics/annual_statistics_index.html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13D763-10AF-40D0-9767-5FFA25A721CE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D01826-2751-45EB-AC81-671A13B43549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FF6F70-AC1A-4692-AF81-508787422915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1CA681-92EC-4182-A391-076B94BDB2A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60BEE3-2345-4AE8-A0AB-8EF87FC91D2B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474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18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799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7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596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69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227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8639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00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758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698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8077200" cy="1447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Thailand Section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91400" cy="3200400"/>
          </a:xfrm>
        </p:spPr>
        <p:txBody>
          <a:bodyPr/>
          <a:lstStyle/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Formation Date:	9 November 1977</a:t>
            </a:r>
          </a:p>
          <a:p>
            <a:pPr algn="l" eaLnBrk="1" hangingPunct="1"/>
            <a:endParaRPr lang="en-US" altLang="en-US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Geo Code:		R0 00 29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786420"/>
              </p:ext>
            </p:extLst>
          </p:nvPr>
        </p:nvGraphicFramePr>
        <p:xfrm>
          <a:off x="1066800" y="1050925"/>
          <a:ext cx="7666038" cy="4702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685800" y="2286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Thailand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9 November 1977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8800363"/>
              </p:ext>
            </p:extLst>
          </p:nvPr>
        </p:nvGraphicFramePr>
        <p:xfrm>
          <a:off x="838200" y="1143000"/>
          <a:ext cx="819785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Thailand Section Total Members since Year 2000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Thailand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28482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244107"/>
              </p:ext>
            </p:extLst>
          </p:nvPr>
        </p:nvGraphicFramePr>
        <p:xfrm>
          <a:off x="381000" y="914400"/>
          <a:ext cx="8610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Thailand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</a:t>
            </a:r>
            <a:r>
              <a:rPr lang="en-US" altLang="en-US" sz="2400" dirty="0">
                <a:latin typeface="Trebuchet MS" panose="020B0603020202020204" pitchFamily="34" charset="0"/>
              </a:rPr>
              <a:t>Thailand</a:t>
            </a: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0383058"/>
              </p:ext>
            </p:extLst>
          </p:nvPr>
        </p:nvGraphicFramePr>
        <p:xfrm>
          <a:off x="541337" y="1422400"/>
          <a:ext cx="8061325" cy="5197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136</Words>
  <Application>Microsoft Office PowerPoint</Application>
  <PresentationFormat>On-screen Show (4:3)</PresentationFormat>
  <Paragraphs>26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Default Design</vt:lpstr>
      <vt:lpstr>Thailand Section</vt:lpstr>
      <vt:lpstr>PowerPoint Presentation</vt:lpstr>
      <vt:lpstr>PowerPoint Presentation</vt:lpstr>
      <vt:lpstr>Thailand Section Growth in Membership Grade  (2011-2023)</vt:lpstr>
      <vt:lpstr>Thailand Section Growth in Membership Grade  (2011-2023)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Min Bia Gunawan</cp:lastModifiedBy>
  <cp:revision>77</cp:revision>
  <dcterms:created xsi:type="dcterms:W3CDTF">2008-01-07T06:07:13Z</dcterms:created>
  <dcterms:modified xsi:type="dcterms:W3CDTF">2024-05-23T07:00:44Z</dcterms:modified>
</cp:coreProperties>
</file>