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7"/>
  </p:notesMasterIdLst>
  <p:sldIdLst>
    <p:sldId id="256" r:id="rId2"/>
    <p:sldId id="262" r:id="rId3"/>
    <p:sldId id="279" r:id="rId4"/>
    <p:sldId id="259" r:id="rId5"/>
    <p:sldId id="278" r:id="rId6"/>
    <p:sldId id="280" r:id="rId7"/>
    <p:sldId id="287" r:id="rId8"/>
    <p:sldId id="283" r:id="rId9"/>
    <p:sldId id="290" r:id="rId10"/>
    <p:sldId id="271" r:id="rId11"/>
    <p:sldId id="284" r:id="rId12"/>
    <p:sldId id="286" r:id="rId13"/>
    <p:sldId id="291" r:id="rId14"/>
    <p:sldId id="275" r:id="rId15"/>
    <p:sldId id="276"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A1"/>
    <a:srgbClr val="CC0033"/>
    <a:srgbClr val="E37222"/>
    <a:srgbClr val="FDC82F"/>
    <a:srgbClr val="69BE28"/>
    <a:srgbClr val="008542"/>
    <a:srgbClr val="6B1F73"/>
    <a:srgbClr val="009FDA"/>
    <a:srgbClr val="0B5172"/>
    <a:srgbClr val="6699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543" autoAdjust="0"/>
    <p:restoredTop sz="95441" autoAdjust="0"/>
  </p:normalViewPr>
  <p:slideViewPr>
    <p:cSldViewPr snapToGrid="0" snapToObjects="1">
      <p:cViewPr>
        <p:scale>
          <a:sx n="125" d="100"/>
          <a:sy n="125" d="100"/>
        </p:scale>
        <p:origin x="-90" y="2346"/>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01AC4E4-342F-48BC-8099-EB2F7F33BFE4}" type="doc">
      <dgm:prSet loTypeId="urn:microsoft.com/office/officeart/2005/8/layout/hProcess9" loCatId="process" qsTypeId="urn:microsoft.com/office/officeart/2005/8/quickstyle/simple1" qsCatId="simple" csTypeId="urn:microsoft.com/office/officeart/2005/8/colors/colorful1" csCatId="colorful" phldr="1"/>
      <dgm:spPr/>
      <dgm:t>
        <a:bodyPr/>
        <a:lstStyle/>
        <a:p>
          <a:endParaRPr lang="en-US"/>
        </a:p>
      </dgm:t>
    </dgm:pt>
    <dgm:pt modelId="{DBD06F07-2ED5-4D9A-A0C4-8845D5E972DA}">
      <dgm:prSet phldrT="[Text]"/>
      <dgm:spPr/>
      <dgm:t>
        <a:bodyPr/>
        <a:lstStyle/>
        <a:p>
          <a:r>
            <a:rPr lang="en-US" dirty="0"/>
            <a:t>Awareness Raising </a:t>
          </a:r>
          <a:r>
            <a:rPr lang="en-US" dirty="0" smtClean="0"/>
            <a:t>of Humanitarian Activities</a:t>
          </a:r>
          <a:endParaRPr lang="en-US" dirty="0"/>
        </a:p>
      </dgm:t>
    </dgm:pt>
    <dgm:pt modelId="{8E867236-7CEB-429F-B22D-57F371D7F2C0}" type="parTrans" cxnId="{519D4596-E669-436E-BBAA-D614DAE3D8F7}">
      <dgm:prSet/>
      <dgm:spPr/>
      <dgm:t>
        <a:bodyPr/>
        <a:lstStyle/>
        <a:p>
          <a:endParaRPr lang="en-US"/>
        </a:p>
      </dgm:t>
    </dgm:pt>
    <dgm:pt modelId="{DFB5E79F-871A-42A7-8F34-195598747F7B}" type="sibTrans" cxnId="{519D4596-E669-436E-BBAA-D614DAE3D8F7}">
      <dgm:prSet/>
      <dgm:spPr/>
      <dgm:t>
        <a:bodyPr/>
        <a:lstStyle/>
        <a:p>
          <a:endParaRPr lang="en-US"/>
        </a:p>
      </dgm:t>
    </dgm:pt>
    <dgm:pt modelId="{0B50FDD8-F753-4867-B0B2-88BD4E1FAC0A}">
      <dgm:prSet phldrT="[Text]"/>
      <dgm:spPr/>
      <dgm:t>
        <a:bodyPr/>
        <a:lstStyle/>
        <a:p>
          <a:r>
            <a:rPr lang="en-US" dirty="0"/>
            <a:t>Engagement with </a:t>
          </a:r>
          <a:r>
            <a:rPr lang="en-US" dirty="0" smtClean="0"/>
            <a:t>Humanitarian</a:t>
          </a:r>
        </a:p>
        <a:p>
          <a:r>
            <a:rPr lang="en-US" dirty="0" smtClean="0"/>
            <a:t>Projects </a:t>
          </a:r>
          <a:r>
            <a:rPr lang="en-US" dirty="0"/>
            <a:t>and Events</a:t>
          </a:r>
        </a:p>
      </dgm:t>
    </dgm:pt>
    <dgm:pt modelId="{FB885BEC-4A8B-4576-90BF-7C7F444621C1}" type="parTrans" cxnId="{E045CB59-3DB7-47D8-9A3E-DB12C67BB817}">
      <dgm:prSet/>
      <dgm:spPr/>
      <dgm:t>
        <a:bodyPr/>
        <a:lstStyle/>
        <a:p>
          <a:endParaRPr lang="en-US"/>
        </a:p>
      </dgm:t>
    </dgm:pt>
    <dgm:pt modelId="{D5A075BB-298C-4CA3-95C2-E48A3C103023}" type="sibTrans" cxnId="{E045CB59-3DB7-47D8-9A3E-DB12C67BB817}">
      <dgm:prSet/>
      <dgm:spPr/>
      <dgm:t>
        <a:bodyPr/>
        <a:lstStyle/>
        <a:p>
          <a:endParaRPr lang="en-US"/>
        </a:p>
      </dgm:t>
    </dgm:pt>
    <dgm:pt modelId="{830F8751-044B-4F91-9352-1D2A3F15A04B}">
      <dgm:prSet phldrT="[Text]"/>
      <dgm:spPr/>
      <dgm:t>
        <a:bodyPr/>
        <a:lstStyle/>
        <a:p>
          <a:r>
            <a:rPr lang="en-US" dirty="0"/>
            <a:t>Contribution to </a:t>
          </a:r>
          <a:r>
            <a:rPr lang="en-US"/>
            <a:t>the </a:t>
          </a:r>
          <a:r>
            <a:rPr lang="en-US" smtClean="0"/>
            <a:t>Sustainable Development* </a:t>
          </a:r>
          <a:r>
            <a:rPr lang="en-US" dirty="0"/>
            <a:t>Community</a:t>
          </a:r>
        </a:p>
      </dgm:t>
    </dgm:pt>
    <dgm:pt modelId="{B75D2177-B668-4E32-B294-DF7E853ACEAC}" type="parTrans" cxnId="{B5593F2A-C327-407C-88B3-D1D367A5AF48}">
      <dgm:prSet/>
      <dgm:spPr/>
      <dgm:t>
        <a:bodyPr/>
        <a:lstStyle/>
        <a:p>
          <a:endParaRPr lang="en-US"/>
        </a:p>
      </dgm:t>
    </dgm:pt>
    <dgm:pt modelId="{7C732C4A-4E5F-448D-A34B-8D5E3BFDA597}" type="sibTrans" cxnId="{B5593F2A-C327-407C-88B3-D1D367A5AF48}">
      <dgm:prSet/>
      <dgm:spPr/>
      <dgm:t>
        <a:bodyPr/>
        <a:lstStyle/>
        <a:p>
          <a:endParaRPr lang="en-US"/>
        </a:p>
      </dgm:t>
    </dgm:pt>
    <dgm:pt modelId="{E2CEB1A9-058F-4D89-9BDA-DB0B4734C7F4}">
      <dgm:prSet phldrT="[Text]"/>
      <dgm:spPr/>
      <dgm:t>
        <a:bodyPr/>
        <a:lstStyle/>
        <a:p>
          <a:r>
            <a:rPr lang="en-US" dirty="0"/>
            <a:t>Training, Networking and Mentoring</a:t>
          </a:r>
        </a:p>
      </dgm:t>
    </dgm:pt>
    <dgm:pt modelId="{31FE99F7-3CAB-4594-A25A-EAEBFECCBF4A}" type="parTrans" cxnId="{045FA80C-4825-4ECF-988D-B23478E66BD8}">
      <dgm:prSet/>
      <dgm:spPr/>
      <dgm:t>
        <a:bodyPr/>
        <a:lstStyle/>
        <a:p>
          <a:endParaRPr lang="en-US"/>
        </a:p>
      </dgm:t>
    </dgm:pt>
    <dgm:pt modelId="{72367AF0-AACA-4024-8EE3-93AAFAF0B376}" type="sibTrans" cxnId="{045FA80C-4825-4ECF-988D-B23478E66BD8}">
      <dgm:prSet/>
      <dgm:spPr/>
      <dgm:t>
        <a:bodyPr/>
        <a:lstStyle/>
        <a:p>
          <a:endParaRPr lang="en-US"/>
        </a:p>
      </dgm:t>
    </dgm:pt>
    <dgm:pt modelId="{28DF6675-7288-4643-8934-364BB72D8EEC}" type="pres">
      <dgm:prSet presAssocID="{101AC4E4-342F-48BC-8099-EB2F7F33BFE4}" presName="CompostProcess" presStyleCnt="0">
        <dgm:presLayoutVars>
          <dgm:dir/>
          <dgm:resizeHandles val="exact"/>
        </dgm:presLayoutVars>
      </dgm:prSet>
      <dgm:spPr/>
      <dgm:t>
        <a:bodyPr/>
        <a:lstStyle/>
        <a:p>
          <a:endParaRPr lang="en-US"/>
        </a:p>
      </dgm:t>
    </dgm:pt>
    <dgm:pt modelId="{40A3F554-0C6F-429F-B89F-5F5BD937B8F5}" type="pres">
      <dgm:prSet presAssocID="{101AC4E4-342F-48BC-8099-EB2F7F33BFE4}" presName="arrow" presStyleLbl="bgShp" presStyleIdx="0" presStyleCnt="1"/>
      <dgm:spPr/>
    </dgm:pt>
    <dgm:pt modelId="{3B36DE6D-AD19-4E3D-A453-1AD89C1E0541}" type="pres">
      <dgm:prSet presAssocID="{101AC4E4-342F-48BC-8099-EB2F7F33BFE4}" presName="linearProcess" presStyleCnt="0"/>
      <dgm:spPr/>
    </dgm:pt>
    <dgm:pt modelId="{7D42E920-BFE7-4DEA-9214-65EA2BFC405F}" type="pres">
      <dgm:prSet presAssocID="{DBD06F07-2ED5-4D9A-A0C4-8845D5E972DA}" presName="textNode" presStyleLbl="node1" presStyleIdx="0" presStyleCnt="4">
        <dgm:presLayoutVars>
          <dgm:bulletEnabled val="1"/>
        </dgm:presLayoutVars>
      </dgm:prSet>
      <dgm:spPr/>
      <dgm:t>
        <a:bodyPr/>
        <a:lstStyle/>
        <a:p>
          <a:endParaRPr lang="en-US"/>
        </a:p>
      </dgm:t>
    </dgm:pt>
    <dgm:pt modelId="{6EDF1E23-08E2-438C-BBAC-5ADE18521A1D}" type="pres">
      <dgm:prSet presAssocID="{DFB5E79F-871A-42A7-8F34-195598747F7B}" presName="sibTrans" presStyleCnt="0"/>
      <dgm:spPr/>
    </dgm:pt>
    <dgm:pt modelId="{7609FA33-DBAD-41E4-BCDC-6639767BF90D}" type="pres">
      <dgm:prSet presAssocID="{E2CEB1A9-058F-4D89-9BDA-DB0B4734C7F4}" presName="textNode" presStyleLbl="node1" presStyleIdx="1" presStyleCnt="4">
        <dgm:presLayoutVars>
          <dgm:bulletEnabled val="1"/>
        </dgm:presLayoutVars>
      </dgm:prSet>
      <dgm:spPr/>
      <dgm:t>
        <a:bodyPr/>
        <a:lstStyle/>
        <a:p>
          <a:endParaRPr lang="en-US"/>
        </a:p>
      </dgm:t>
    </dgm:pt>
    <dgm:pt modelId="{90565D92-F70C-4FA0-ADFA-EDA124EACAFD}" type="pres">
      <dgm:prSet presAssocID="{72367AF0-AACA-4024-8EE3-93AAFAF0B376}" presName="sibTrans" presStyleCnt="0"/>
      <dgm:spPr/>
    </dgm:pt>
    <dgm:pt modelId="{47E90A11-2FBE-44A0-89D2-6CA5B7548E67}" type="pres">
      <dgm:prSet presAssocID="{0B50FDD8-F753-4867-B0B2-88BD4E1FAC0A}" presName="textNode" presStyleLbl="node1" presStyleIdx="2" presStyleCnt="4">
        <dgm:presLayoutVars>
          <dgm:bulletEnabled val="1"/>
        </dgm:presLayoutVars>
      </dgm:prSet>
      <dgm:spPr/>
      <dgm:t>
        <a:bodyPr/>
        <a:lstStyle/>
        <a:p>
          <a:endParaRPr lang="en-US"/>
        </a:p>
      </dgm:t>
    </dgm:pt>
    <dgm:pt modelId="{BD65DC38-AD91-4864-93D3-11031E307E71}" type="pres">
      <dgm:prSet presAssocID="{D5A075BB-298C-4CA3-95C2-E48A3C103023}" presName="sibTrans" presStyleCnt="0"/>
      <dgm:spPr/>
    </dgm:pt>
    <dgm:pt modelId="{66DC658A-ABCC-4228-AB64-1750AC272DB6}" type="pres">
      <dgm:prSet presAssocID="{830F8751-044B-4F91-9352-1D2A3F15A04B}" presName="textNode" presStyleLbl="node1" presStyleIdx="3" presStyleCnt="4">
        <dgm:presLayoutVars>
          <dgm:bulletEnabled val="1"/>
        </dgm:presLayoutVars>
      </dgm:prSet>
      <dgm:spPr/>
      <dgm:t>
        <a:bodyPr/>
        <a:lstStyle/>
        <a:p>
          <a:endParaRPr lang="en-US"/>
        </a:p>
      </dgm:t>
    </dgm:pt>
  </dgm:ptLst>
  <dgm:cxnLst>
    <dgm:cxn modelId="{E6E6C79D-5A95-4626-91E3-88BBACBED709}" type="presOf" srcId="{101AC4E4-342F-48BC-8099-EB2F7F33BFE4}" destId="{28DF6675-7288-4643-8934-364BB72D8EEC}" srcOrd="0" destOrd="0" presId="urn:microsoft.com/office/officeart/2005/8/layout/hProcess9"/>
    <dgm:cxn modelId="{E045CB59-3DB7-47D8-9A3E-DB12C67BB817}" srcId="{101AC4E4-342F-48BC-8099-EB2F7F33BFE4}" destId="{0B50FDD8-F753-4867-B0B2-88BD4E1FAC0A}" srcOrd="2" destOrd="0" parTransId="{FB885BEC-4A8B-4576-90BF-7C7F444621C1}" sibTransId="{D5A075BB-298C-4CA3-95C2-E48A3C103023}"/>
    <dgm:cxn modelId="{045FA80C-4825-4ECF-988D-B23478E66BD8}" srcId="{101AC4E4-342F-48BC-8099-EB2F7F33BFE4}" destId="{E2CEB1A9-058F-4D89-9BDA-DB0B4734C7F4}" srcOrd="1" destOrd="0" parTransId="{31FE99F7-3CAB-4594-A25A-EAEBFECCBF4A}" sibTransId="{72367AF0-AACA-4024-8EE3-93AAFAF0B376}"/>
    <dgm:cxn modelId="{B5593F2A-C327-407C-88B3-D1D367A5AF48}" srcId="{101AC4E4-342F-48BC-8099-EB2F7F33BFE4}" destId="{830F8751-044B-4F91-9352-1D2A3F15A04B}" srcOrd="3" destOrd="0" parTransId="{B75D2177-B668-4E32-B294-DF7E853ACEAC}" sibTransId="{7C732C4A-4E5F-448D-A34B-8D5E3BFDA597}"/>
    <dgm:cxn modelId="{D219F48D-9757-47E2-A96E-FDB9C605654C}" type="presOf" srcId="{0B50FDD8-F753-4867-B0B2-88BD4E1FAC0A}" destId="{47E90A11-2FBE-44A0-89D2-6CA5B7548E67}" srcOrd="0" destOrd="0" presId="urn:microsoft.com/office/officeart/2005/8/layout/hProcess9"/>
    <dgm:cxn modelId="{519D4596-E669-436E-BBAA-D614DAE3D8F7}" srcId="{101AC4E4-342F-48BC-8099-EB2F7F33BFE4}" destId="{DBD06F07-2ED5-4D9A-A0C4-8845D5E972DA}" srcOrd="0" destOrd="0" parTransId="{8E867236-7CEB-429F-B22D-57F371D7F2C0}" sibTransId="{DFB5E79F-871A-42A7-8F34-195598747F7B}"/>
    <dgm:cxn modelId="{B29688C7-D208-43D4-8D10-359C042C2B6E}" type="presOf" srcId="{E2CEB1A9-058F-4D89-9BDA-DB0B4734C7F4}" destId="{7609FA33-DBAD-41E4-BCDC-6639767BF90D}" srcOrd="0" destOrd="0" presId="urn:microsoft.com/office/officeart/2005/8/layout/hProcess9"/>
    <dgm:cxn modelId="{12A075D5-470B-4A94-9C2B-B930604A3557}" type="presOf" srcId="{830F8751-044B-4F91-9352-1D2A3F15A04B}" destId="{66DC658A-ABCC-4228-AB64-1750AC272DB6}" srcOrd="0" destOrd="0" presId="urn:microsoft.com/office/officeart/2005/8/layout/hProcess9"/>
    <dgm:cxn modelId="{7AA92E1C-890A-4A9D-99A7-D0E5AEC861BC}" type="presOf" srcId="{DBD06F07-2ED5-4D9A-A0C4-8845D5E972DA}" destId="{7D42E920-BFE7-4DEA-9214-65EA2BFC405F}" srcOrd="0" destOrd="0" presId="urn:microsoft.com/office/officeart/2005/8/layout/hProcess9"/>
    <dgm:cxn modelId="{B2EC4395-BF77-49F3-9BA9-65F0F17242DE}" type="presParOf" srcId="{28DF6675-7288-4643-8934-364BB72D8EEC}" destId="{40A3F554-0C6F-429F-B89F-5F5BD937B8F5}" srcOrd="0" destOrd="0" presId="urn:microsoft.com/office/officeart/2005/8/layout/hProcess9"/>
    <dgm:cxn modelId="{33508181-6C1A-4970-A67C-0D19D8A908CE}" type="presParOf" srcId="{28DF6675-7288-4643-8934-364BB72D8EEC}" destId="{3B36DE6D-AD19-4E3D-A453-1AD89C1E0541}" srcOrd="1" destOrd="0" presId="urn:microsoft.com/office/officeart/2005/8/layout/hProcess9"/>
    <dgm:cxn modelId="{4881F7CC-5E3F-42D4-B3DA-773FB68D4507}" type="presParOf" srcId="{3B36DE6D-AD19-4E3D-A453-1AD89C1E0541}" destId="{7D42E920-BFE7-4DEA-9214-65EA2BFC405F}" srcOrd="0" destOrd="0" presId="urn:microsoft.com/office/officeart/2005/8/layout/hProcess9"/>
    <dgm:cxn modelId="{2D7BD0B5-0B73-456D-9993-D6510BB110C0}" type="presParOf" srcId="{3B36DE6D-AD19-4E3D-A453-1AD89C1E0541}" destId="{6EDF1E23-08E2-438C-BBAC-5ADE18521A1D}" srcOrd="1" destOrd="0" presId="urn:microsoft.com/office/officeart/2005/8/layout/hProcess9"/>
    <dgm:cxn modelId="{DC8516CF-2007-41EC-91A0-1413D1B96D4E}" type="presParOf" srcId="{3B36DE6D-AD19-4E3D-A453-1AD89C1E0541}" destId="{7609FA33-DBAD-41E4-BCDC-6639767BF90D}" srcOrd="2" destOrd="0" presId="urn:microsoft.com/office/officeart/2005/8/layout/hProcess9"/>
    <dgm:cxn modelId="{A2A4D6C7-624D-4C71-9FB3-6D7A1A9634E8}" type="presParOf" srcId="{3B36DE6D-AD19-4E3D-A453-1AD89C1E0541}" destId="{90565D92-F70C-4FA0-ADFA-EDA124EACAFD}" srcOrd="3" destOrd="0" presId="urn:microsoft.com/office/officeart/2005/8/layout/hProcess9"/>
    <dgm:cxn modelId="{A6E396FC-4216-477D-8194-0C3750D3C07E}" type="presParOf" srcId="{3B36DE6D-AD19-4E3D-A453-1AD89C1E0541}" destId="{47E90A11-2FBE-44A0-89D2-6CA5B7548E67}" srcOrd="4" destOrd="0" presId="urn:microsoft.com/office/officeart/2005/8/layout/hProcess9"/>
    <dgm:cxn modelId="{16E034D5-FFCF-461D-818C-97FA18363657}" type="presParOf" srcId="{3B36DE6D-AD19-4E3D-A453-1AD89C1E0541}" destId="{BD65DC38-AD91-4864-93D3-11031E307E71}" srcOrd="5" destOrd="0" presId="urn:microsoft.com/office/officeart/2005/8/layout/hProcess9"/>
    <dgm:cxn modelId="{AABE90F0-BF96-4847-8E86-9BA7DC2288C2}" type="presParOf" srcId="{3B36DE6D-AD19-4E3D-A453-1AD89C1E0541}" destId="{66DC658A-ABCC-4228-AB64-1750AC272DB6}" srcOrd="6"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A3F554-0C6F-429F-B89F-5F5BD937B8F5}">
      <dsp:nvSpPr>
        <dsp:cNvPr id="0" name=""/>
        <dsp:cNvSpPr/>
      </dsp:nvSpPr>
      <dsp:spPr>
        <a:xfrm>
          <a:off x="657422" y="0"/>
          <a:ext cx="7450782" cy="3874193"/>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D42E920-BFE7-4DEA-9214-65EA2BFC405F}">
      <dsp:nvSpPr>
        <dsp:cNvPr id="0" name=""/>
        <dsp:cNvSpPr/>
      </dsp:nvSpPr>
      <dsp:spPr>
        <a:xfrm>
          <a:off x="4387" y="1162257"/>
          <a:ext cx="2110085" cy="1549677"/>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a:t>Awareness Raising </a:t>
          </a:r>
          <a:r>
            <a:rPr lang="en-US" sz="2000" kern="1200" dirty="0" smtClean="0"/>
            <a:t>of Humanitarian Activities</a:t>
          </a:r>
          <a:endParaRPr lang="en-US" sz="2000" kern="1200" dirty="0"/>
        </a:p>
      </dsp:txBody>
      <dsp:txXfrm>
        <a:off x="80036" y="1237906"/>
        <a:ext cx="1958787" cy="1398379"/>
      </dsp:txXfrm>
    </dsp:sp>
    <dsp:sp modelId="{7609FA33-DBAD-41E4-BCDC-6639767BF90D}">
      <dsp:nvSpPr>
        <dsp:cNvPr id="0" name=""/>
        <dsp:cNvSpPr/>
      </dsp:nvSpPr>
      <dsp:spPr>
        <a:xfrm>
          <a:off x="2219976" y="1162257"/>
          <a:ext cx="2110085" cy="1549677"/>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a:t>Training, Networking and Mentoring</a:t>
          </a:r>
        </a:p>
      </dsp:txBody>
      <dsp:txXfrm>
        <a:off x="2295625" y="1237906"/>
        <a:ext cx="1958787" cy="1398379"/>
      </dsp:txXfrm>
    </dsp:sp>
    <dsp:sp modelId="{47E90A11-2FBE-44A0-89D2-6CA5B7548E67}">
      <dsp:nvSpPr>
        <dsp:cNvPr id="0" name=""/>
        <dsp:cNvSpPr/>
      </dsp:nvSpPr>
      <dsp:spPr>
        <a:xfrm>
          <a:off x="4435565" y="1162257"/>
          <a:ext cx="2110085" cy="1549677"/>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a:t>Engagement with </a:t>
          </a:r>
          <a:r>
            <a:rPr lang="en-US" sz="2000" kern="1200" dirty="0" smtClean="0"/>
            <a:t>Humanitarian</a:t>
          </a:r>
        </a:p>
        <a:p>
          <a:pPr lvl="0" algn="ctr" defTabSz="889000">
            <a:lnSpc>
              <a:spcPct val="90000"/>
            </a:lnSpc>
            <a:spcBef>
              <a:spcPct val="0"/>
            </a:spcBef>
            <a:spcAft>
              <a:spcPct val="35000"/>
            </a:spcAft>
          </a:pPr>
          <a:r>
            <a:rPr lang="en-US" sz="2000" kern="1200" dirty="0" smtClean="0"/>
            <a:t>Projects </a:t>
          </a:r>
          <a:r>
            <a:rPr lang="en-US" sz="2000" kern="1200" dirty="0"/>
            <a:t>and Events</a:t>
          </a:r>
        </a:p>
      </dsp:txBody>
      <dsp:txXfrm>
        <a:off x="4511214" y="1237906"/>
        <a:ext cx="1958787" cy="1398379"/>
      </dsp:txXfrm>
    </dsp:sp>
    <dsp:sp modelId="{66DC658A-ABCC-4228-AB64-1750AC272DB6}">
      <dsp:nvSpPr>
        <dsp:cNvPr id="0" name=""/>
        <dsp:cNvSpPr/>
      </dsp:nvSpPr>
      <dsp:spPr>
        <a:xfrm>
          <a:off x="6651154" y="1162257"/>
          <a:ext cx="2110085" cy="1549677"/>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a:t>Contribution to </a:t>
          </a:r>
          <a:r>
            <a:rPr lang="en-US" sz="2000" kern="1200"/>
            <a:t>the </a:t>
          </a:r>
          <a:r>
            <a:rPr lang="en-US" sz="2000" kern="1200" smtClean="0"/>
            <a:t>Sustainable Development* </a:t>
          </a:r>
          <a:r>
            <a:rPr lang="en-US" sz="2000" kern="1200" dirty="0"/>
            <a:t>Community</a:t>
          </a:r>
        </a:p>
      </dsp:txBody>
      <dsp:txXfrm>
        <a:off x="6726803" y="1237906"/>
        <a:ext cx="1958787" cy="1398379"/>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328D45-CD78-E946-97C3-593DC6155472}" type="datetimeFigureOut">
              <a:rPr lang="en-US" smtClean="0"/>
              <a:t>4/16/2018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F362D4-5DD5-1441-A093-8EF5773AF7CF}" type="slidenum">
              <a:rPr lang="en-US" smtClean="0"/>
              <a:t>‹#›</a:t>
            </a:fld>
            <a:endParaRPr lang="en-US"/>
          </a:p>
        </p:txBody>
      </p:sp>
    </p:spTree>
    <p:extLst>
      <p:ext uri="{BB962C8B-B14F-4D97-AF65-F5344CB8AC3E}">
        <p14:creationId xmlns:p14="http://schemas.microsoft.com/office/powerpoint/2010/main" val="5431808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D0EAC6AF-48CA-ED4A-A15B-7FBB5B7592DF}" type="slidenum">
              <a:rPr lang="en-US" smtClean="0"/>
              <a:t>4</a:t>
            </a:fld>
            <a:endParaRPr lang="en-US"/>
          </a:p>
        </p:txBody>
      </p:sp>
    </p:spTree>
    <p:extLst>
      <p:ext uri="{BB962C8B-B14F-4D97-AF65-F5344CB8AC3E}">
        <p14:creationId xmlns:p14="http://schemas.microsoft.com/office/powerpoint/2010/main" val="3983722183"/>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4.png"/></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image" Target="../media/image14.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16.png"/><Relationship Id="rId7" Type="http://schemas.openxmlformats.org/officeDocument/2006/relationships/image" Target="../media/image1.png"/><Relationship Id="rId2" Type="http://schemas.openxmlformats.org/officeDocument/2006/relationships/image" Target="../media/image15.png"/><Relationship Id="rId1" Type="http://schemas.openxmlformats.org/officeDocument/2006/relationships/slideMaster" Target="../slideMasters/slideMaster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5.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resentation Title Slide Opt 1">
    <p:spTree>
      <p:nvGrpSpPr>
        <p:cNvPr id="1" name=""/>
        <p:cNvGrpSpPr/>
        <p:nvPr/>
      </p:nvGrpSpPr>
      <p:grpSpPr>
        <a:xfrm>
          <a:off x="0" y="0"/>
          <a:ext cx="0" cy="0"/>
          <a:chOff x="0" y="0"/>
          <a:chExt cx="0" cy="0"/>
        </a:xfrm>
      </p:grpSpPr>
      <p:pic>
        <p:nvPicPr>
          <p:cNvPr id="55" name="Picture 5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750" y="0"/>
            <a:ext cx="9167750" cy="6858000"/>
          </a:xfrm>
          <a:prstGeom prst="rect">
            <a:avLst/>
          </a:prstGeom>
        </p:spPr>
      </p:pic>
      <p:sp>
        <p:nvSpPr>
          <p:cNvPr id="2" name="Title 1"/>
          <p:cNvSpPr>
            <a:spLocks noGrp="1"/>
          </p:cNvSpPr>
          <p:nvPr>
            <p:ph type="ctrTitle" hasCustomPrompt="1"/>
          </p:nvPr>
        </p:nvSpPr>
        <p:spPr>
          <a:xfrm>
            <a:off x="685800" y="3637527"/>
            <a:ext cx="7772400" cy="697310"/>
          </a:xfrm>
        </p:spPr>
        <p:txBody>
          <a:bodyPr anchor="b">
            <a:normAutofit/>
          </a:bodyPr>
          <a:lstStyle>
            <a:lvl1pPr algn="l">
              <a:defRPr sz="4400" i="0">
                <a:solidFill>
                  <a:srgbClr val="0066A1"/>
                </a:solidFill>
              </a:defRPr>
            </a:lvl1pPr>
          </a:lstStyle>
          <a:p>
            <a:r>
              <a:rPr lang="en-US" dirty="0"/>
              <a:t>Presentation Title</a:t>
            </a:r>
          </a:p>
        </p:txBody>
      </p:sp>
      <p:sp>
        <p:nvSpPr>
          <p:cNvPr id="3" name="Subtitle 2"/>
          <p:cNvSpPr>
            <a:spLocks noGrp="1"/>
          </p:cNvSpPr>
          <p:nvPr>
            <p:ph type="subTitle" idx="1" hasCustomPrompt="1"/>
          </p:nvPr>
        </p:nvSpPr>
        <p:spPr>
          <a:xfrm>
            <a:off x="685800" y="4426913"/>
            <a:ext cx="7772400" cy="1275747"/>
          </a:xfrm>
        </p:spPr>
        <p:txBody>
          <a:bodyPr>
            <a:normAutofit/>
          </a:bodyPr>
          <a:lstStyle>
            <a:lvl1pPr marL="0" indent="0" algn="l">
              <a:buNone/>
              <a:defRPr sz="2800" b="1" i="1">
                <a:solidFill>
                  <a:schemeClr val="tx1">
                    <a:lumMod val="50000"/>
                    <a:lumOff val="50000"/>
                  </a:schemeClr>
                </a:solidFill>
                <a:latin typeface="Calibri" charset="0"/>
                <a:ea typeface="Calibri" charset="0"/>
                <a:cs typeface="Calibri"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Subhead</a:t>
            </a:r>
          </a:p>
        </p:txBody>
      </p:sp>
      <p:sp>
        <p:nvSpPr>
          <p:cNvPr id="10" name="Slide Number Placeholder 9"/>
          <p:cNvSpPr>
            <a:spLocks noGrp="1"/>
          </p:cNvSpPr>
          <p:nvPr>
            <p:ph type="sldNum" sz="quarter" idx="18"/>
          </p:nvPr>
        </p:nvSpPr>
        <p:spPr/>
        <p:txBody>
          <a:bodyPr/>
          <a:lstStyle>
            <a:lvl1pPr>
              <a:defRPr>
                <a:solidFill>
                  <a:srgbClr val="0066A1"/>
                </a:solidFill>
              </a:defRPr>
            </a:lvl1pPr>
          </a:lstStyle>
          <a:p>
            <a:fld id="{3DD97BEB-BAEF-0344-9D5C-EC73E478698A}" type="slidenum">
              <a:rPr lang="en-US" smtClean="0"/>
              <a:pPr/>
              <a:t>‹#›</a:t>
            </a:fld>
            <a:endParaRPr lang="en-US"/>
          </a:p>
        </p:txBody>
      </p:sp>
      <p:pic>
        <p:nvPicPr>
          <p:cNvPr id="14" name="Picture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144" y="857555"/>
            <a:ext cx="1456944" cy="2414016"/>
          </a:xfrm>
          <a:prstGeom prst="rect">
            <a:avLst/>
          </a:prstGeom>
        </p:spPr>
      </p:pic>
      <p:pic>
        <p:nvPicPr>
          <p:cNvPr id="15" name="Picture 14"/>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469066" y="857555"/>
            <a:ext cx="1944624" cy="2414016"/>
          </a:xfrm>
          <a:prstGeom prst="rect">
            <a:avLst/>
          </a:prstGeom>
        </p:spPr>
      </p:pic>
      <p:pic>
        <p:nvPicPr>
          <p:cNvPr id="16" name="Picture 15"/>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412131" y="857555"/>
            <a:ext cx="2365248" cy="2414016"/>
          </a:xfrm>
          <a:prstGeom prst="rect">
            <a:avLst/>
          </a:prstGeom>
        </p:spPr>
      </p:pic>
      <p:pic>
        <p:nvPicPr>
          <p:cNvPr id="20" name="Picture 19"/>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766746" y="857555"/>
            <a:ext cx="1956816" cy="2414016"/>
          </a:xfrm>
          <a:prstGeom prst="rect">
            <a:avLst/>
          </a:prstGeom>
        </p:spPr>
      </p:pic>
      <p:pic>
        <p:nvPicPr>
          <p:cNvPr id="21" name="Picture 20"/>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7721916" y="857555"/>
            <a:ext cx="1499616" cy="2414016"/>
          </a:xfrm>
          <a:prstGeom prst="rect">
            <a:avLst/>
          </a:prstGeom>
        </p:spPr>
      </p:pic>
      <p:pic>
        <p:nvPicPr>
          <p:cNvPr id="22" name="Picture 21"/>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flipH="1">
            <a:off x="-23750" y="0"/>
            <a:ext cx="9191500" cy="698500"/>
          </a:xfrm>
          <a:prstGeom prst="rect">
            <a:avLst/>
          </a:prstGeom>
        </p:spPr>
      </p:pic>
      <p:pic>
        <p:nvPicPr>
          <p:cNvPr id="23" name="Picture 22"/>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7613960" y="5982005"/>
            <a:ext cx="1215715" cy="354989"/>
          </a:xfrm>
          <a:prstGeom prst="rect">
            <a:avLst/>
          </a:prstGeom>
        </p:spPr>
      </p:pic>
      <p:pic>
        <p:nvPicPr>
          <p:cNvPr id="24" name="Picture 23"/>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rot="10800000" flipH="1">
            <a:off x="0" y="6159500"/>
            <a:ext cx="9144000" cy="698500"/>
          </a:xfrm>
          <a:prstGeom prst="rect">
            <a:avLst/>
          </a:prstGeom>
        </p:spPr>
      </p:pic>
    </p:spTree>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ne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Topic</a:t>
            </a:r>
          </a:p>
        </p:txBody>
      </p:sp>
      <p:sp>
        <p:nvSpPr>
          <p:cNvPr id="4" name="Content Placeholder 3"/>
          <p:cNvSpPr>
            <a:spLocks noGrp="1"/>
          </p:cNvSpPr>
          <p:nvPr>
            <p:ph sz="half" idx="2" hasCustomPrompt="1"/>
          </p:nvPr>
        </p:nvSpPr>
        <p:spPr>
          <a:xfrm>
            <a:off x="4629150" y="1825625"/>
            <a:ext cx="3886200" cy="3792750"/>
          </a:xfrm>
        </p:spPr>
        <p:txBody>
          <a:bodyPr/>
          <a:lstStyle>
            <a:lvl1pPr marL="0" indent="0">
              <a:buNone/>
              <a:defRPr sz="1200" i="1"/>
            </a:lvl1pPr>
          </a:lstStyle>
          <a:p>
            <a:pPr lvl="0"/>
            <a:r>
              <a:rPr lang="en-US" dirty="0"/>
              <a:t>Insert Object</a:t>
            </a:r>
          </a:p>
        </p:txBody>
      </p:sp>
      <p:sp>
        <p:nvSpPr>
          <p:cNvPr id="14" name="Text Placeholder 13"/>
          <p:cNvSpPr>
            <a:spLocks noGrp="1"/>
          </p:cNvSpPr>
          <p:nvPr>
            <p:ph type="body" sz="quarter" idx="13"/>
          </p:nvPr>
        </p:nvSpPr>
        <p:spPr>
          <a:xfrm>
            <a:off x="628650" y="1825625"/>
            <a:ext cx="3886200" cy="37925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Slide Number Placeholder 17"/>
          <p:cNvSpPr>
            <a:spLocks noGrp="1"/>
          </p:cNvSpPr>
          <p:nvPr>
            <p:ph type="sldNum" sz="quarter" idx="14"/>
          </p:nvPr>
        </p:nvSpPr>
        <p:spPr/>
        <p:txBody>
          <a:bodyPr/>
          <a:lstStyle/>
          <a:p>
            <a:fld id="{3DD97BEB-BAEF-0344-9D5C-EC73E478698A}" type="slidenum">
              <a:rPr lang="en-US" smtClean="0"/>
              <a:pPr/>
              <a:t>‹#›</a:t>
            </a:fld>
            <a:endParaRPr lang="en-US"/>
          </a:p>
        </p:txBody>
      </p:sp>
      <p:sp>
        <p:nvSpPr>
          <p:cNvPr id="7" name="Text Placeholder 3"/>
          <p:cNvSpPr>
            <a:spLocks noGrp="1"/>
          </p:cNvSpPr>
          <p:nvPr>
            <p:ph type="body" sz="quarter" idx="15" hasCustomPrompt="1"/>
          </p:nvPr>
        </p:nvSpPr>
        <p:spPr>
          <a:xfrm>
            <a:off x="628650" y="1106197"/>
            <a:ext cx="7886700" cy="356843"/>
          </a:xfrm>
        </p:spPr>
        <p:txBody>
          <a:bodyPr>
            <a:noAutofit/>
          </a:bodyPr>
          <a:lstStyle>
            <a:lvl1pPr marL="0" indent="0">
              <a:buNone/>
              <a:defRPr sz="2400" b="1" i="1">
                <a:solidFill>
                  <a:schemeClr val="tx1">
                    <a:lumMod val="50000"/>
                    <a:lumOff val="50000"/>
                  </a:schemeClr>
                </a:solidFill>
              </a:defRPr>
            </a:lvl1pPr>
          </a:lstStyle>
          <a:p>
            <a:pPr lvl="0"/>
            <a:r>
              <a:rPr lang="en-US" dirty="0"/>
              <a:t>Subhead</a:t>
            </a:r>
          </a:p>
        </p:txBody>
      </p:sp>
    </p:spTree>
    <p:extLst>
      <p:ext uri="{BB962C8B-B14F-4D97-AF65-F5344CB8AC3E}">
        <p14:creationId xmlns:p14="http://schemas.microsoft.com/office/powerpoint/2010/main" val="4071208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Topic</a:t>
            </a:r>
          </a:p>
        </p:txBody>
      </p:sp>
      <p:sp>
        <p:nvSpPr>
          <p:cNvPr id="4" name="Content Placeholder 3"/>
          <p:cNvSpPr>
            <a:spLocks noGrp="1"/>
          </p:cNvSpPr>
          <p:nvPr>
            <p:ph sz="half" idx="2" hasCustomPrompt="1"/>
          </p:nvPr>
        </p:nvSpPr>
        <p:spPr>
          <a:xfrm>
            <a:off x="4629150" y="3792801"/>
            <a:ext cx="3886200" cy="1825573"/>
          </a:xfrm>
        </p:spPr>
        <p:txBody>
          <a:bodyPr/>
          <a:lstStyle>
            <a:lvl1pPr marL="0" indent="0">
              <a:buNone/>
              <a:defRPr sz="1200" i="1"/>
            </a:lvl1pPr>
          </a:lstStyle>
          <a:p>
            <a:pPr lvl="0"/>
            <a:r>
              <a:rPr lang="en-US" dirty="0"/>
              <a:t>Insert Object</a:t>
            </a:r>
          </a:p>
        </p:txBody>
      </p:sp>
      <p:sp>
        <p:nvSpPr>
          <p:cNvPr id="14" name="Text Placeholder 13"/>
          <p:cNvSpPr>
            <a:spLocks noGrp="1"/>
          </p:cNvSpPr>
          <p:nvPr>
            <p:ph type="body" sz="quarter" idx="13"/>
          </p:nvPr>
        </p:nvSpPr>
        <p:spPr>
          <a:xfrm>
            <a:off x="628650" y="1825625"/>
            <a:ext cx="3886200" cy="37925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3"/>
          <p:cNvSpPr>
            <a:spLocks noGrp="1"/>
          </p:cNvSpPr>
          <p:nvPr>
            <p:ph sz="half" idx="14" hasCustomPrompt="1"/>
          </p:nvPr>
        </p:nvSpPr>
        <p:spPr>
          <a:xfrm>
            <a:off x="4629150" y="1825625"/>
            <a:ext cx="3886200" cy="1825573"/>
          </a:xfrm>
        </p:spPr>
        <p:txBody>
          <a:bodyPr/>
          <a:lstStyle>
            <a:lvl1pPr marL="0" indent="0">
              <a:buNone/>
              <a:defRPr sz="1200" i="1"/>
            </a:lvl1pPr>
          </a:lstStyle>
          <a:p>
            <a:pPr lvl="0"/>
            <a:r>
              <a:rPr lang="en-US" dirty="0"/>
              <a:t>Insert Object</a:t>
            </a:r>
          </a:p>
        </p:txBody>
      </p:sp>
      <p:sp>
        <p:nvSpPr>
          <p:cNvPr id="3" name="Slide Number Placeholder 2"/>
          <p:cNvSpPr>
            <a:spLocks noGrp="1"/>
          </p:cNvSpPr>
          <p:nvPr>
            <p:ph type="sldNum" sz="quarter" idx="15"/>
          </p:nvPr>
        </p:nvSpPr>
        <p:spPr/>
        <p:txBody>
          <a:bodyPr/>
          <a:lstStyle/>
          <a:p>
            <a:fld id="{3DD97BEB-BAEF-0344-9D5C-EC73E478698A}" type="slidenum">
              <a:rPr lang="en-US" smtClean="0"/>
              <a:pPr/>
              <a:t>‹#›</a:t>
            </a:fld>
            <a:endParaRPr lang="en-US"/>
          </a:p>
        </p:txBody>
      </p:sp>
      <p:sp>
        <p:nvSpPr>
          <p:cNvPr id="10" name="Text Placeholder 3"/>
          <p:cNvSpPr>
            <a:spLocks noGrp="1"/>
          </p:cNvSpPr>
          <p:nvPr>
            <p:ph type="body" sz="quarter" idx="16" hasCustomPrompt="1"/>
          </p:nvPr>
        </p:nvSpPr>
        <p:spPr>
          <a:xfrm>
            <a:off x="628650" y="1106197"/>
            <a:ext cx="7886700" cy="356843"/>
          </a:xfrm>
        </p:spPr>
        <p:txBody>
          <a:bodyPr>
            <a:noAutofit/>
          </a:bodyPr>
          <a:lstStyle>
            <a:lvl1pPr marL="0" indent="0">
              <a:buNone/>
              <a:defRPr sz="2400" b="1" i="1">
                <a:solidFill>
                  <a:schemeClr val="tx1">
                    <a:lumMod val="50000"/>
                    <a:lumOff val="50000"/>
                  </a:schemeClr>
                </a:solidFill>
              </a:defRPr>
            </a:lvl1pPr>
          </a:lstStyle>
          <a:p>
            <a:pPr lvl="0"/>
            <a:r>
              <a:rPr lang="en-US" dirty="0"/>
              <a:t>Subhead</a:t>
            </a:r>
          </a:p>
        </p:txBody>
      </p:sp>
    </p:spTree>
    <p:extLst>
      <p:ext uri="{BB962C8B-B14F-4D97-AF65-F5344CB8AC3E}">
        <p14:creationId xmlns:p14="http://schemas.microsoft.com/office/powerpoint/2010/main" val="13551443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628650" y="556181"/>
            <a:ext cx="7886700" cy="553336"/>
          </a:xfrm>
        </p:spPr>
        <p:txBody>
          <a:bodyPr/>
          <a:lstStyle/>
          <a:p>
            <a:r>
              <a:rPr lang="en-US" dirty="0"/>
              <a:t>Topic</a:t>
            </a:r>
          </a:p>
        </p:txBody>
      </p:sp>
      <p:sp>
        <p:nvSpPr>
          <p:cNvPr id="11" name="Content Placeholder 3"/>
          <p:cNvSpPr>
            <a:spLocks noGrp="1"/>
          </p:cNvSpPr>
          <p:nvPr>
            <p:ph sz="half" idx="2" hasCustomPrompt="1"/>
          </p:nvPr>
        </p:nvSpPr>
        <p:spPr>
          <a:xfrm>
            <a:off x="4629150" y="2837469"/>
            <a:ext cx="3886200" cy="2780906"/>
          </a:xfrm>
        </p:spPr>
        <p:txBody>
          <a:bodyPr/>
          <a:lstStyle>
            <a:lvl1pPr marL="0" indent="0">
              <a:buNone/>
              <a:defRPr sz="1200" i="1"/>
            </a:lvl1pPr>
          </a:lstStyle>
          <a:p>
            <a:pPr lvl="0"/>
            <a:r>
              <a:rPr lang="en-US" dirty="0"/>
              <a:t>Insert Object</a:t>
            </a:r>
          </a:p>
        </p:txBody>
      </p:sp>
      <p:sp>
        <p:nvSpPr>
          <p:cNvPr id="13" name="Text Placeholder 13"/>
          <p:cNvSpPr>
            <a:spLocks noGrp="1"/>
          </p:cNvSpPr>
          <p:nvPr>
            <p:ph type="body" sz="quarter" idx="13"/>
          </p:nvPr>
        </p:nvSpPr>
        <p:spPr>
          <a:xfrm>
            <a:off x="628650" y="1825625"/>
            <a:ext cx="3886200" cy="37925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 Placeholder 13"/>
          <p:cNvSpPr>
            <a:spLocks noGrp="1"/>
          </p:cNvSpPr>
          <p:nvPr>
            <p:ph type="body" sz="quarter" idx="14" hasCustomPrompt="1"/>
          </p:nvPr>
        </p:nvSpPr>
        <p:spPr>
          <a:xfrm>
            <a:off x="4629150" y="1825625"/>
            <a:ext cx="3886200" cy="1011843"/>
          </a:xfrm>
        </p:spPr>
        <p:txBody>
          <a:bodyPr>
            <a:noAutofit/>
          </a:bodyPr>
          <a:lstStyle>
            <a:lvl1pPr marL="0" indent="0">
              <a:buNone/>
              <a:defRPr sz="2000"/>
            </a:lvl1pPr>
            <a:lvl2pPr>
              <a:defRPr sz="1800"/>
            </a:lvl2pPr>
            <a:lvl3pPr>
              <a:defRPr sz="1800"/>
            </a:lvl3pPr>
            <a:lvl4pPr>
              <a:defRPr sz="1800"/>
            </a:lvl4pPr>
            <a:lvl5pPr>
              <a:defRPr sz="1800"/>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a:t>
            </a:r>
          </a:p>
        </p:txBody>
      </p:sp>
      <p:sp>
        <p:nvSpPr>
          <p:cNvPr id="16" name="Slide Number Placeholder 15"/>
          <p:cNvSpPr>
            <a:spLocks noGrp="1"/>
          </p:cNvSpPr>
          <p:nvPr>
            <p:ph type="sldNum" sz="quarter" idx="15"/>
          </p:nvPr>
        </p:nvSpPr>
        <p:spPr/>
        <p:txBody>
          <a:bodyPr/>
          <a:lstStyle/>
          <a:p>
            <a:fld id="{3DD97BEB-BAEF-0344-9D5C-EC73E478698A}" type="slidenum">
              <a:rPr lang="en-US" smtClean="0"/>
              <a:pPr/>
              <a:t>‹#›</a:t>
            </a:fld>
            <a:endParaRPr lang="en-US"/>
          </a:p>
        </p:txBody>
      </p:sp>
      <p:sp>
        <p:nvSpPr>
          <p:cNvPr id="8" name="Text Placeholder 3"/>
          <p:cNvSpPr>
            <a:spLocks noGrp="1"/>
          </p:cNvSpPr>
          <p:nvPr>
            <p:ph type="body" sz="quarter" idx="16" hasCustomPrompt="1"/>
          </p:nvPr>
        </p:nvSpPr>
        <p:spPr>
          <a:xfrm>
            <a:off x="628650" y="1106197"/>
            <a:ext cx="7886700" cy="356843"/>
          </a:xfrm>
        </p:spPr>
        <p:txBody>
          <a:bodyPr>
            <a:noAutofit/>
          </a:bodyPr>
          <a:lstStyle>
            <a:lvl1pPr marL="0" indent="0">
              <a:buNone/>
              <a:defRPr sz="2400" b="1" i="1">
                <a:solidFill>
                  <a:schemeClr val="tx1">
                    <a:lumMod val="50000"/>
                    <a:lumOff val="50000"/>
                  </a:schemeClr>
                </a:solidFill>
              </a:defRPr>
            </a:lvl1pPr>
          </a:lstStyle>
          <a:p>
            <a:pPr lvl="0"/>
            <a:r>
              <a:rPr lang="en-US" dirty="0"/>
              <a:t>Subhead</a:t>
            </a:r>
          </a:p>
        </p:txBody>
      </p:sp>
    </p:spTree>
    <p:extLst>
      <p:ext uri="{BB962C8B-B14F-4D97-AF65-F5344CB8AC3E}">
        <p14:creationId xmlns:p14="http://schemas.microsoft.com/office/powerpoint/2010/main" val="5975459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Text, Bullets">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628650" y="556181"/>
            <a:ext cx="7886700" cy="553336"/>
          </a:xfrm>
        </p:spPr>
        <p:txBody>
          <a:bodyPr/>
          <a:lstStyle/>
          <a:p>
            <a:r>
              <a:rPr lang="en-US" dirty="0"/>
              <a:t>Topic</a:t>
            </a:r>
          </a:p>
        </p:txBody>
      </p:sp>
      <p:sp>
        <p:nvSpPr>
          <p:cNvPr id="11" name="Content Placeholder 3"/>
          <p:cNvSpPr>
            <a:spLocks noGrp="1"/>
          </p:cNvSpPr>
          <p:nvPr>
            <p:ph sz="half" idx="2" hasCustomPrompt="1"/>
          </p:nvPr>
        </p:nvSpPr>
        <p:spPr>
          <a:xfrm>
            <a:off x="628650" y="1815897"/>
            <a:ext cx="3886200" cy="3802265"/>
          </a:xfrm>
        </p:spPr>
        <p:txBody>
          <a:bodyPr/>
          <a:lstStyle>
            <a:lvl1pPr marL="0" indent="0">
              <a:buNone/>
              <a:defRPr sz="1200" i="1"/>
            </a:lvl1pPr>
          </a:lstStyle>
          <a:p>
            <a:pPr lvl="0"/>
            <a:r>
              <a:rPr lang="en-US" dirty="0"/>
              <a:t>Insert Object</a:t>
            </a:r>
          </a:p>
        </p:txBody>
      </p:sp>
      <p:sp>
        <p:nvSpPr>
          <p:cNvPr id="13" name="Text Placeholder 13"/>
          <p:cNvSpPr>
            <a:spLocks noGrp="1"/>
          </p:cNvSpPr>
          <p:nvPr>
            <p:ph type="body" sz="quarter" idx="13"/>
          </p:nvPr>
        </p:nvSpPr>
        <p:spPr>
          <a:xfrm>
            <a:off x="4629150" y="2837467"/>
            <a:ext cx="3886200" cy="278069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 Placeholder 13"/>
          <p:cNvSpPr>
            <a:spLocks noGrp="1"/>
          </p:cNvSpPr>
          <p:nvPr>
            <p:ph type="body" sz="quarter" idx="14" hasCustomPrompt="1"/>
          </p:nvPr>
        </p:nvSpPr>
        <p:spPr>
          <a:xfrm>
            <a:off x="4629150" y="1825625"/>
            <a:ext cx="3886200" cy="1011843"/>
          </a:xfrm>
        </p:spPr>
        <p:txBody>
          <a:bodyPr>
            <a:noAutofit/>
          </a:bodyPr>
          <a:lstStyle>
            <a:lvl1pPr marL="0" indent="0">
              <a:buNone/>
              <a:defRPr sz="2000"/>
            </a:lvl1pPr>
            <a:lvl2pPr>
              <a:defRPr sz="1800"/>
            </a:lvl2pPr>
            <a:lvl3pPr>
              <a:defRPr sz="1800"/>
            </a:lvl3pPr>
            <a:lvl4pPr>
              <a:defRPr sz="1800"/>
            </a:lvl4pPr>
            <a:lvl5pPr>
              <a:defRPr sz="1800"/>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endParaRPr lang="en-US" dirty="0"/>
          </a:p>
        </p:txBody>
      </p:sp>
      <p:sp>
        <p:nvSpPr>
          <p:cNvPr id="2" name="Slide Number Placeholder 1"/>
          <p:cNvSpPr>
            <a:spLocks noGrp="1"/>
          </p:cNvSpPr>
          <p:nvPr>
            <p:ph type="sldNum" sz="quarter" idx="15"/>
          </p:nvPr>
        </p:nvSpPr>
        <p:spPr/>
        <p:txBody>
          <a:bodyPr/>
          <a:lstStyle/>
          <a:p>
            <a:fld id="{3DD97BEB-BAEF-0344-9D5C-EC73E478698A}" type="slidenum">
              <a:rPr lang="en-US" smtClean="0"/>
              <a:pPr/>
              <a:t>‹#›</a:t>
            </a:fld>
            <a:endParaRPr lang="en-US"/>
          </a:p>
        </p:txBody>
      </p:sp>
      <p:sp>
        <p:nvSpPr>
          <p:cNvPr id="8" name="Text Placeholder 3"/>
          <p:cNvSpPr>
            <a:spLocks noGrp="1"/>
          </p:cNvSpPr>
          <p:nvPr>
            <p:ph type="body" sz="quarter" idx="16" hasCustomPrompt="1"/>
          </p:nvPr>
        </p:nvSpPr>
        <p:spPr>
          <a:xfrm>
            <a:off x="628650" y="1106197"/>
            <a:ext cx="7886700" cy="356843"/>
          </a:xfrm>
        </p:spPr>
        <p:txBody>
          <a:bodyPr>
            <a:noAutofit/>
          </a:bodyPr>
          <a:lstStyle>
            <a:lvl1pPr marL="0" indent="0">
              <a:buNone/>
              <a:defRPr sz="2400" b="1" i="1">
                <a:solidFill>
                  <a:schemeClr val="tx1">
                    <a:lumMod val="50000"/>
                    <a:lumOff val="50000"/>
                  </a:schemeClr>
                </a:solidFill>
              </a:defRPr>
            </a:lvl1pPr>
          </a:lstStyle>
          <a:p>
            <a:pPr lvl="0"/>
            <a:r>
              <a:rPr lang="en-US" dirty="0"/>
              <a:t>Subhead</a:t>
            </a:r>
          </a:p>
        </p:txBody>
      </p:sp>
    </p:spTree>
    <p:extLst>
      <p:ext uri="{BB962C8B-B14F-4D97-AF65-F5344CB8AC3E}">
        <p14:creationId xmlns:p14="http://schemas.microsoft.com/office/powerpoint/2010/main" val="16775149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628650" y="556181"/>
            <a:ext cx="7886700" cy="553336"/>
          </a:xfrm>
        </p:spPr>
        <p:txBody>
          <a:bodyPr/>
          <a:lstStyle/>
          <a:p>
            <a:r>
              <a:rPr lang="en-US" dirty="0"/>
              <a:t>Topic</a:t>
            </a:r>
          </a:p>
        </p:txBody>
      </p:sp>
      <p:sp>
        <p:nvSpPr>
          <p:cNvPr id="11" name="Content Placeholder 3"/>
          <p:cNvSpPr>
            <a:spLocks noGrp="1"/>
          </p:cNvSpPr>
          <p:nvPr>
            <p:ph sz="half" idx="2" hasCustomPrompt="1"/>
          </p:nvPr>
        </p:nvSpPr>
        <p:spPr>
          <a:xfrm>
            <a:off x="4629150" y="3807093"/>
            <a:ext cx="3886200" cy="1811281"/>
          </a:xfrm>
        </p:spPr>
        <p:txBody>
          <a:bodyPr/>
          <a:lstStyle>
            <a:lvl1pPr marL="0" indent="0">
              <a:buNone/>
              <a:defRPr sz="1200" i="1"/>
            </a:lvl1pPr>
          </a:lstStyle>
          <a:p>
            <a:pPr lvl="0"/>
            <a:r>
              <a:rPr lang="en-US" dirty="0"/>
              <a:t>Insert Object</a:t>
            </a:r>
          </a:p>
        </p:txBody>
      </p:sp>
      <p:sp>
        <p:nvSpPr>
          <p:cNvPr id="13" name="Text Placeholder 13"/>
          <p:cNvSpPr>
            <a:spLocks noGrp="1"/>
          </p:cNvSpPr>
          <p:nvPr>
            <p:ph type="body" sz="quarter" idx="13"/>
          </p:nvPr>
        </p:nvSpPr>
        <p:spPr>
          <a:xfrm>
            <a:off x="628650" y="1825625"/>
            <a:ext cx="3886200" cy="183336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3"/>
          <p:cNvSpPr>
            <a:spLocks noGrp="1"/>
          </p:cNvSpPr>
          <p:nvPr>
            <p:ph sz="half" idx="14" hasCustomPrompt="1"/>
          </p:nvPr>
        </p:nvSpPr>
        <p:spPr>
          <a:xfrm>
            <a:off x="4629150" y="1847705"/>
            <a:ext cx="3886200" cy="1811281"/>
          </a:xfrm>
        </p:spPr>
        <p:txBody>
          <a:bodyPr/>
          <a:lstStyle>
            <a:lvl1pPr marL="0" indent="0">
              <a:buNone/>
              <a:defRPr sz="1200" i="1"/>
            </a:lvl1pPr>
          </a:lstStyle>
          <a:p>
            <a:pPr lvl="0"/>
            <a:r>
              <a:rPr lang="en-US" dirty="0"/>
              <a:t>Insert Object</a:t>
            </a:r>
          </a:p>
        </p:txBody>
      </p:sp>
      <p:sp>
        <p:nvSpPr>
          <p:cNvPr id="16" name="Content Placeholder 3"/>
          <p:cNvSpPr>
            <a:spLocks noGrp="1"/>
          </p:cNvSpPr>
          <p:nvPr>
            <p:ph sz="half" idx="15" hasCustomPrompt="1"/>
          </p:nvPr>
        </p:nvSpPr>
        <p:spPr>
          <a:xfrm>
            <a:off x="628650" y="3807093"/>
            <a:ext cx="3886200" cy="1811281"/>
          </a:xfrm>
        </p:spPr>
        <p:txBody>
          <a:bodyPr/>
          <a:lstStyle>
            <a:lvl1pPr marL="0" indent="0">
              <a:buNone/>
              <a:defRPr sz="1200" i="1"/>
            </a:lvl1pPr>
          </a:lstStyle>
          <a:p>
            <a:pPr lvl="0"/>
            <a:r>
              <a:rPr lang="en-US" dirty="0"/>
              <a:t>Insert Object</a:t>
            </a:r>
          </a:p>
        </p:txBody>
      </p:sp>
      <p:sp>
        <p:nvSpPr>
          <p:cNvPr id="2" name="Slide Number Placeholder 1"/>
          <p:cNvSpPr>
            <a:spLocks noGrp="1"/>
          </p:cNvSpPr>
          <p:nvPr>
            <p:ph type="sldNum" sz="quarter" idx="16"/>
          </p:nvPr>
        </p:nvSpPr>
        <p:spPr/>
        <p:txBody>
          <a:bodyPr/>
          <a:lstStyle/>
          <a:p>
            <a:fld id="{3DD97BEB-BAEF-0344-9D5C-EC73E478698A}" type="slidenum">
              <a:rPr lang="en-US" smtClean="0"/>
              <a:pPr/>
              <a:t>‹#›</a:t>
            </a:fld>
            <a:endParaRPr lang="en-US"/>
          </a:p>
        </p:txBody>
      </p:sp>
      <p:sp>
        <p:nvSpPr>
          <p:cNvPr id="9" name="Text Placeholder 3"/>
          <p:cNvSpPr>
            <a:spLocks noGrp="1"/>
          </p:cNvSpPr>
          <p:nvPr>
            <p:ph type="body" sz="quarter" idx="17" hasCustomPrompt="1"/>
          </p:nvPr>
        </p:nvSpPr>
        <p:spPr>
          <a:xfrm>
            <a:off x="628650" y="1106197"/>
            <a:ext cx="7886700" cy="356843"/>
          </a:xfrm>
        </p:spPr>
        <p:txBody>
          <a:bodyPr>
            <a:noAutofit/>
          </a:bodyPr>
          <a:lstStyle>
            <a:lvl1pPr marL="0" indent="0">
              <a:buNone/>
              <a:defRPr sz="2400" b="1" i="1">
                <a:solidFill>
                  <a:schemeClr val="tx1">
                    <a:lumMod val="50000"/>
                    <a:lumOff val="50000"/>
                  </a:schemeClr>
                </a:solidFill>
              </a:defRPr>
            </a:lvl1pPr>
          </a:lstStyle>
          <a:p>
            <a:pPr lvl="0"/>
            <a:r>
              <a:rPr lang="en-US" dirty="0"/>
              <a:t>Subhead</a:t>
            </a:r>
          </a:p>
        </p:txBody>
      </p:sp>
    </p:spTree>
    <p:extLst>
      <p:ext uri="{BB962C8B-B14F-4D97-AF65-F5344CB8AC3E}">
        <p14:creationId xmlns:p14="http://schemas.microsoft.com/office/powerpoint/2010/main" val="15960082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Topic</a:t>
            </a:r>
          </a:p>
        </p:txBody>
      </p:sp>
      <p:sp>
        <p:nvSpPr>
          <p:cNvPr id="14" name="Text Placeholder 13"/>
          <p:cNvSpPr>
            <a:spLocks noGrp="1"/>
          </p:cNvSpPr>
          <p:nvPr>
            <p:ph type="body" sz="quarter" idx="13"/>
          </p:nvPr>
        </p:nvSpPr>
        <p:spPr>
          <a:xfrm>
            <a:off x="628650" y="1825625"/>
            <a:ext cx="3019523" cy="37925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able Placeholder 8"/>
          <p:cNvSpPr>
            <a:spLocks noGrp="1"/>
          </p:cNvSpPr>
          <p:nvPr>
            <p:ph type="tbl" sz="quarter" idx="14" hasCustomPrompt="1"/>
          </p:nvPr>
        </p:nvSpPr>
        <p:spPr>
          <a:xfrm>
            <a:off x="3789575" y="1825625"/>
            <a:ext cx="4725775" cy="3792538"/>
          </a:xfrm>
        </p:spPr>
        <p:txBody>
          <a:bodyPr>
            <a:normAutofit/>
          </a:bodyPr>
          <a:lstStyle>
            <a:lvl1pPr marL="0" indent="0">
              <a:buNone/>
              <a:defRPr sz="1200" i="1"/>
            </a:lvl1pPr>
          </a:lstStyle>
          <a:p>
            <a:pPr lvl="0"/>
            <a:r>
              <a:rPr lang="en-US" dirty="0"/>
              <a:t>Insert Object</a:t>
            </a:r>
          </a:p>
        </p:txBody>
      </p:sp>
      <p:sp>
        <p:nvSpPr>
          <p:cNvPr id="10" name="Slide Number Placeholder 9"/>
          <p:cNvSpPr>
            <a:spLocks noGrp="1"/>
          </p:cNvSpPr>
          <p:nvPr>
            <p:ph type="sldNum" sz="quarter" idx="15"/>
          </p:nvPr>
        </p:nvSpPr>
        <p:spPr/>
        <p:txBody>
          <a:bodyPr/>
          <a:lstStyle/>
          <a:p>
            <a:fld id="{3DD97BEB-BAEF-0344-9D5C-EC73E478698A}" type="slidenum">
              <a:rPr lang="en-US" smtClean="0"/>
              <a:pPr/>
              <a:t>‹#›</a:t>
            </a:fld>
            <a:endParaRPr lang="en-US"/>
          </a:p>
        </p:txBody>
      </p:sp>
      <p:sp>
        <p:nvSpPr>
          <p:cNvPr id="7" name="Text Placeholder 3"/>
          <p:cNvSpPr>
            <a:spLocks noGrp="1"/>
          </p:cNvSpPr>
          <p:nvPr>
            <p:ph type="body" sz="quarter" idx="16" hasCustomPrompt="1"/>
          </p:nvPr>
        </p:nvSpPr>
        <p:spPr>
          <a:xfrm>
            <a:off x="628650" y="1106197"/>
            <a:ext cx="7886700" cy="356843"/>
          </a:xfrm>
        </p:spPr>
        <p:txBody>
          <a:bodyPr>
            <a:noAutofit/>
          </a:bodyPr>
          <a:lstStyle>
            <a:lvl1pPr marL="0" indent="0">
              <a:buNone/>
              <a:defRPr sz="2400" b="1" i="1">
                <a:solidFill>
                  <a:schemeClr val="tx1">
                    <a:lumMod val="50000"/>
                    <a:lumOff val="50000"/>
                  </a:schemeClr>
                </a:solidFill>
              </a:defRPr>
            </a:lvl1pPr>
          </a:lstStyle>
          <a:p>
            <a:pPr lvl="0"/>
            <a:r>
              <a:rPr lang="en-US" dirty="0"/>
              <a:t>Subhead</a:t>
            </a:r>
          </a:p>
        </p:txBody>
      </p:sp>
    </p:spTree>
    <p:extLst>
      <p:ext uri="{BB962C8B-B14F-4D97-AF65-F5344CB8AC3E}">
        <p14:creationId xmlns:p14="http://schemas.microsoft.com/office/powerpoint/2010/main" val="14077240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hoto with Caption">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628650" y="556181"/>
            <a:ext cx="7886700" cy="553336"/>
          </a:xfrm>
        </p:spPr>
        <p:txBody>
          <a:bodyPr/>
          <a:lstStyle/>
          <a:p>
            <a:r>
              <a:rPr lang="en-US" dirty="0"/>
              <a:t>Topic</a:t>
            </a:r>
          </a:p>
        </p:txBody>
      </p:sp>
      <p:sp>
        <p:nvSpPr>
          <p:cNvPr id="13" name="Text Placeholder 13"/>
          <p:cNvSpPr>
            <a:spLocks noGrp="1"/>
          </p:cNvSpPr>
          <p:nvPr>
            <p:ph type="body" sz="quarter" idx="13"/>
          </p:nvPr>
        </p:nvSpPr>
        <p:spPr>
          <a:xfrm>
            <a:off x="4629150" y="1825625"/>
            <a:ext cx="3886200" cy="37925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 Placeholder 13"/>
          <p:cNvSpPr>
            <a:spLocks noGrp="1"/>
          </p:cNvSpPr>
          <p:nvPr>
            <p:ph type="body" sz="quarter" idx="14" hasCustomPrompt="1"/>
          </p:nvPr>
        </p:nvSpPr>
        <p:spPr>
          <a:xfrm>
            <a:off x="628650" y="4788816"/>
            <a:ext cx="3886200" cy="829347"/>
          </a:xfrm>
        </p:spPr>
        <p:txBody>
          <a:bodyPr>
            <a:noAutofit/>
          </a:bodyPr>
          <a:lstStyle>
            <a:lvl1pPr marL="0" indent="0">
              <a:buNone/>
              <a:defRPr sz="2000"/>
            </a:lvl1pPr>
            <a:lvl2pPr>
              <a:defRPr sz="1800"/>
            </a:lvl2pPr>
            <a:lvl3pPr>
              <a:defRPr sz="1800"/>
            </a:lvl3pPr>
            <a:lvl4pPr>
              <a:defRPr sz="1800"/>
            </a:lvl4pPr>
            <a:lvl5pPr>
              <a:defRPr sz="1800"/>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endParaRPr lang="en-US" dirty="0"/>
          </a:p>
        </p:txBody>
      </p:sp>
      <p:sp>
        <p:nvSpPr>
          <p:cNvPr id="3" name="Picture Placeholder 2"/>
          <p:cNvSpPr>
            <a:spLocks noGrp="1"/>
          </p:cNvSpPr>
          <p:nvPr>
            <p:ph type="pic" sz="quarter" idx="15" hasCustomPrompt="1"/>
          </p:nvPr>
        </p:nvSpPr>
        <p:spPr>
          <a:xfrm>
            <a:off x="628650" y="1825625"/>
            <a:ext cx="3886200" cy="2963191"/>
          </a:xfrm>
        </p:spPr>
        <p:txBody>
          <a:bodyPr>
            <a:normAutofit/>
          </a:bodyPr>
          <a:lstStyle>
            <a:lvl1pPr marL="0" indent="0">
              <a:buNone/>
              <a:defRPr sz="1200" i="1" baseline="0"/>
            </a:lvl1pPr>
          </a:lstStyle>
          <a:p>
            <a:r>
              <a:rPr lang="en-US" dirty="0"/>
              <a:t>Insert Photo</a:t>
            </a:r>
          </a:p>
        </p:txBody>
      </p:sp>
      <p:sp>
        <p:nvSpPr>
          <p:cNvPr id="4" name="Slide Number Placeholder 3"/>
          <p:cNvSpPr>
            <a:spLocks noGrp="1"/>
          </p:cNvSpPr>
          <p:nvPr>
            <p:ph type="sldNum" sz="quarter" idx="16"/>
          </p:nvPr>
        </p:nvSpPr>
        <p:spPr/>
        <p:txBody>
          <a:bodyPr/>
          <a:lstStyle/>
          <a:p>
            <a:fld id="{3DD97BEB-BAEF-0344-9D5C-EC73E478698A}" type="slidenum">
              <a:rPr lang="en-US" smtClean="0"/>
              <a:pPr/>
              <a:t>‹#›</a:t>
            </a:fld>
            <a:endParaRPr lang="en-US"/>
          </a:p>
        </p:txBody>
      </p:sp>
      <p:sp>
        <p:nvSpPr>
          <p:cNvPr id="8" name="Text Placeholder 3"/>
          <p:cNvSpPr>
            <a:spLocks noGrp="1"/>
          </p:cNvSpPr>
          <p:nvPr>
            <p:ph type="body" sz="quarter" idx="17" hasCustomPrompt="1"/>
          </p:nvPr>
        </p:nvSpPr>
        <p:spPr>
          <a:xfrm>
            <a:off x="628650" y="1106197"/>
            <a:ext cx="7886700" cy="356843"/>
          </a:xfrm>
        </p:spPr>
        <p:txBody>
          <a:bodyPr>
            <a:noAutofit/>
          </a:bodyPr>
          <a:lstStyle>
            <a:lvl1pPr marL="0" indent="0">
              <a:buNone/>
              <a:defRPr sz="2400" b="1" i="1">
                <a:solidFill>
                  <a:schemeClr val="tx1">
                    <a:lumMod val="50000"/>
                    <a:lumOff val="50000"/>
                  </a:schemeClr>
                </a:solidFill>
              </a:defRPr>
            </a:lvl1pPr>
          </a:lstStyle>
          <a:p>
            <a:pPr lvl="0"/>
            <a:r>
              <a:rPr lang="en-US" dirty="0"/>
              <a:t>Subhead</a:t>
            </a:r>
          </a:p>
        </p:txBody>
      </p:sp>
    </p:spTree>
    <p:extLst>
      <p:ext uri="{BB962C8B-B14F-4D97-AF65-F5344CB8AC3E}">
        <p14:creationId xmlns:p14="http://schemas.microsoft.com/office/powerpoint/2010/main" val="18389558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Slide Number Placeholder 5"/>
          <p:cNvSpPr>
            <a:spLocks noGrp="1"/>
          </p:cNvSpPr>
          <p:nvPr>
            <p:ph type="sldNum" sz="quarter" idx="10"/>
          </p:nvPr>
        </p:nvSpPr>
        <p:spPr/>
        <p:txBody>
          <a:bodyPr/>
          <a:lstStyle/>
          <a:p>
            <a:fld id="{3DD97BEB-BAEF-0344-9D5C-EC73E478698A}" type="slidenum">
              <a:rPr lang="en-US" smtClean="0"/>
              <a:pPr/>
              <a:t>‹#›</a:t>
            </a:fld>
            <a:endParaRPr lang="en-US"/>
          </a:p>
        </p:txBody>
      </p:sp>
    </p:spTree>
    <p:extLst>
      <p:ext uri="{BB962C8B-B14F-4D97-AF65-F5344CB8AC3E}">
        <p14:creationId xmlns:p14="http://schemas.microsoft.com/office/powerpoint/2010/main" val="8441047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Bullets">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628650" y="556181"/>
            <a:ext cx="7886700" cy="553336"/>
          </a:xfrm>
        </p:spPr>
        <p:txBody>
          <a:bodyPr/>
          <a:lstStyle/>
          <a:p>
            <a:r>
              <a:rPr lang="en-US" dirty="0"/>
              <a:t>Topic</a:t>
            </a:r>
          </a:p>
        </p:txBody>
      </p:sp>
      <p:sp>
        <p:nvSpPr>
          <p:cNvPr id="13" name="Text Placeholder 13"/>
          <p:cNvSpPr>
            <a:spLocks noGrp="1"/>
          </p:cNvSpPr>
          <p:nvPr>
            <p:ph type="body" sz="quarter" idx="13"/>
          </p:nvPr>
        </p:nvSpPr>
        <p:spPr>
          <a:xfrm>
            <a:off x="628650" y="2837467"/>
            <a:ext cx="7886700" cy="213988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 Placeholder 13"/>
          <p:cNvSpPr>
            <a:spLocks noGrp="1"/>
          </p:cNvSpPr>
          <p:nvPr>
            <p:ph type="body" sz="quarter" idx="14" hasCustomPrompt="1"/>
          </p:nvPr>
        </p:nvSpPr>
        <p:spPr>
          <a:xfrm>
            <a:off x="628650" y="1825625"/>
            <a:ext cx="7886700" cy="1011843"/>
          </a:xfrm>
        </p:spPr>
        <p:txBody>
          <a:bodyPr>
            <a:normAutofit/>
          </a:bodyPr>
          <a:lstStyle>
            <a:lvl1pPr marL="0" indent="0">
              <a:buNone/>
              <a:defRPr sz="2000"/>
            </a:lvl1pPr>
            <a:lvl2pPr>
              <a:defRPr sz="1800"/>
            </a:lvl2pPr>
            <a:lvl3pPr>
              <a:defRPr sz="1800"/>
            </a:lvl3pPr>
            <a:lvl4pPr>
              <a:defRPr sz="1800"/>
            </a:lvl4pPr>
            <a:lvl5pPr>
              <a:defRPr sz="1800"/>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Ut</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ea</a:t>
            </a:r>
            <a:r>
              <a:rPr lang="en-US" dirty="0"/>
              <a:t> </a:t>
            </a:r>
            <a:r>
              <a:rPr lang="en-US" dirty="0" err="1"/>
              <a:t>consequat</a:t>
            </a:r>
            <a:r>
              <a:rPr lang="en-US" dirty="0"/>
              <a:t>.</a:t>
            </a:r>
          </a:p>
        </p:txBody>
      </p:sp>
      <p:sp>
        <p:nvSpPr>
          <p:cNvPr id="14" name="Text Placeholder 13"/>
          <p:cNvSpPr>
            <a:spLocks noGrp="1"/>
          </p:cNvSpPr>
          <p:nvPr>
            <p:ph type="body" sz="quarter" idx="15" hasCustomPrompt="1"/>
          </p:nvPr>
        </p:nvSpPr>
        <p:spPr>
          <a:xfrm>
            <a:off x="628650" y="4977353"/>
            <a:ext cx="7886700" cy="662890"/>
          </a:xfrm>
        </p:spPr>
        <p:txBody>
          <a:bodyPr>
            <a:normAutofit/>
          </a:bodyPr>
          <a:lstStyle>
            <a:lvl1pPr marL="0" indent="0">
              <a:buNone/>
              <a:defRPr sz="2000" b="1" i="1">
                <a:solidFill>
                  <a:srgbClr val="0066A1"/>
                </a:solidFill>
              </a:defRPr>
            </a:lvl1pPr>
            <a:lvl2pPr>
              <a:defRPr sz="1800"/>
            </a:lvl2pPr>
            <a:lvl3pPr>
              <a:defRPr sz="1800"/>
            </a:lvl3pPr>
            <a:lvl4pPr>
              <a:defRPr sz="1800"/>
            </a:lvl4pPr>
            <a:lvl5pPr>
              <a:defRPr sz="1800"/>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p>
        </p:txBody>
      </p:sp>
      <p:sp>
        <p:nvSpPr>
          <p:cNvPr id="2" name="Slide Number Placeholder 1"/>
          <p:cNvSpPr>
            <a:spLocks noGrp="1"/>
          </p:cNvSpPr>
          <p:nvPr>
            <p:ph type="sldNum" sz="quarter" idx="16"/>
          </p:nvPr>
        </p:nvSpPr>
        <p:spPr/>
        <p:txBody>
          <a:bodyPr/>
          <a:lstStyle/>
          <a:p>
            <a:fld id="{3DD97BEB-BAEF-0344-9D5C-EC73E478698A}" type="slidenum">
              <a:rPr lang="en-US" smtClean="0"/>
              <a:pPr/>
              <a:t>‹#›</a:t>
            </a:fld>
            <a:endParaRPr lang="en-US"/>
          </a:p>
        </p:txBody>
      </p:sp>
      <p:sp>
        <p:nvSpPr>
          <p:cNvPr id="8" name="Text Placeholder 3"/>
          <p:cNvSpPr>
            <a:spLocks noGrp="1"/>
          </p:cNvSpPr>
          <p:nvPr>
            <p:ph type="body" sz="quarter" idx="17" hasCustomPrompt="1"/>
          </p:nvPr>
        </p:nvSpPr>
        <p:spPr>
          <a:xfrm>
            <a:off x="628650" y="1106197"/>
            <a:ext cx="7886700" cy="356843"/>
          </a:xfrm>
        </p:spPr>
        <p:txBody>
          <a:bodyPr>
            <a:noAutofit/>
          </a:bodyPr>
          <a:lstStyle>
            <a:lvl1pPr marL="0" indent="0">
              <a:buNone/>
              <a:defRPr sz="2400" b="1" i="1">
                <a:solidFill>
                  <a:schemeClr val="tx1">
                    <a:lumMod val="50000"/>
                    <a:lumOff val="50000"/>
                  </a:schemeClr>
                </a:solidFill>
              </a:defRPr>
            </a:lvl1pPr>
          </a:lstStyle>
          <a:p>
            <a:pPr lvl="0"/>
            <a:r>
              <a:rPr lang="en-US" dirty="0"/>
              <a:t>Subhead</a:t>
            </a:r>
          </a:p>
        </p:txBody>
      </p:sp>
    </p:spTree>
    <p:extLst>
      <p:ext uri="{BB962C8B-B14F-4D97-AF65-F5344CB8AC3E}">
        <p14:creationId xmlns:p14="http://schemas.microsoft.com/office/powerpoint/2010/main" val="13278911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Bullets, Content">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628650" y="556181"/>
            <a:ext cx="7886700" cy="553336"/>
          </a:xfrm>
        </p:spPr>
        <p:txBody>
          <a:bodyPr/>
          <a:lstStyle/>
          <a:p>
            <a:r>
              <a:rPr lang="en-US" dirty="0"/>
              <a:t>Topic</a:t>
            </a:r>
          </a:p>
        </p:txBody>
      </p:sp>
      <p:sp>
        <p:nvSpPr>
          <p:cNvPr id="13" name="Text Placeholder 13"/>
          <p:cNvSpPr>
            <a:spLocks noGrp="1"/>
          </p:cNvSpPr>
          <p:nvPr>
            <p:ph type="body" sz="quarter" idx="13"/>
          </p:nvPr>
        </p:nvSpPr>
        <p:spPr>
          <a:xfrm>
            <a:off x="628650" y="4006391"/>
            <a:ext cx="3886200" cy="161177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 Placeholder 13"/>
          <p:cNvSpPr>
            <a:spLocks noGrp="1"/>
          </p:cNvSpPr>
          <p:nvPr>
            <p:ph type="body" sz="quarter" idx="14" hasCustomPrompt="1"/>
          </p:nvPr>
        </p:nvSpPr>
        <p:spPr>
          <a:xfrm>
            <a:off x="628650" y="1825624"/>
            <a:ext cx="7886700" cy="2075235"/>
          </a:xfrm>
        </p:spPr>
        <p:txBody>
          <a:bodyPr numCol="2" spcCol="274320">
            <a:normAutofit/>
          </a:bodyPr>
          <a:lstStyle>
            <a:lvl1pPr marL="0" indent="0">
              <a:buNone/>
              <a:defRPr sz="2000"/>
            </a:lvl1pPr>
            <a:lvl2pPr>
              <a:defRPr sz="1800"/>
            </a:lvl2pPr>
            <a:lvl3pPr>
              <a:defRPr sz="1800"/>
            </a:lvl3pPr>
            <a:lvl4pPr>
              <a:defRPr sz="1800"/>
            </a:lvl4pPr>
            <a:lvl5pPr>
              <a:defRPr sz="1800"/>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Ut</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a:t>
            </a:r>
            <a:r>
              <a:rPr lang="en-US" dirty="0" err="1"/>
              <a:t>Duis</a:t>
            </a:r>
            <a:r>
              <a:rPr lang="en-US" dirty="0"/>
              <a:t> </a:t>
            </a:r>
            <a:r>
              <a:rPr lang="en-US" dirty="0" err="1"/>
              <a:t>aute</a:t>
            </a:r>
            <a:r>
              <a:rPr lang="en-US" dirty="0"/>
              <a:t> </a:t>
            </a:r>
            <a:r>
              <a:rPr lang="en-US" dirty="0" err="1"/>
              <a:t>irure</a:t>
            </a:r>
            <a:r>
              <a:rPr lang="en-US" dirty="0"/>
              <a:t> dolor in </a:t>
            </a:r>
            <a:r>
              <a:rPr lang="en-US" dirty="0" err="1"/>
              <a:t>reprehenderit</a:t>
            </a:r>
            <a:r>
              <a:rPr lang="en-US" dirty="0"/>
              <a:t> in </a:t>
            </a:r>
            <a:r>
              <a:rPr lang="en-US" dirty="0" err="1"/>
              <a:t>voluptate</a:t>
            </a:r>
            <a:r>
              <a:rPr lang="en-US" dirty="0"/>
              <a:t> </a:t>
            </a:r>
            <a:r>
              <a:rPr lang="en-US" dirty="0" err="1"/>
              <a:t>velit</a:t>
            </a:r>
            <a:r>
              <a:rPr lang="en-US" dirty="0"/>
              <a:t> </a:t>
            </a:r>
            <a:r>
              <a:rPr lang="en-US" dirty="0" err="1"/>
              <a:t>esse</a:t>
            </a:r>
            <a:r>
              <a:rPr lang="en-US" dirty="0"/>
              <a:t> </a:t>
            </a:r>
            <a:r>
              <a:rPr lang="en-US" dirty="0" err="1"/>
              <a:t>cillum</a:t>
            </a:r>
            <a:r>
              <a:rPr lang="en-US" dirty="0"/>
              <a:t> </a:t>
            </a:r>
            <a:r>
              <a:rPr lang="en-US" dirty="0" err="1"/>
              <a:t>dolore</a:t>
            </a:r>
            <a:r>
              <a:rPr lang="en-US" dirty="0"/>
              <a:t> </a:t>
            </a:r>
            <a:r>
              <a:rPr lang="en-US" dirty="0" err="1"/>
              <a:t>eu</a:t>
            </a:r>
            <a:r>
              <a:rPr lang="en-US" dirty="0"/>
              <a:t> </a:t>
            </a:r>
            <a:r>
              <a:rPr lang="en-US" dirty="0" err="1"/>
              <a:t>fugiat</a:t>
            </a:r>
            <a:r>
              <a:rPr lang="en-US" dirty="0"/>
              <a:t> </a:t>
            </a:r>
            <a:r>
              <a:rPr lang="en-US" dirty="0" err="1"/>
              <a:t>nulla</a:t>
            </a:r>
            <a:r>
              <a:rPr lang="en-US" dirty="0"/>
              <a:t> </a:t>
            </a:r>
            <a:r>
              <a:rPr lang="en-US" dirty="0" err="1"/>
              <a:t>pariatur</a:t>
            </a:r>
            <a:r>
              <a:rPr lang="en-US" dirty="0"/>
              <a:t>. </a:t>
            </a:r>
            <a:r>
              <a:rPr lang="en-US" dirty="0" err="1"/>
              <a:t>Excepteur</a:t>
            </a:r>
            <a:r>
              <a:rPr lang="en-US" dirty="0"/>
              <a:t> </a:t>
            </a:r>
            <a:r>
              <a:rPr lang="en-US" dirty="0" err="1"/>
              <a:t>sint</a:t>
            </a:r>
            <a:r>
              <a:rPr lang="en-US" dirty="0"/>
              <a:t> </a:t>
            </a:r>
            <a:r>
              <a:rPr lang="en-US" dirty="0" err="1"/>
              <a:t>occaecat</a:t>
            </a:r>
            <a:r>
              <a:rPr lang="en-US" dirty="0"/>
              <a:t> </a:t>
            </a:r>
            <a:r>
              <a:rPr lang="en-US" dirty="0" err="1"/>
              <a:t>cupidatat</a:t>
            </a:r>
            <a:r>
              <a:rPr lang="en-US" dirty="0"/>
              <a:t> non </a:t>
            </a:r>
            <a:r>
              <a:rPr lang="en-US" dirty="0" err="1"/>
              <a:t>proident</a:t>
            </a:r>
            <a:r>
              <a:rPr lang="en-US" dirty="0"/>
              <a:t>, </a:t>
            </a:r>
            <a:r>
              <a:rPr lang="en-US" dirty="0" err="1"/>
              <a:t>sunt</a:t>
            </a:r>
            <a:r>
              <a:rPr lang="en-US" dirty="0"/>
              <a:t> in culpa qui.</a:t>
            </a:r>
          </a:p>
        </p:txBody>
      </p:sp>
      <p:sp>
        <p:nvSpPr>
          <p:cNvPr id="3" name="Picture Placeholder 2"/>
          <p:cNvSpPr>
            <a:spLocks noGrp="1"/>
          </p:cNvSpPr>
          <p:nvPr>
            <p:ph type="pic" sz="quarter" idx="15" hasCustomPrompt="1"/>
          </p:nvPr>
        </p:nvSpPr>
        <p:spPr>
          <a:xfrm>
            <a:off x="4629150" y="4006391"/>
            <a:ext cx="3886200" cy="1611772"/>
          </a:xfrm>
        </p:spPr>
        <p:txBody>
          <a:bodyPr>
            <a:normAutofit/>
          </a:bodyPr>
          <a:lstStyle>
            <a:lvl1pPr marL="0" indent="0">
              <a:buNone/>
              <a:defRPr sz="1200" i="1" baseline="0"/>
            </a:lvl1pPr>
          </a:lstStyle>
          <a:p>
            <a:r>
              <a:rPr lang="en-US" dirty="0"/>
              <a:t>Insert Photo</a:t>
            </a:r>
          </a:p>
        </p:txBody>
      </p:sp>
      <p:sp>
        <p:nvSpPr>
          <p:cNvPr id="2" name="Slide Number Placeholder 1"/>
          <p:cNvSpPr>
            <a:spLocks noGrp="1"/>
          </p:cNvSpPr>
          <p:nvPr>
            <p:ph type="sldNum" sz="quarter" idx="16"/>
          </p:nvPr>
        </p:nvSpPr>
        <p:spPr/>
        <p:txBody>
          <a:bodyPr/>
          <a:lstStyle/>
          <a:p>
            <a:fld id="{3DD97BEB-BAEF-0344-9D5C-EC73E478698A}" type="slidenum">
              <a:rPr lang="en-US" smtClean="0"/>
              <a:pPr/>
              <a:t>‹#›</a:t>
            </a:fld>
            <a:endParaRPr lang="en-US"/>
          </a:p>
        </p:txBody>
      </p:sp>
      <p:sp>
        <p:nvSpPr>
          <p:cNvPr id="8" name="Text Placeholder 3"/>
          <p:cNvSpPr>
            <a:spLocks noGrp="1"/>
          </p:cNvSpPr>
          <p:nvPr>
            <p:ph type="body" sz="quarter" idx="17" hasCustomPrompt="1"/>
          </p:nvPr>
        </p:nvSpPr>
        <p:spPr>
          <a:xfrm>
            <a:off x="628650" y="1106197"/>
            <a:ext cx="7886700" cy="356843"/>
          </a:xfrm>
        </p:spPr>
        <p:txBody>
          <a:bodyPr>
            <a:noAutofit/>
          </a:bodyPr>
          <a:lstStyle>
            <a:lvl1pPr marL="0" indent="0">
              <a:buNone/>
              <a:defRPr sz="2400" b="1" i="1">
                <a:solidFill>
                  <a:schemeClr val="tx1">
                    <a:lumMod val="50000"/>
                    <a:lumOff val="50000"/>
                  </a:schemeClr>
                </a:solidFill>
              </a:defRPr>
            </a:lvl1pPr>
          </a:lstStyle>
          <a:p>
            <a:pPr lvl="0"/>
            <a:r>
              <a:rPr lang="en-US" dirty="0"/>
              <a:t>Subhead</a:t>
            </a:r>
          </a:p>
        </p:txBody>
      </p:sp>
    </p:spTree>
    <p:extLst>
      <p:ext uri="{BB962C8B-B14F-4D97-AF65-F5344CB8AC3E}">
        <p14:creationId xmlns:p14="http://schemas.microsoft.com/office/powerpoint/2010/main" val="6622244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resentation Title Slide Opt 1 Editable">
    <p:spTree>
      <p:nvGrpSpPr>
        <p:cNvPr id="1" name=""/>
        <p:cNvGrpSpPr/>
        <p:nvPr/>
      </p:nvGrpSpPr>
      <p:grpSpPr>
        <a:xfrm>
          <a:off x="0" y="0"/>
          <a:ext cx="0" cy="0"/>
          <a:chOff x="0" y="0"/>
          <a:chExt cx="0" cy="0"/>
        </a:xfrm>
      </p:grpSpPr>
      <p:pic>
        <p:nvPicPr>
          <p:cNvPr id="55" name="Picture 5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750" y="0"/>
            <a:ext cx="9167750" cy="6858000"/>
          </a:xfrm>
          <a:prstGeom prst="rect">
            <a:avLst/>
          </a:prstGeom>
        </p:spPr>
      </p:pic>
      <p:sp>
        <p:nvSpPr>
          <p:cNvPr id="2" name="Title 1"/>
          <p:cNvSpPr>
            <a:spLocks noGrp="1"/>
          </p:cNvSpPr>
          <p:nvPr>
            <p:ph type="ctrTitle" hasCustomPrompt="1"/>
          </p:nvPr>
        </p:nvSpPr>
        <p:spPr>
          <a:xfrm>
            <a:off x="685800" y="3637527"/>
            <a:ext cx="7772400" cy="697310"/>
          </a:xfrm>
        </p:spPr>
        <p:txBody>
          <a:bodyPr anchor="b">
            <a:normAutofit/>
          </a:bodyPr>
          <a:lstStyle>
            <a:lvl1pPr algn="l">
              <a:defRPr sz="4400" i="0">
                <a:solidFill>
                  <a:srgbClr val="0066A1"/>
                </a:solidFill>
              </a:defRPr>
            </a:lvl1pPr>
          </a:lstStyle>
          <a:p>
            <a:r>
              <a:rPr lang="en-US" dirty="0"/>
              <a:t>Presentation Title</a:t>
            </a:r>
          </a:p>
        </p:txBody>
      </p:sp>
      <p:sp>
        <p:nvSpPr>
          <p:cNvPr id="3" name="Subtitle 2"/>
          <p:cNvSpPr>
            <a:spLocks noGrp="1"/>
          </p:cNvSpPr>
          <p:nvPr>
            <p:ph type="subTitle" idx="1" hasCustomPrompt="1"/>
          </p:nvPr>
        </p:nvSpPr>
        <p:spPr>
          <a:xfrm>
            <a:off x="685800" y="4426913"/>
            <a:ext cx="7772400" cy="1275747"/>
          </a:xfrm>
        </p:spPr>
        <p:txBody>
          <a:bodyPr>
            <a:normAutofit/>
          </a:bodyPr>
          <a:lstStyle>
            <a:lvl1pPr marL="0" indent="0" algn="l">
              <a:buNone/>
              <a:defRPr sz="2800" b="1" i="1">
                <a:solidFill>
                  <a:schemeClr val="tx1">
                    <a:lumMod val="50000"/>
                    <a:lumOff val="50000"/>
                  </a:schemeClr>
                </a:solidFill>
                <a:latin typeface="Calibri" charset="0"/>
                <a:ea typeface="Calibri" charset="0"/>
                <a:cs typeface="Calibri"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Subhead</a:t>
            </a:r>
          </a:p>
        </p:txBody>
      </p:sp>
      <p:sp>
        <p:nvSpPr>
          <p:cNvPr id="50" name="Picture Placeholder 49"/>
          <p:cNvSpPr>
            <a:spLocks noGrp="1"/>
          </p:cNvSpPr>
          <p:nvPr>
            <p:ph type="pic" sz="quarter" idx="13" hasCustomPrompt="1"/>
          </p:nvPr>
        </p:nvSpPr>
        <p:spPr>
          <a:xfrm>
            <a:off x="0" y="1044735"/>
            <a:ext cx="1828800" cy="1828800"/>
          </a:xfrm>
          <a:blipFill>
            <a:blip r:embed="rId3">
              <a:extLst>
                <a:ext uri="{28A0092B-C50C-407E-A947-70E740481C1C}">
                  <a14:useLocalDpi xmlns:a14="http://schemas.microsoft.com/office/drawing/2010/main" val="0"/>
                </a:ext>
              </a:extLst>
            </a:blip>
            <a:stretch>
              <a:fillRect/>
            </a:stretch>
          </a:blipFill>
        </p:spPr>
        <p:txBody>
          <a:bodyPr anchor="ctr">
            <a:normAutofit/>
          </a:bodyPr>
          <a:lstStyle>
            <a:lvl1pPr marL="0" indent="0" algn="ctr">
              <a:buNone/>
              <a:defRPr sz="2800" baseline="0">
                <a:ln w="3175">
                  <a:noFill/>
                </a:ln>
                <a:solidFill>
                  <a:schemeClr val="bg1"/>
                </a:solidFill>
                <a:effectLst>
                  <a:outerShdw blurRad="38100" dist="38100" dir="2700000" algn="tl">
                    <a:srgbClr val="000000">
                      <a:alpha val="43137"/>
                    </a:srgbClr>
                  </a:outerShdw>
                </a:effectLst>
              </a:defRPr>
            </a:lvl1pPr>
          </a:lstStyle>
          <a:p>
            <a:r>
              <a:rPr lang="en-US" dirty="0"/>
              <a:t>INSERT</a:t>
            </a:r>
            <a:br>
              <a:rPr lang="en-US" dirty="0"/>
            </a:br>
            <a:r>
              <a:rPr lang="en-US" dirty="0"/>
              <a:t> IMAGE </a:t>
            </a:r>
          </a:p>
        </p:txBody>
      </p:sp>
      <p:sp>
        <p:nvSpPr>
          <p:cNvPr id="51" name="Picture Placeholder 49"/>
          <p:cNvSpPr>
            <a:spLocks noGrp="1"/>
          </p:cNvSpPr>
          <p:nvPr>
            <p:ph type="pic" sz="quarter" idx="14" hasCustomPrompt="1"/>
          </p:nvPr>
        </p:nvSpPr>
        <p:spPr>
          <a:xfrm>
            <a:off x="1828800" y="1044735"/>
            <a:ext cx="1828800" cy="1828800"/>
          </a:xfrm>
          <a:blipFill>
            <a:blip r:embed="rId4">
              <a:extLst>
                <a:ext uri="{28A0092B-C50C-407E-A947-70E740481C1C}">
                  <a14:useLocalDpi xmlns:a14="http://schemas.microsoft.com/office/drawing/2010/main" val="0"/>
                </a:ext>
              </a:extLst>
            </a:blip>
            <a:stretch>
              <a:fillRect/>
            </a:stretch>
          </a:blipFill>
        </p:spPr>
        <p:txBody>
          <a:bodyPr anchor="ctr">
            <a:normAutofit/>
          </a:bodyPr>
          <a:lstStyle>
            <a:lvl1pPr marL="0" marR="0" indent="0" algn="ctr" defTabSz="914400" rtl="0" eaLnBrk="1" fontAlgn="auto" latinLnBrk="0" hangingPunct="1">
              <a:lnSpc>
                <a:spcPct val="90000"/>
              </a:lnSpc>
              <a:spcBef>
                <a:spcPts val="1000"/>
              </a:spcBef>
              <a:spcAft>
                <a:spcPts val="0"/>
              </a:spcAft>
              <a:buClr>
                <a:srgbClr val="0066A1"/>
              </a:buClr>
              <a:buSzTx/>
              <a:buFont typeface="LucidaGrande" charset="0"/>
              <a:buNone/>
              <a:tabLst/>
              <a:defRPr sz="2800" baseline="0">
                <a:ln w="3175">
                  <a:noFill/>
                </a:ln>
                <a:solidFill>
                  <a:schemeClr val="bg1"/>
                </a:solidFill>
                <a:effectLst>
                  <a:outerShdw blurRad="38100" dist="38100" dir="2700000" algn="tl">
                    <a:srgbClr val="000000">
                      <a:alpha val="43137"/>
                    </a:srgbClr>
                  </a:outerShdw>
                </a:effectLst>
              </a:defRPr>
            </a:lvl1pPr>
          </a:lstStyle>
          <a:p>
            <a:r>
              <a:rPr lang="en-US" dirty="0"/>
              <a:t> INSERT</a:t>
            </a:r>
            <a:br>
              <a:rPr lang="en-US" dirty="0"/>
            </a:br>
            <a:r>
              <a:rPr lang="en-US" dirty="0"/>
              <a:t> IMAGE </a:t>
            </a:r>
          </a:p>
        </p:txBody>
      </p:sp>
      <p:sp>
        <p:nvSpPr>
          <p:cNvPr id="52" name="Picture Placeholder 49"/>
          <p:cNvSpPr>
            <a:spLocks noGrp="1"/>
          </p:cNvSpPr>
          <p:nvPr>
            <p:ph type="pic" sz="quarter" idx="15" hasCustomPrompt="1"/>
          </p:nvPr>
        </p:nvSpPr>
        <p:spPr>
          <a:xfrm>
            <a:off x="3657600" y="1044735"/>
            <a:ext cx="1828800" cy="1828800"/>
          </a:xfrm>
          <a:blipFill>
            <a:blip r:embed="rId5">
              <a:extLst>
                <a:ext uri="{28A0092B-C50C-407E-A947-70E740481C1C}">
                  <a14:useLocalDpi xmlns:a14="http://schemas.microsoft.com/office/drawing/2010/main" val="0"/>
                </a:ext>
              </a:extLst>
            </a:blip>
            <a:stretch>
              <a:fillRect/>
            </a:stretch>
          </a:blipFill>
        </p:spPr>
        <p:txBody>
          <a:bodyPr anchor="ctr">
            <a:normAutofit/>
          </a:bodyPr>
          <a:lstStyle>
            <a:lvl1pPr marL="0" marR="0" indent="0" algn="ctr" defTabSz="914400" rtl="0" eaLnBrk="1" fontAlgn="auto" latinLnBrk="0" hangingPunct="1">
              <a:lnSpc>
                <a:spcPct val="90000"/>
              </a:lnSpc>
              <a:spcBef>
                <a:spcPts val="1000"/>
              </a:spcBef>
              <a:spcAft>
                <a:spcPts val="0"/>
              </a:spcAft>
              <a:buClr>
                <a:srgbClr val="0066A1"/>
              </a:buClr>
              <a:buSzTx/>
              <a:buFont typeface="LucidaGrande" charset="0"/>
              <a:buNone/>
              <a:tabLst/>
              <a:defRPr sz="2800" baseline="0">
                <a:ln w="3175">
                  <a:noFill/>
                </a:ln>
                <a:solidFill>
                  <a:schemeClr val="bg1"/>
                </a:solidFill>
                <a:effectLst>
                  <a:outerShdw blurRad="38100" dist="38100" dir="2700000" algn="tl">
                    <a:srgbClr val="000000">
                      <a:alpha val="43137"/>
                    </a:srgbClr>
                  </a:outerShdw>
                </a:effectLst>
              </a:defRPr>
            </a:lvl1pPr>
          </a:lstStyle>
          <a:p>
            <a:r>
              <a:rPr lang="en-US" dirty="0"/>
              <a:t> INSERT</a:t>
            </a:r>
            <a:br>
              <a:rPr lang="en-US" dirty="0"/>
            </a:br>
            <a:r>
              <a:rPr lang="en-US" dirty="0"/>
              <a:t> IMAGE  </a:t>
            </a:r>
          </a:p>
        </p:txBody>
      </p:sp>
      <p:sp>
        <p:nvSpPr>
          <p:cNvPr id="53" name="Picture Placeholder 49"/>
          <p:cNvSpPr>
            <a:spLocks noGrp="1"/>
          </p:cNvSpPr>
          <p:nvPr>
            <p:ph type="pic" sz="quarter" idx="16" hasCustomPrompt="1"/>
          </p:nvPr>
        </p:nvSpPr>
        <p:spPr>
          <a:xfrm>
            <a:off x="5486400" y="1044735"/>
            <a:ext cx="1828800" cy="1828800"/>
          </a:xfrm>
          <a:blipFill>
            <a:blip r:embed="rId6">
              <a:extLst>
                <a:ext uri="{28A0092B-C50C-407E-A947-70E740481C1C}">
                  <a14:useLocalDpi xmlns:a14="http://schemas.microsoft.com/office/drawing/2010/main" val="0"/>
                </a:ext>
              </a:extLst>
            </a:blip>
            <a:stretch>
              <a:fillRect/>
            </a:stretch>
          </a:blipFill>
        </p:spPr>
        <p:txBody>
          <a:bodyPr anchor="ctr">
            <a:normAutofit/>
          </a:bodyPr>
          <a:lstStyle>
            <a:lvl1pPr marL="0" marR="0" indent="0" algn="ctr" defTabSz="914400" rtl="0" eaLnBrk="1" fontAlgn="auto" latinLnBrk="0" hangingPunct="1">
              <a:lnSpc>
                <a:spcPct val="90000"/>
              </a:lnSpc>
              <a:spcBef>
                <a:spcPts val="1000"/>
              </a:spcBef>
              <a:spcAft>
                <a:spcPts val="0"/>
              </a:spcAft>
              <a:buClr>
                <a:srgbClr val="0066A1"/>
              </a:buClr>
              <a:buSzTx/>
              <a:buFont typeface="LucidaGrande" charset="0"/>
              <a:buNone/>
              <a:tabLst/>
              <a:defRPr sz="2800" baseline="0">
                <a:ln w="3175">
                  <a:noFill/>
                </a:ln>
                <a:solidFill>
                  <a:schemeClr val="bg1"/>
                </a:solidFill>
                <a:effectLst>
                  <a:outerShdw blurRad="38100" dist="38100" dir="2700000" algn="tl">
                    <a:srgbClr val="000000">
                      <a:alpha val="43137"/>
                    </a:srgbClr>
                  </a:outerShdw>
                </a:effectLst>
              </a:defRPr>
            </a:lvl1pPr>
          </a:lstStyle>
          <a:p>
            <a:r>
              <a:rPr lang="en-US" dirty="0"/>
              <a:t>  INSERT</a:t>
            </a:r>
            <a:br>
              <a:rPr lang="en-US" dirty="0"/>
            </a:br>
            <a:r>
              <a:rPr lang="en-US" dirty="0"/>
              <a:t> IMAGE </a:t>
            </a:r>
          </a:p>
        </p:txBody>
      </p:sp>
      <p:sp>
        <p:nvSpPr>
          <p:cNvPr id="54" name="Picture Placeholder 49"/>
          <p:cNvSpPr>
            <a:spLocks noGrp="1"/>
          </p:cNvSpPr>
          <p:nvPr>
            <p:ph type="pic" sz="quarter" idx="17" hasCustomPrompt="1"/>
          </p:nvPr>
        </p:nvSpPr>
        <p:spPr>
          <a:xfrm>
            <a:off x="7315200" y="1044735"/>
            <a:ext cx="1828800" cy="1828800"/>
          </a:xfrm>
          <a:blipFill>
            <a:blip r:embed="rId7">
              <a:extLst>
                <a:ext uri="{28A0092B-C50C-407E-A947-70E740481C1C}">
                  <a14:useLocalDpi xmlns:a14="http://schemas.microsoft.com/office/drawing/2010/main" val="0"/>
                </a:ext>
              </a:extLst>
            </a:blip>
            <a:stretch>
              <a:fillRect/>
            </a:stretch>
          </a:blipFill>
        </p:spPr>
        <p:txBody>
          <a:bodyPr anchor="ctr">
            <a:normAutofit/>
          </a:bodyPr>
          <a:lstStyle>
            <a:lvl1pPr marL="0" indent="0" algn="ctr">
              <a:buNone/>
              <a:defRPr sz="2800" baseline="0">
                <a:ln w="3175">
                  <a:noFill/>
                </a:ln>
                <a:solidFill>
                  <a:schemeClr val="bg1"/>
                </a:solidFill>
                <a:effectLst>
                  <a:outerShdw blurRad="38100" dist="38100" dir="2700000" algn="tl">
                    <a:srgbClr val="000000">
                      <a:alpha val="43137"/>
                    </a:srgbClr>
                  </a:outerShdw>
                </a:effectLst>
              </a:defRPr>
            </a:lvl1pPr>
          </a:lstStyle>
          <a:p>
            <a:r>
              <a:rPr lang="en-US" dirty="0"/>
              <a:t> INSERT</a:t>
            </a:r>
            <a:br>
              <a:rPr lang="en-US" dirty="0"/>
            </a:br>
            <a:r>
              <a:rPr lang="en-US" dirty="0"/>
              <a:t> IMAGE</a:t>
            </a:r>
          </a:p>
        </p:txBody>
      </p:sp>
      <p:sp>
        <p:nvSpPr>
          <p:cNvPr id="10" name="Slide Number Placeholder 9"/>
          <p:cNvSpPr>
            <a:spLocks noGrp="1"/>
          </p:cNvSpPr>
          <p:nvPr>
            <p:ph type="sldNum" sz="quarter" idx="18"/>
          </p:nvPr>
        </p:nvSpPr>
        <p:spPr/>
        <p:txBody>
          <a:bodyPr/>
          <a:lstStyle>
            <a:lvl1pPr>
              <a:defRPr>
                <a:solidFill>
                  <a:srgbClr val="0066A1"/>
                </a:solidFill>
              </a:defRPr>
            </a:lvl1pPr>
          </a:lstStyle>
          <a:p>
            <a:fld id="{3DD97BEB-BAEF-0344-9D5C-EC73E478698A}" type="slidenum">
              <a:rPr lang="en-US" smtClean="0"/>
              <a:pPr/>
              <a:t>‹#›</a:t>
            </a:fld>
            <a:endParaRPr lang="en-US"/>
          </a:p>
        </p:txBody>
      </p:sp>
      <p:pic>
        <p:nvPicPr>
          <p:cNvPr id="14" name="Picture 13"/>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flipH="1">
            <a:off x="-23750" y="0"/>
            <a:ext cx="9191500" cy="698500"/>
          </a:xfrm>
          <a:prstGeom prst="rect">
            <a:avLst/>
          </a:prstGeom>
        </p:spPr>
      </p:pic>
      <p:pic>
        <p:nvPicPr>
          <p:cNvPr id="15" name="Picture 14"/>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7613960" y="5982005"/>
            <a:ext cx="1215715" cy="354989"/>
          </a:xfrm>
          <a:prstGeom prst="rect">
            <a:avLst/>
          </a:prstGeom>
        </p:spPr>
      </p:pic>
      <p:pic>
        <p:nvPicPr>
          <p:cNvPr id="16" name="Picture 15"/>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rot="10800000" flipH="1">
            <a:off x="0" y="6159500"/>
            <a:ext cx="9144000" cy="698500"/>
          </a:xfrm>
          <a:prstGeom prst="rect">
            <a:avLst/>
          </a:prstGeom>
        </p:spPr>
      </p:pic>
    </p:spTree>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ullets and Image">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628650" y="556181"/>
            <a:ext cx="7886700" cy="553336"/>
          </a:xfrm>
        </p:spPr>
        <p:txBody>
          <a:bodyPr/>
          <a:lstStyle/>
          <a:p>
            <a:r>
              <a:rPr lang="en-US" dirty="0"/>
              <a:t>Topic</a:t>
            </a:r>
          </a:p>
        </p:txBody>
      </p:sp>
      <p:sp>
        <p:nvSpPr>
          <p:cNvPr id="13" name="Text Placeholder 13"/>
          <p:cNvSpPr>
            <a:spLocks noGrp="1"/>
          </p:cNvSpPr>
          <p:nvPr>
            <p:ph type="body" sz="quarter" idx="13"/>
          </p:nvPr>
        </p:nvSpPr>
        <p:spPr>
          <a:xfrm>
            <a:off x="628650" y="1825624"/>
            <a:ext cx="4970872" cy="288777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 Placeholder 13"/>
          <p:cNvSpPr>
            <a:spLocks noGrp="1"/>
          </p:cNvSpPr>
          <p:nvPr>
            <p:ph type="body" sz="quarter" idx="14" hasCustomPrompt="1"/>
          </p:nvPr>
        </p:nvSpPr>
        <p:spPr>
          <a:xfrm>
            <a:off x="628650" y="4713401"/>
            <a:ext cx="4970872" cy="904761"/>
          </a:xfrm>
        </p:spPr>
        <p:txBody>
          <a:bodyPr>
            <a:normAutofit/>
          </a:bodyPr>
          <a:lstStyle>
            <a:lvl1pPr marL="0" indent="0">
              <a:buNone/>
              <a:defRPr sz="2000" b="1">
                <a:solidFill>
                  <a:srgbClr val="0066A1"/>
                </a:solidFill>
              </a:defRPr>
            </a:lvl1pPr>
            <a:lvl2pPr>
              <a:defRPr sz="1800"/>
            </a:lvl2pPr>
            <a:lvl3pPr>
              <a:defRPr sz="1800"/>
            </a:lvl3pPr>
            <a:lvl4pPr>
              <a:defRPr sz="1800"/>
            </a:lvl4pPr>
            <a:lvl5pPr>
              <a:defRPr sz="1800"/>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a:t>
            </a:r>
          </a:p>
        </p:txBody>
      </p:sp>
      <p:sp>
        <p:nvSpPr>
          <p:cNvPr id="3" name="Picture Placeholder 2"/>
          <p:cNvSpPr>
            <a:spLocks noGrp="1"/>
          </p:cNvSpPr>
          <p:nvPr>
            <p:ph type="pic" sz="quarter" idx="15" hasCustomPrompt="1"/>
          </p:nvPr>
        </p:nvSpPr>
        <p:spPr>
          <a:xfrm>
            <a:off x="5712642" y="1825624"/>
            <a:ext cx="2802707" cy="3792539"/>
          </a:xfrm>
        </p:spPr>
        <p:txBody>
          <a:bodyPr>
            <a:normAutofit/>
          </a:bodyPr>
          <a:lstStyle>
            <a:lvl1pPr marL="0" indent="0">
              <a:buNone/>
              <a:defRPr sz="1200" i="1" baseline="0"/>
            </a:lvl1pPr>
          </a:lstStyle>
          <a:p>
            <a:r>
              <a:rPr lang="en-US" dirty="0"/>
              <a:t>Insert Photo</a:t>
            </a:r>
          </a:p>
        </p:txBody>
      </p:sp>
      <p:sp>
        <p:nvSpPr>
          <p:cNvPr id="2" name="Slide Number Placeholder 1"/>
          <p:cNvSpPr>
            <a:spLocks noGrp="1"/>
          </p:cNvSpPr>
          <p:nvPr>
            <p:ph type="sldNum" sz="quarter" idx="16"/>
          </p:nvPr>
        </p:nvSpPr>
        <p:spPr/>
        <p:txBody>
          <a:bodyPr/>
          <a:lstStyle/>
          <a:p>
            <a:fld id="{3DD97BEB-BAEF-0344-9D5C-EC73E478698A}" type="slidenum">
              <a:rPr lang="en-US" smtClean="0"/>
              <a:pPr/>
              <a:t>‹#›</a:t>
            </a:fld>
            <a:endParaRPr lang="en-US"/>
          </a:p>
        </p:txBody>
      </p:sp>
      <p:sp>
        <p:nvSpPr>
          <p:cNvPr id="8" name="Text Placeholder 3"/>
          <p:cNvSpPr>
            <a:spLocks noGrp="1"/>
          </p:cNvSpPr>
          <p:nvPr>
            <p:ph type="body" sz="quarter" idx="17" hasCustomPrompt="1"/>
          </p:nvPr>
        </p:nvSpPr>
        <p:spPr>
          <a:xfrm>
            <a:off x="628650" y="1106197"/>
            <a:ext cx="7886700" cy="356843"/>
          </a:xfrm>
        </p:spPr>
        <p:txBody>
          <a:bodyPr>
            <a:noAutofit/>
          </a:bodyPr>
          <a:lstStyle>
            <a:lvl1pPr marL="0" indent="0">
              <a:buNone/>
              <a:defRPr sz="2400" b="1" i="1">
                <a:solidFill>
                  <a:schemeClr val="tx1">
                    <a:lumMod val="50000"/>
                    <a:lumOff val="50000"/>
                  </a:schemeClr>
                </a:solidFill>
              </a:defRPr>
            </a:lvl1pPr>
          </a:lstStyle>
          <a:p>
            <a:pPr lvl="0"/>
            <a:r>
              <a:rPr lang="en-US" dirty="0"/>
              <a:t>Subhead</a:t>
            </a:r>
          </a:p>
        </p:txBody>
      </p:sp>
    </p:spTree>
    <p:extLst>
      <p:ext uri="{BB962C8B-B14F-4D97-AF65-F5344CB8AC3E}">
        <p14:creationId xmlns:p14="http://schemas.microsoft.com/office/powerpoint/2010/main" val="18101107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resentation Title Slide Opt 1 Tagline">
    <p:spTree>
      <p:nvGrpSpPr>
        <p:cNvPr id="1" name=""/>
        <p:cNvGrpSpPr/>
        <p:nvPr/>
      </p:nvGrpSpPr>
      <p:grpSpPr>
        <a:xfrm>
          <a:off x="0" y="0"/>
          <a:ext cx="0" cy="0"/>
          <a:chOff x="0" y="0"/>
          <a:chExt cx="0" cy="0"/>
        </a:xfrm>
      </p:grpSpPr>
      <p:pic>
        <p:nvPicPr>
          <p:cNvPr id="55" name="Picture 5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750" y="0"/>
            <a:ext cx="9167750" cy="6858000"/>
          </a:xfrm>
          <a:prstGeom prst="rect">
            <a:avLst/>
          </a:prstGeom>
        </p:spPr>
      </p:pic>
      <p:sp>
        <p:nvSpPr>
          <p:cNvPr id="2" name="Title 1"/>
          <p:cNvSpPr>
            <a:spLocks noGrp="1"/>
          </p:cNvSpPr>
          <p:nvPr>
            <p:ph type="ctrTitle" hasCustomPrompt="1"/>
          </p:nvPr>
        </p:nvSpPr>
        <p:spPr>
          <a:xfrm>
            <a:off x="685800" y="3637527"/>
            <a:ext cx="7772400" cy="697310"/>
          </a:xfrm>
        </p:spPr>
        <p:txBody>
          <a:bodyPr anchor="b">
            <a:normAutofit/>
          </a:bodyPr>
          <a:lstStyle>
            <a:lvl1pPr algn="l">
              <a:defRPr sz="4400" i="0">
                <a:solidFill>
                  <a:srgbClr val="0066A1"/>
                </a:solidFill>
              </a:defRPr>
            </a:lvl1pPr>
          </a:lstStyle>
          <a:p>
            <a:r>
              <a:rPr lang="en-US" dirty="0"/>
              <a:t>Presentation Title</a:t>
            </a:r>
          </a:p>
        </p:txBody>
      </p:sp>
      <p:sp>
        <p:nvSpPr>
          <p:cNvPr id="3" name="Subtitle 2"/>
          <p:cNvSpPr>
            <a:spLocks noGrp="1"/>
          </p:cNvSpPr>
          <p:nvPr>
            <p:ph type="subTitle" idx="1" hasCustomPrompt="1"/>
          </p:nvPr>
        </p:nvSpPr>
        <p:spPr>
          <a:xfrm>
            <a:off x="685800" y="4426913"/>
            <a:ext cx="7772400" cy="1275747"/>
          </a:xfrm>
        </p:spPr>
        <p:txBody>
          <a:bodyPr>
            <a:normAutofit/>
          </a:bodyPr>
          <a:lstStyle>
            <a:lvl1pPr marL="0" indent="0" algn="l">
              <a:buNone/>
              <a:defRPr sz="2800" b="1" i="1">
                <a:solidFill>
                  <a:schemeClr val="tx1">
                    <a:lumMod val="50000"/>
                    <a:lumOff val="50000"/>
                  </a:schemeClr>
                </a:solidFill>
                <a:latin typeface="Calibri" charset="0"/>
                <a:ea typeface="Calibri" charset="0"/>
                <a:cs typeface="Calibri"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Subhead</a:t>
            </a:r>
          </a:p>
        </p:txBody>
      </p:sp>
      <p:sp>
        <p:nvSpPr>
          <p:cNvPr id="10" name="Slide Number Placeholder 9"/>
          <p:cNvSpPr>
            <a:spLocks noGrp="1"/>
          </p:cNvSpPr>
          <p:nvPr>
            <p:ph type="sldNum" sz="quarter" idx="18"/>
          </p:nvPr>
        </p:nvSpPr>
        <p:spPr/>
        <p:txBody>
          <a:bodyPr/>
          <a:lstStyle>
            <a:lvl1pPr>
              <a:defRPr>
                <a:solidFill>
                  <a:srgbClr val="0066A1"/>
                </a:solidFill>
              </a:defRPr>
            </a:lvl1pPr>
          </a:lstStyle>
          <a:p>
            <a:fld id="{3DD97BEB-BAEF-0344-9D5C-EC73E478698A}" type="slidenum">
              <a:rPr lang="en-US" smtClean="0"/>
              <a:pPr/>
              <a:t>‹#›</a:t>
            </a:fld>
            <a:endParaRPr lang="en-US"/>
          </a:p>
        </p:txBody>
      </p:sp>
      <p:pic>
        <p:nvPicPr>
          <p:cNvPr id="14" name="Picture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144" y="857555"/>
            <a:ext cx="1456944" cy="2414016"/>
          </a:xfrm>
          <a:prstGeom prst="rect">
            <a:avLst/>
          </a:prstGeom>
        </p:spPr>
      </p:pic>
      <p:pic>
        <p:nvPicPr>
          <p:cNvPr id="15" name="Picture 14"/>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469066" y="857555"/>
            <a:ext cx="1944624" cy="2414016"/>
          </a:xfrm>
          <a:prstGeom prst="rect">
            <a:avLst/>
          </a:prstGeom>
        </p:spPr>
      </p:pic>
      <p:pic>
        <p:nvPicPr>
          <p:cNvPr id="16" name="Picture 15"/>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412131" y="857555"/>
            <a:ext cx="2365248" cy="2414016"/>
          </a:xfrm>
          <a:prstGeom prst="rect">
            <a:avLst/>
          </a:prstGeom>
        </p:spPr>
      </p:pic>
      <p:pic>
        <p:nvPicPr>
          <p:cNvPr id="20" name="Picture 19"/>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766746" y="857555"/>
            <a:ext cx="1956816" cy="2414016"/>
          </a:xfrm>
          <a:prstGeom prst="rect">
            <a:avLst/>
          </a:prstGeom>
        </p:spPr>
      </p:pic>
      <p:pic>
        <p:nvPicPr>
          <p:cNvPr id="21" name="Picture 20"/>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7721916" y="857555"/>
            <a:ext cx="1499616" cy="2414016"/>
          </a:xfrm>
          <a:prstGeom prst="rect">
            <a:avLst/>
          </a:prstGeom>
        </p:spPr>
      </p:pic>
      <p:pic>
        <p:nvPicPr>
          <p:cNvPr id="22" name="Picture 21"/>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flipH="1">
            <a:off x="-23750" y="0"/>
            <a:ext cx="9191500" cy="698500"/>
          </a:xfrm>
          <a:prstGeom prst="rect">
            <a:avLst/>
          </a:prstGeom>
        </p:spPr>
      </p:pic>
      <p:pic>
        <p:nvPicPr>
          <p:cNvPr id="24" name="Picture 23"/>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rot="10800000" flipH="1">
            <a:off x="0" y="6159500"/>
            <a:ext cx="9144000" cy="698500"/>
          </a:xfrm>
          <a:prstGeom prst="rect">
            <a:avLst/>
          </a:prstGeom>
        </p:spPr>
      </p:pic>
      <p:pic>
        <p:nvPicPr>
          <p:cNvPr id="17" name="Picture 16"/>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7621820" y="5797547"/>
            <a:ext cx="1208500" cy="674511"/>
          </a:xfrm>
          <a:prstGeom prst="rect">
            <a:avLst/>
          </a:prstGeom>
        </p:spPr>
      </p:pic>
    </p:spTree>
    <p:extLst>
      <p:ext uri="{BB962C8B-B14F-4D97-AF65-F5344CB8AC3E}">
        <p14:creationId xmlns:p14="http://schemas.microsoft.com/office/powerpoint/2010/main" val="11416079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resentation Title Slide Opt 1 Tagline Editable">
    <p:spTree>
      <p:nvGrpSpPr>
        <p:cNvPr id="1" name=""/>
        <p:cNvGrpSpPr/>
        <p:nvPr/>
      </p:nvGrpSpPr>
      <p:grpSpPr>
        <a:xfrm>
          <a:off x="0" y="0"/>
          <a:ext cx="0" cy="0"/>
          <a:chOff x="0" y="0"/>
          <a:chExt cx="0" cy="0"/>
        </a:xfrm>
      </p:grpSpPr>
      <p:pic>
        <p:nvPicPr>
          <p:cNvPr id="55" name="Picture 5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750" y="0"/>
            <a:ext cx="9167750" cy="6858000"/>
          </a:xfrm>
          <a:prstGeom prst="rect">
            <a:avLst/>
          </a:prstGeom>
        </p:spPr>
      </p:pic>
      <p:sp>
        <p:nvSpPr>
          <p:cNvPr id="2" name="Title 1"/>
          <p:cNvSpPr>
            <a:spLocks noGrp="1"/>
          </p:cNvSpPr>
          <p:nvPr>
            <p:ph type="ctrTitle" hasCustomPrompt="1"/>
          </p:nvPr>
        </p:nvSpPr>
        <p:spPr>
          <a:xfrm>
            <a:off x="685800" y="3637527"/>
            <a:ext cx="7772400" cy="697310"/>
          </a:xfrm>
        </p:spPr>
        <p:txBody>
          <a:bodyPr anchor="b">
            <a:normAutofit/>
          </a:bodyPr>
          <a:lstStyle>
            <a:lvl1pPr algn="l">
              <a:defRPr sz="4400" i="0">
                <a:solidFill>
                  <a:srgbClr val="0066A1"/>
                </a:solidFill>
              </a:defRPr>
            </a:lvl1pPr>
          </a:lstStyle>
          <a:p>
            <a:r>
              <a:rPr lang="en-US" dirty="0"/>
              <a:t>Presentation Title</a:t>
            </a:r>
          </a:p>
        </p:txBody>
      </p:sp>
      <p:sp>
        <p:nvSpPr>
          <p:cNvPr id="3" name="Subtitle 2"/>
          <p:cNvSpPr>
            <a:spLocks noGrp="1"/>
          </p:cNvSpPr>
          <p:nvPr>
            <p:ph type="subTitle" idx="1" hasCustomPrompt="1"/>
          </p:nvPr>
        </p:nvSpPr>
        <p:spPr>
          <a:xfrm>
            <a:off x="685800" y="4426913"/>
            <a:ext cx="7772400" cy="1275747"/>
          </a:xfrm>
        </p:spPr>
        <p:txBody>
          <a:bodyPr>
            <a:normAutofit/>
          </a:bodyPr>
          <a:lstStyle>
            <a:lvl1pPr marL="0" indent="0" algn="l">
              <a:buNone/>
              <a:defRPr sz="2800" b="1" i="1">
                <a:solidFill>
                  <a:schemeClr val="tx1">
                    <a:lumMod val="50000"/>
                    <a:lumOff val="50000"/>
                  </a:schemeClr>
                </a:solidFill>
                <a:latin typeface="Calibri" charset="0"/>
                <a:ea typeface="Calibri" charset="0"/>
                <a:cs typeface="Calibri"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Subhead</a:t>
            </a:r>
          </a:p>
        </p:txBody>
      </p:sp>
      <p:sp>
        <p:nvSpPr>
          <p:cNvPr id="50" name="Picture Placeholder 49"/>
          <p:cNvSpPr>
            <a:spLocks noGrp="1"/>
          </p:cNvSpPr>
          <p:nvPr>
            <p:ph type="pic" sz="quarter" idx="13" hasCustomPrompt="1"/>
          </p:nvPr>
        </p:nvSpPr>
        <p:spPr>
          <a:xfrm>
            <a:off x="0" y="1044735"/>
            <a:ext cx="1828800" cy="1828800"/>
          </a:xfrm>
          <a:blipFill>
            <a:blip r:embed="rId3">
              <a:extLst>
                <a:ext uri="{28A0092B-C50C-407E-A947-70E740481C1C}">
                  <a14:useLocalDpi xmlns:a14="http://schemas.microsoft.com/office/drawing/2010/main" val="0"/>
                </a:ext>
              </a:extLst>
            </a:blip>
            <a:stretch>
              <a:fillRect/>
            </a:stretch>
          </a:blipFill>
        </p:spPr>
        <p:txBody>
          <a:bodyPr anchor="ctr">
            <a:normAutofit/>
          </a:bodyPr>
          <a:lstStyle>
            <a:lvl1pPr marL="0" indent="0" algn="ctr">
              <a:buNone/>
              <a:defRPr sz="2800" baseline="0">
                <a:ln w="3175">
                  <a:noFill/>
                </a:ln>
                <a:solidFill>
                  <a:schemeClr val="bg1"/>
                </a:solidFill>
                <a:effectLst>
                  <a:outerShdw blurRad="38100" dist="38100" dir="2700000" algn="tl">
                    <a:srgbClr val="000000">
                      <a:alpha val="43137"/>
                    </a:srgbClr>
                  </a:outerShdw>
                </a:effectLst>
              </a:defRPr>
            </a:lvl1pPr>
          </a:lstStyle>
          <a:p>
            <a:r>
              <a:rPr lang="en-US" dirty="0"/>
              <a:t>INSERT</a:t>
            </a:r>
            <a:br>
              <a:rPr lang="en-US" dirty="0"/>
            </a:br>
            <a:r>
              <a:rPr lang="en-US" dirty="0"/>
              <a:t> IMAGE </a:t>
            </a:r>
          </a:p>
        </p:txBody>
      </p:sp>
      <p:sp>
        <p:nvSpPr>
          <p:cNvPr id="51" name="Picture Placeholder 49"/>
          <p:cNvSpPr>
            <a:spLocks noGrp="1"/>
          </p:cNvSpPr>
          <p:nvPr>
            <p:ph type="pic" sz="quarter" idx="14" hasCustomPrompt="1"/>
          </p:nvPr>
        </p:nvSpPr>
        <p:spPr>
          <a:xfrm>
            <a:off x="1828800" y="1044735"/>
            <a:ext cx="1828800" cy="1828800"/>
          </a:xfrm>
          <a:blipFill>
            <a:blip r:embed="rId4">
              <a:extLst>
                <a:ext uri="{28A0092B-C50C-407E-A947-70E740481C1C}">
                  <a14:useLocalDpi xmlns:a14="http://schemas.microsoft.com/office/drawing/2010/main" val="0"/>
                </a:ext>
              </a:extLst>
            </a:blip>
            <a:stretch>
              <a:fillRect/>
            </a:stretch>
          </a:blipFill>
        </p:spPr>
        <p:txBody>
          <a:bodyPr anchor="ctr">
            <a:normAutofit/>
          </a:bodyPr>
          <a:lstStyle>
            <a:lvl1pPr marL="0" marR="0" indent="0" algn="ctr" defTabSz="914400" rtl="0" eaLnBrk="1" fontAlgn="auto" latinLnBrk="0" hangingPunct="1">
              <a:lnSpc>
                <a:spcPct val="90000"/>
              </a:lnSpc>
              <a:spcBef>
                <a:spcPts val="1000"/>
              </a:spcBef>
              <a:spcAft>
                <a:spcPts val="0"/>
              </a:spcAft>
              <a:buClr>
                <a:srgbClr val="0066A1"/>
              </a:buClr>
              <a:buSzTx/>
              <a:buFont typeface="LucidaGrande" charset="0"/>
              <a:buNone/>
              <a:tabLst/>
              <a:defRPr sz="2800" baseline="0">
                <a:ln w="3175">
                  <a:noFill/>
                </a:ln>
                <a:solidFill>
                  <a:schemeClr val="bg1"/>
                </a:solidFill>
                <a:effectLst>
                  <a:outerShdw blurRad="38100" dist="38100" dir="2700000" algn="tl">
                    <a:srgbClr val="000000">
                      <a:alpha val="43137"/>
                    </a:srgbClr>
                  </a:outerShdw>
                </a:effectLst>
              </a:defRPr>
            </a:lvl1pPr>
          </a:lstStyle>
          <a:p>
            <a:r>
              <a:rPr lang="en-US" dirty="0"/>
              <a:t> INSERT</a:t>
            </a:r>
            <a:br>
              <a:rPr lang="en-US" dirty="0"/>
            </a:br>
            <a:r>
              <a:rPr lang="en-US" dirty="0"/>
              <a:t> IMAGE </a:t>
            </a:r>
          </a:p>
        </p:txBody>
      </p:sp>
      <p:sp>
        <p:nvSpPr>
          <p:cNvPr id="52" name="Picture Placeholder 49"/>
          <p:cNvSpPr>
            <a:spLocks noGrp="1"/>
          </p:cNvSpPr>
          <p:nvPr>
            <p:ph type="pic" sz="quarter" idx="15" hasCustomPrompt="1"/>
          </p:nvPr>
        </p:nvSpPr>
        <p:spPr>
          <a:xfrm>
            <a:off x="3657600" y="1044735"/>
            <a:ext cx="1828800" cy="1828800"/>
          </a:xfrm>
          <a:blipFill>
            <a:blip r:embed="rId5">
              <a:extLst>
                <a:ext uri="{28A0092B-C50C-407E-A947-70E740481C1C}">
                  <a14:useLocalDpi xmlns:a14="http://schemas.microsoft.com/office/drawing/2010/main" val="0"/>
                </a:ext>
              </a:extLst>
            </a:blip>
            <a:stretch>
              <a:fillRect/>
            </a:stretch>
          </a:blipFill>
        </p:spPr>
        <p:txBody>
          <a:bodyPr anchor="ctr">
            <a:normAutofit/>
          </a:bodyPr>
          <a:lstStyle>
            <a:lvl1pPr marL="0" marR="0" indent="0" algn="ctr" defTabSz="914400" rtl="0" eaLnBrk="1" fontAlgn="auto" latinLnBrk="0" hangingPunct="1">
              <a:lnSpc>
                <a:spcPct val="90000"/>
              </a:lnSpc>
              <a:spcBef>
                <a:spcPts val="1000"/>
              </a:spcBef>
              <a:spcAft>
                <a:spcPts val="0"/>
              </a:spcAft>
              <a:buClr>
                <a:srgbClr val="0066A1"/>
              </a:buClr>
              <a:buSzTx/>
              <a:buFont typeface="LucidaGrande" charset="0"/>
              <a:buNone/>
              <a:tabLst/>
              <a:defRPr sz="2800" baseline="0">
                <a:ln w="3175">
                  <a:noFill/>
                </a:ln>
                <a:solidFill>
                  <a:schemeClr val="bg1"/>
                </a:solidFill>
                <a:effectLst>
                  <a:outerShdw blurRad="38100" dist="38100" dir="2700000" algn="tl">
                    <a:srgbClr val="000000">
                      <a:alpha val="43137"/>
                    </a:srgbClr>
                  </a:outerShdw>
                </a:effectLst>
              </a:defRPr>
            </a:lvl1pPr>
          </a:lstStyle>
          <a:p>
            <a:r>
              <a:rPr lang="en-US" dirty="0"/>
              <a:t> INSERT</a:t>
            </a:r>
            <a:br>
              <a:rPr lang="en-US" dirty="0"/>
            </a:br>
            <a:r>
              <a:rPr lang="en-US" dirty="0"/>
              <a:t> IMAGE  </a:t>
            </a:r>
          </a:p>
        </p:txBody>
      </p:sp>
      <p:sp>
        <p:nvSpPr>
          <p:cNvPr id="53" name="Picture Placeholder 49"/>
          <p:cNvSpPr>
            <a:spLocks noGrp="1"/>
          </p:cNvSpPr>
          <p:nvPr>
            <p:ph type="pic" sz="quarter" idx="16" hasCustomPrompt="1"/>
          </p:nvPr>
        </p:nvSpPr>
        <p:spPr>
          <a:xfrm>
            <a:off x="5486400" y="1044735"/>
            <a:ext cx="1828800" cy="1828800"/>
          </a:xfrm>
          <a:blipFill>
            <a:blip r:embed="rId6">
              <a:extLst>
                <a:ext uri="{28A0092B-C50C-407E-A947-70E740481C1C}">
                  <a14:useLocalDpi xmlns:a14="http://schemas.microsoft.com/office/drawing/2010/main" val="0"/>
                </a:ext>
              </a:extLst>
            </a:blip>
            <a:stretch>
              <a:fillRect/>
            </a:stretch>
          </a:blipFill>
        </p:spPr>
        <p:txBody>
          <a:bodyPr anchor="ctr">
            <a:normAutofit/>
          </a:bodyPr>
          <a:lstStyle>
            <a:lvl1pPr marL="0" marR="0" indent="0" algn="ctr" defTabSz="914400" rtl="0" eaLnBrk="1" fontAlgn="auto" latinLnBrk="0" hangingPunct="1">
              <a:lnSpc>
                <a:spcPct val="90000"/>
              </a:lnSpc>
              <a:spcBef>
                <a:spcPts val="1000"/>
              </a:spcBef>
              <a:spcAft>
                <a:spcPts val="0"/>
              </a:spcAft>
              <a:buClr>
                <a:srgbClr val="0066A1"/>
              </a:buClr>
              <a:buSzTx/>
              <a:buFont typeface="LucidaGrande" charset="0"/>
              <a:buNone/>
              <a:tabLst/>
              <a:defRPr sz="2800" baseline="0">
                <a:ln w="3175">
                  <a:noFill/>
                </a:ln>
                <a:solidFill>
                  <a:schemeClr val="bg1"/>
                </a:solidFill>
                <a:effectLst>
                  <a:outerShdw blurRad="38100" dist="38100" dir="2700000" algn="tl">
                    <a:srgbClr val="000000">
                      <a:alpha val="43137"/>
                    </a:srgbClr>
                  </a:outerShdw>
                </a:effectLst>
              </a:defRPr>
            </a:lvl1pPr>
          </a:lstStyle>
          <a:p>
            <a:r>
              <a:rPr lang="en-US" dirty="0"/>
              <a:t>  INSERT</a:t>
            </a:r>
            <a:br>
              <a:rPr lang="en-US" dirty="0"/>
            </a:br>
            <a:r>
              <a:rPr lang="en-US" dirty="0"/>
              <a:t> IMAGE </a:t>
            </a:r>
          </a:p>
        </p:txBody>
      </p:sp>
      <p:sp>
        <p:nvSpPr>
          <p:cNvPr id="54" name="Picture Placeholder 49"/>
          <p:cNvSpPr>
            <a:spLocks noGrp="1"/>
          </p:cNvSpPr>
          <p:nvPr>
            <p:ph type="pic" sz="quarter" idx="17" hasCustomPrompt="1"/>
          </p:nvPr>
        </p:nvSpPr>
        <p:spPr>
          <a:xfrm>
            <a:off x="7315200" y="1044735"/>
            <a:ext cx="1828800" cy="1828800"/>
          </a:xfrm>
          <a:blipFill>
            <a:blip r:embed="rId7">
              <a:extLst>
                <a:ext uri="{28A0092B-C50C-407E-A947-70E740481C1C}">
                  <a14:useLocalDpi xmlns:a14="http://schemas.microsoft.com/office/drawing/2010/main" val="0"/>
                </a:ext>
              </a:extLst>
            </a:blip>
            <a:stretch>
              <a:fillRect/>
            </a:stretch>
          </a:blipFill>
        </p:spPr>
        <p:txBody>
          <a:bodyPr anchor="ctr">
            <a:normAutofit/>
          </a:bodyPr>
          <a:lstStyle>
            <a:lvl1pPr marL="0" indent="0" algn="ctr">
              <a:buNone/>
              <a:defRPr sz="2800" baseline="0">
                <a:ln w="3175">
                  <a:noFill/>
                </a:ln>
                <a:solidFill>
                  <a:schemeClr val="bg1"/>
                </a:solidFill>
                <a:effectLst>
                  <a:outerShdw blurRad="38100" dist="38100" dir="2700000" algn="tl">
                    <a:srgbClr val="000000">
                      <a:alpha val="43137"/>
                    </a:srgbClr>
                  </a:outerShdw>
                </a:effectLst>
              </a:defRPr>
            </a:lvl1pPr>
          </a:lstStyle>
          <a:p>
            <a:r>
              <a:rPr lang="en-US" dirty="0"/>
              <a:t> INSERT</a:t>
            </a:r>
            <a:br>
              <a:rPr lang="en-US" dirty="0"/>
            </a:br>
            <a:r>
              <a:rPr lang="en-US" dirty="0"/>
              <a:t> IMAGE</a:t>
            </a:r>
          </a:p>
        </p:txBody>
      </p:sp>
      <p:sp>
        <p:nvSpPr>
          <p:cNvPr id="10" name="Slide Number Placeholder 9"/>
          <p:cNvSpPr>
            <a:spLocks noGrp="1"/>
          </p:cNvSpPr>
          <p:nvPr>
            <p:ph type="sldNum" sz="quarter" idx="18"/>
          </p:nvPr>
        </p:nvSpPr>
        <p:spPr/>
        <p:txBody>
          <a:bodyPr/>
          <a:lstStyle>
            <a:lvl1pPr>
              <a:defRPr>
                <a:solidFill>
                  <a:srgbClr val="0066A1"/>
                </a:solidFill>
              </a:defRPr>
            </a:lvl1pPr>
          </a:lstStyle>
          <a:p>
            <a:fld id="{3DD97BEB-BAEF-0344-9D5C-EC73E478698A}" type="slidenum">
              <a:rPr lang="en-US" smtClean="0"/>
              <a:pPr/>
              <a:t>‹#›</a:t>
            </a:fld>
            <a:endParaRPr lang="en-US"/>
          </a:p>
        </p:txBody>
      </p:sp>
      <p:pic>
        <p:nvPicPr>
          <p:cNvPr id="14" name="Picture 13"/>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flipH="1">
            <a:off x="-23750" y="0"/>
            <a:ext cx="9191500" cy="698500"/>
          </a:xfrm>
          <a:prstGeom prst="rect">
            <a:avLst/>
          </a:prstGeom>
        </p:spPr>
      </p:pic>
      <p:pic>
        <p:nvPicPr>
          <p:cNvPr id="16" name="Picture 15"/>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rot="10800000" flipH="1">
            <a:off x="0" y="6159500"/>
            <a:ext cx="9144000" cy="698500"/>
          </a:xfrm>
          <a:prstGeom prst="rect">
            <a:avLst/>
          </a:prstGeom>
        </p:spPr>
      </p:pic>
      <p:pic>
        <p:nvPicPr>
          <p:cNvPr id="15" name="Picture 14"/>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7621820" y="5797547"/>
            <a:ext cx="1208500" cy="674511"/>
          </a:xfrm>
          <a:prstGeom prst="rect">
            <a:avLst/>
          </a:prstGeom>
        </p:spPr>
      </p:pic>
    </p:spTree>
    <p:extLst>
      <p:ext uri="{BB962C8B-B14F-4D97-AF65-F5344CB8AC3E}">
        <p14:creationId xmlns:p14="http://schemas.microsoft.com/office/powerpoint/2010/main" val="18991021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Divider Title Slide Opt 1">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750" y="0"/>
            <a:ext cx="9167750" cy="6858000"/>
          </a:xfrm>
          <a:prstGeom prst="rect">
            <a:avLst/>
          </a:prstGeom>
        </p:spPr>
      </p:pic>
      <p:sp>
        <p:nvSpPr>
          <p:cNvPr id="2" name="Title 1"/>
          <p:cNvSpPr>
            <a:spLocks noGrp="1"/>
          </p:cNvSpPr>
          <p:nvPr>
            <p:ph type="title" hasCustomPrompt="1"/>
          </p:nvPr>
        </p:nvSpPr>
        <p:spPr>
          <a:xfrm>
            <a:off x="623888" y="3262831"/>
            <a:ext cx="7886700" cy="827758"/>
          </a:xfrm>
        </p:spPr>
        <p:txBody>
          <a:bodyPr anchor="b">
            <a:normAutofit/>
          </a:bodyPr>
          <a:lstStyle>
            <a:lvl1pPr>
              <a:defRPr sz="4400" i="0"/>
            </a:lvl1pPr>
          </a:lstStyle>
          <a:p>
            <a:r>
              <a:rPr lang="en-US" dirty="0"/>
              <a:t>Divider Title</a:t>
            </a:r>
          </a:p>
        </p:txBody>
      </p:sp>
      <p:sp>
        <p:nvSpPr>
          <p:cNvPr id="3" name="Text Placeholder 2"/>
          <p:cNvSpPr>
            <a:spLocks noGrp="1"/>
          </p:cNvSpPr>
          <p:nvPr>
            <p:ph type="body" idx="1" hasCustomPrompt="1"/>
          </p:nvPr>
        </p:nvSpPr>
        <p:spPr>
          <a:xfrm>
            <a:off x="623888" y="4117578"/>
            <a:ext cx="7886700" cy="672450"/>
          </a:xfrm>
        </p:spPr>
        <p:txBody>
          <a:bodyPr>
            <a:normAutofit/>
          </a:bodyPr>
          <a:lstStyle>
            <a:lvl1pPr marL="0" indent="0">
              <a:buNone/>
              <a:defRPr sz="2800" b="1" i="1">
                <a:solidFill>
                  <a:schemeClr val="tx1">
                    <a:lumMod val="50000"/>
                    <a:lumOff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Subhead</a:t>
            </a:r>
          </a:p>
        </p:txBody>
      </p:sp>
      <p:sp>
        <p:nvSpPr>
          <p:cNvPr id="14" name="Slide Number Placeholder 13"/>
          <p:cNvSpPr>
            <a:spLocks noGrp="1"/>
          </p:cNvSpPr>
          <p:nvPr>
            <p:ph type="sldNum" sz="quarter" idx="10"/>
          </p:nvPr>
        </p:nvSpPr>
        <p:spPr/>
        <p:txBody>
          <a:bodyPr/>
          <a:lstStyle>
            <a:lvl1pPr>
              <a:defRPr>
                <a:solidFill>
                  <a:srgbClr val="0066A1"/>
                </a:solidFill>
              </a:defRPr>
            </a:lvl1pPr>
          </a:lstStyle>
          <a:p>
            <a:fld id="{3DD97BEB-BAEF-0344-9D5C-EC73E478698A}" type="slidenum">
              <a:rPr lang="en-US" smtClean="0"/>
              <a:pPr/>
              <a:t>‹#›</a:t>
            </a:fld>
            <a:endParaRPr lang="en-US"/>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a:off x="-23750" y="0"/>
            <a:ext cx="9191500" cy="698500"/>
          </a:xfrm>
          <a:prstGeom prst="rect">
            <a:avLst/>
          </a:prstGeom>
        </p:spPr>
      </p:pic>
      <p:pic>
        <p:nvPicPr>
          <p:cNvPr id="12" name="Picture 1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613960" y="5982005"/>
            <a:ext cx="1215715" cy="354989"/>
          </a:xfrm>
          <a:prstGeom prst="rect">
            <a:avLst/>
          </a:prstGeom>
        </p:spPr>
      </p:pic>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0800000" flipH="1">
            <a:off x="0" y="6159500"/>
            <a:ext cx="9144000" cy="698500"/>
          </a:xfrm>
          <a:prstGeom prst="rect">
            <a:avLst/>
          </a:prstGeom>
        </p:spPr>
      </p:pic>
    </p:spTree>
    <p:extLst>
      <p:ext uri="{BB962C8B-B14F-4D97-AF65-F5344CB8AC3E}">
        <p14:creationId xmlns:p14="http://schemas.microsoft.com/office/powerpoint/2010/main" val="4238478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resentation Title Slide Opt 2">
    <p:spTree>
      <p:nvGrpSpPr>
        <p:cNvPr id="1" name=""/>
        <p:cNvGrpSpPr/>
        <p:nvPr/>
      </p:nvGrpSpPr>
      <p:grpSpPr>
        <a:xfrm>
          <a:off x="0" y="0"/>
          <a:ext cx="0" cy="0"/>
          <a:chOff x="0" y="0"/>
          <a:chExt cx="0" cy="0"/>
        </a:xfrm>
      </p:grpSpPr>
      <p:pic>
        <p:nvPicPr>
          <p:cNvPr id="15" name="Picture 14"/>
          <p:cNvPicPr>
            <a:picLocks noChangeAspect="1"/>
          </p:cNvPicPr>
          <p:nvPr userDrawn="1"/>
        </p:nvPicPr>
        <p:blipFill rotWithShape="1">
          <a:blip r:embed="rId2">
            <a:alphaModFix amt="50000"/>
            <a:extLst>
              <a:ext uri="{28A0092B-C50C-407E-A947-70E740481C1C}">
                <a14:useLocalDpi xmlns:a14="http://schemas.microsoft.com/office/drawing/2010/main" val="0"/>
              </a:ext>
            </a:extLst>
          </a:blip>
          <a:srcRect l="10601"/>
          <a:stretch/>
        </p:blipFill>
        <p:spPr>
          <a:xfrm rot="10800000" flipH="1">
            <a:off x="-23750" y="-1"/>
            <a:ext cx="9167750" cy="6858001"/>
          </a:xfrm>
          <a:prstGeom prst="rect">
            <a:avLst/>
          </a:prstGeom>
        </p:spPr>
      </p:pic>
      <p:sp>
        <p:nvSpPr>
          <p:cNvPr id="2" name="Title 1"/>
          <p:cNvSpPr>
            <a:spLocks noGrp="1"/>
          </p:cNvSpPr>
          <p:nvPr>
            <p:ph type="title" hasCustomPrompt="1"/>
          </p:nvPr>
        </p:nvSpPr>
        <p:spPr>
          <a:xfrm>
            <a:off x="623888" y="3262831"/>
            <a:ext cx="7886700" cy="827758"/>
          </a:xfrm>
        </p:spPr>
        <p:txBody>
          <a:bodyPr anchor="b">
            <a:normAutofit/>
          </a:bodyPr>
          <a:lstStyle>
            <a:lvl1pPr>
              <a:defRPr sz="4400" i="0" baseline="0"/>
            </a:lvl1pPr>
          </a:lstStyle>
          <a:p>
            <a:r>
              <a:rPr lang="en-US" dirty="0"/>
              <a:t>Presentation Title</a:t>
            </a:r>
          </a:p>
        </p:txBody>
      </p:sp>
      <p:sp>
        <p:nvSpPr>
          <p:cNvPr id="3" name="Text Placeholder 2"/>
          <p:cNvSpPr>
            <a:spLocks noGrp="1"/>
          </p:cNvSpPr>
          <p:nvPr>
            <p:ph type="body" idx="1" hasCustomPrompt="1"/>
          </p:nvPr>
        </p:nvSpPr>
        <p:spPr>
          <a:xfrm>
            <a:off x="623888" y="4117578"/>
            <a:ext cx="7886700" cy="672450"/>
          </a:xfrm>
        </p:spPr>
        <p:txBody>
          <a:bodyPr>
            <a:normAutofit/>
          </a:bodyPr>
          <a:lstStyle>
            <a:lvl1pPr marL="0" indent="0">
              <a:buNone/>
              <a:defRPr sz="2800" b="1" i="1">
                <a:solidFill>
                  <a:schemeClr val="tx1">
                    <a:lumMod val="50000"/>
                    <a:lumOff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Subhead</a:t>
            </a:r>
          </a:p>
        </p:txBody>
      </p:sp>
      <p:sp>
        <p:nvSpPr>
          <p:cNvPr id="7" name="Slide Number Placeholder 6"/>
          <p:cNvSpPr>
            <a:spLocks noGrp="1"/>
          </p:cNvSpPr>
          <p:nvPr>
            <p:ph type="sldNum" sz="quarter" idx="14"/>
          </p:nvPr>
        </p:nvSpPr>
        <p:spPr/>
        <p:txBody>
          <a:bodyPr/>
          <a:lstStyle>
            <a:lvl1pPr>
              <a:defRPr>
                <a:solidFill>
                  <a:srgbClr val="0066A1"/>
                </a:solidFill>
              </a:defRPr>
            </a:lvl1pPr>
          </a:lstStyle>
          <a:p>
            <a:fld id="{3DD97BEB-BAEF-0344-9D5C-EC73E478698A}" type="slidenum">
              <a:rPr lang="en-US" smtClean="0"/>
              <a:pPr/>
              <a:t>‹#›</a:t>
            </a:fld>
            <a:endParaRPr lang="en-US"/>
          </a:p>
        </p:txBody>
      </p:sp>
      <p:pic>
        <p:nvPicPr>
          <p:cNvPr id="16" name="Picture 1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409306" y="494096"/>
            <a:ext cx="1267968" cy="1286256"/>
          </a:xfrm>
          <a:prstGeom prst="rect">
            <a:avLst/>
          </a:prstGeom>
        </p:spPr>
      </p:pic>
      <p:pic>
        <p:nvPicPr>
          <p:cNvPr id="17" name="Picture 1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631688" y="1149416"/>
            <a:ext cx="1877568" cy="1895856"/>
          </a:xfrm>
          <a:prstGeom prst="rect">
            <a:avLst/>
          </a:prstGeom>
        </p:spPr>
      </p:pic>
      <p:pic>
        <p:nvPicPr>
          <p:cNvPr id="18" name="Picture 17"/>
          <p:cNvPicPr>
            <a:picLocks noChangeAspect="1"/>
          </p:cNvPicPr>
          <p:nvPr userDrawn="1"/>
        </p:nvPicPr>
        <p:blipFill rotWithShape="1">
          <a:blip r:embed="rId5">
            <a:extLst>
              <a:ext uri="{28A0092B-C50C-407E-A947-70E740481C1C}">
                <a14:useLocalDpi xmlns:a14="http://schemas.microsoft.com/office/drawing/2010/main" val="0"/>
              </a:ext>
            </a:extLst>
          </a:blip>
          <a:srcRect l="7771" t="7771"/>
          <a:stretch/>
        </p:blipFill>
        <p:spPr>
          <a:xfrm>
            <a:off x="-2794" y="-3048"/>
            <a:ext cx="3263645" cy="3328681"/>
          </a:xfrm>
          <a:prstGeom prst="rect">
            <a:avLst/>
          </a:prstGeom>
        </p:spPr>
      </p:pic>
      <p:pic>
        <p:nvPicPr>
          <p:cNvPr id="22" name="Picture 21"/>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6846061" y="2921668"/>
            <a:ext cx="2298192" cy="2694432"/>
          </a:xfrm>
          <a:prstGeom prst="rect">
            <a:avLst/>
          </a:prstGeom>
        </p:spPr>
      </p:pic>
      <p:pic>
        <p:nvPicPr>
          <p:cNvPr id="13" name="Picture 12"/>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flipH="1">
            <a:off x="-23750" y="0"/>
            <a:ext cx="9191500" cy="698500"/>
          </a:xfrm>
          <a:prstGeom prst="rect">
            <a:avLst/>
          </a:prstGeom>
        </p:spPr>
      </p:pic>
      <p:pic>
        <p:nvPicPr>
          <p:cNvPr id="14" name="Picture 13"/>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7613960" y="5982005"/>
            <a:ext cx="1215715" cy="354989"/>
          </a:xfrm>
          <a:prstGeom prst="rect">
            <a:avLst/>
          </a:prstGeom>
        </p:spPr>
      </p:pic>
      <p:pic>
        <p:nvPicPr>
          <p:cNvPr id="23" name="Picture 22"/>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rot="10800000" flipH="1">
            <a:off x="0" y="6159500"/>
            <a:ext cx="9144000" cy="698500"/>
          </a:xfrm>
          <a:prstGeom prst="rect">
            <a:avLst/>
          </a:prstGeom>
        </p:spPr>
      </p:pic>
    </p:spTree>
    <p:extLst>
      <p:ext uri="{BB962C8B-B14F-4D97-AF65-F5344CB8AC3E}">
        <p14:creationId xmlns:p14="http://schemas.microsoft.com/office/powerpoint/2010/main" val="8393540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Divider Title Slide Opt 2">
    <p:spTree>
      <p:nvGrpSpPr>
        <p:cNvPr id="1" name=""/>
        <p:cNvGrpSpPr/>
        <p:nvPr/>
      </p:nvGrpSpPr>
      <p:grpSpPr>
        <a:xfrm>
          <a:off x="0" y="0"/>
          <a:ext cx="0" cy="0"/>
          <a:chOff x="0" y="0"/>
          <a:chExt cx="0" cy="0"/>
        </a:xfrm>
      </p:grpSpPr>
      <p:pic>
        <p:nvPicPr>
          <p:cNvPr id="15" name="Picture 14"/>
          <p:cNvPicPr>
            <a:picLocks noChangeAspect="1"/>
          </p:cNvPicPr>
          <p:nvPr userDrawn="1"/>
        </p:nvPicPr>
        <p:blipFill rotWithShape="1">
          <a:blip r:embed="rId2">
            <a:alphaModFix amt="50000"/>
            <a:extLst>
              <a:ext uri="{28A0092B-C50C-407E-A947-70E740481C1C}">
                <a14:useLocalDpi xmlns:a14="http://schemas.microsoft.com/office/drawing/2010/main" val="0"/>
              </a:ext>
            </a:extLst>
          </a:blip>
          <a:srcRect l="10601"/>
          <a:stretch/>
        </p:blipFill>
        <p:spPr>
          <a:xfrm rot="10800000" flipH="1">
            <a:off x="-23750" y="-1"/>
            <a:ext cx="9167750" cy="6858001"/>
          </a:xfrm>
          <a:prstGeom prst="rect">
            <a:avLst/>
          </a:prstGeom>
        </p:spPr>
      </p:pic>
      <p:sp>
        <p:nvSpPr>
          <p:cNvPr id="2" name="Title 1"/>
          <p:cNvSpPr>
            <a:spLocks noGrp="1"/>
          </p:cNvSpPr>
          <p:nvPr>
            <p:ph type="title" hasCustomPrompt="1"/>
          </p:nvPr>
        </p:nvSpPr>
        <p:spPr>
          <a:xfrm>
            <a:off x="623888" y="3262831"/>
            <a:ext cx="7886700" cy="827758"/>
          </a:xfrm>
        </p:spPr>
        <p:txBody>
          <a:bodyPr anchor="b">
            <a:normAutofit/>
          </a:bodyPr>
          <a:lstStyle>
            <a:lvl1pPr>
              <a:defRPr sz="4400" i="0"/>
            </a:lvl1pPr>
          </a:lstStyle>
          <a:p>
            <a:r>
              <a:rPr lang="en-US" dirty="0"/>
              <a:t>Divider Title</a:t>
            </a:r>
          </a:p>
        </p:txBody>
      </p:sp>
      <p:sp>
        <p:nvSpPr>
          <p:cNvPr id="3" name="Text Placeholder 2"/>
          <p:cNvSpPr>
            <a:spLocks noGrp="1"/>
          </p:cNvSpPr>
          <p:nvPr>
            <p:ph type="body" idx="1" hasCustomPrompt="1"/>
          </p:nvPr>
        </p:nvSpPr>
        <p:spPr>
          <a:xfrm>
            <a:off x="623888" y="4117578"/>
            <a:ext cx="7886700" cy="672450"/>
          </a:xfrm>
        </p:spPr>
        <p:txBody>
          <a:bodyPr>
            <a:normAutofit/>
          </a:bodyPr>
          <a:lstStyle>
            <a:lvl1pPr marL="0" indent="0">
              <a:buNone/>
              <a:defRPr sz="2800" b="1" i="1">
                <a:solidFill>
                  <a:schemeClr val="tx1">
                    <a:lumMod val="50000"/>
                    <a:lumOff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Subhead</a:t>
            </a:r>
          </a:p>
        </p:txBody>
      </p:sp>
      <p:sp>
        <p:nvSpPr>
          <p:cNvPr id="14" name="Slide Number Placeholder 13"/>
          <p:cNvSpPr>
            <a:spLocks noGrp="1"/>
          </p:cNvSpPr>
          <p:nvPr>
            <p:ph type="sldNum" sz="quarter" idx="10"/>
          </p:nvPr>
        </p:nvSpPr>
        <p:spPr/>
        <p:txBody>
          <a:bodyPr/>
          <a:lstStyle/>
          <a:p>
            <a:fld id="{3DD97BEB-BAEF-0344-9D5C-EC73E478698A}" type="slidenum">
              <a:rPr lang="en-US" smtClean="0"/>
              <a:pPr/>
              <a:t>‹#›</a:t>
            </a:fld>
            <a:endParaRPr lang="en-US"/>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a:off x="-23750" y="0"/>
            <a:ext cx="9191500" cy="698500"/>
          </a:xfrm>
          <a:prstGeom prst="rect">
            <a:avLst/>
          </a:prstGeom>
        </p:spPr>
      </p:pic>
      <p:pic>
        <p:nvPicPr>
          <p:cNvPr id="12" name="Picture 1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613960" y="5982005"/>
            <a:ext cx="1215715" cy="354989"/>
          </a:xfrm>
          <a:prstGeom prst="rect">
            <a:avLst/>
          </a:prstGeom>
        </p:spPr>
      </p:pic>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0800000" flipH="1">
            <a:off x="0" y="6159500"/>
            <a:ext cx="9144000" cy="698500"/>
          </a:xfrm>
          <a:prstGeom prst="rect">
            <a:avLst/>
          </a:prstGeom>
        </p:spPr>
      </p:pic>
    </p:spTree>
    <p:extLst>
      <p:ext uri="{BB962C8B-B14F-4D97-AF65-F5344CB8AC3E}">
        <p14:creationId xmlns:p14="http://schemas.microsoft.com/office/powerpoint/2010/main" val="19821764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Blank">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Topic</a:t>
            </a:r>
          </a:p>
        </p:txBody>
      </p:sp>
      <p:sp>
        <p:nvSpPr>
          <p:cNvPr id="10" name="Text Placeholder 9"/>
          <p:cNvSpPr>
            <a:spLocks noGrp="1"/>
          </p:cNvSpPr>
          <p:nvPr>
            <p:ph type="body" sz="quarter" idx="13"/>
          </p:nvPr>
        </p:nvSpPr>
        <p:spPr>
          <a:xfrm>
            <a:off x="628650" y="1825625"/>
            <a:ext cx="7886700" cy="39433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Slide Number Placeholder 11"/>
          <p:cNvSpPr>
            <a:spLocks noGrp="1"/>
          </p:cNvSpPr>
          <p:nvPr>
            <p:ph type="sldNum" sz="quarter" idx="14"/>
          </p:nvPr>
        </p:nvSpPr>
        <p:spPr/>
        <p:txBody>
          <a:bodyPr/>
          <a:lstStyle/>
          <a:p>
            <a:fld id="{3DD97BEB-BAEF-0344-9D5C-EC73E478698A}" type="slidenum">
              <a:rPr lang="en-US" smtClean="0"/>
              <a:pPr/>
              <a:t>‹#›</a:t>
            </a:fld>
            <a:endParaRPr lang="en-US"/>
          </a:p>
        </p:txBody>
      </p:sp>
      <p:sp>
        <p:nvSpPr>
          <p:cNvPr id="4" name="Text Placeholder 3"/>
          <p:cNvSpPr>
            <a:spLocks noGrp="1"/>
          </p:cNvSpPr>
          <p:nvPr>
            <p:ph type="body" sz="quarter" idx="15" hasCustomPrompt="1"/>
          </p:nvPr>
        </p:nvSpPr>
        <p:spPr>
          <a:xfrm>
            <a:off x="628650" y="1106197"/>
            <a:ext cx="7886700" cy="356843"/>
          </a:xfrm>
        </p:spPr>
        <p:txBody>
          <a:bodyPr>
            <a:normAutofit/>
          </a:bodyPr>
          <a:lstStyle>
            <a:lvl1pPr marL="0" indent="0">
              <a:buNone/>
              <a:defRPr sz="2400" b="1" i="1">
                <a:solidFill>
                  <a:schemeClr val="tx1">
                    <a:lumMod val="50000"/>
                    <a:lumOff val="50000"/>
                  </a:schemeClr>
                </a:solidFill>
              </a:defRPr>
            </a:lvl1pPr>
          </a:lstStyle>
          <a:p>
            <a:pPr lvl="0"/>
            <a:r>
              <a:rPr lang="en-US" dirty="0"/>
              <a:t>Subhead</a:t>
            </a:r>
          </a:p>
        </p:txBody>
      </p:sp>
    </p:spTree>
    <p:extLst>
      <p:ext uri="{BB962C8B-B14F-4D97-AF65-F5344CB8AC3E}">
        <p14:creationId xmlns:p14="http://schemas.microsoft.com/office/powerpoint/2010/main" val="13853419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Topic</a:t>
            </a:r>
          </a:p>
        </p:txBody>
      </p:sp>
      <p:sp>
        <p:nvSpPr>
          <p:cNvPr id="14" name="Text Placeholder 13"/>
          <p:cNvSpPr>
            <a:spLocks noGrp="1"/>
          </p:cNvSpPr>
          <p:nvPr>
            <p:ph type="body" sz="quarter" idx="13"/>
          </p:nvPr>
        </p:nvSpPr>
        <p:spPr>
          <a:xfrm>
            <a:off x="628650" y="1825625"/>
            <a:ext cx="3886200" cy="37925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13"/>
          <p:cNvSpPr>
            <a:spLocks noGrp="1"/>
          </p:cNvSpPr>
          <p:nvPr>
            <p:ph type="body" sz="quarter" idx="14"/>
          </p:nvPr>
        </p:nvSpPr>
        <p:spPr>
          <a:xfrm>
            <a:off x="4629150" y="1825625"/>
            <a:ext cx="3886200" cy="37925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Slide Number Placeholder 2"/>
          <p:cNvSpPr>
            <a:spLocks noGrp="1"/>
          </p:cNvSpPr>
          <p:nvPr>
            <p:ph type="sldNum" sz="quarter" idx="15"/>
          </p:nvPr>
        </p:nvSpPr>
        <p:spPr/>
        <p:txBody>
          <a:bodyPr/>
          <a:lstStyle/>
          <a:p>
            <a:fld id="{3DD97BEB-BAEF-0344-9D5C-EC73E478698A}" type="slidenum">
              <a:rPr lang="en-US" smtClean="0"/>
              <a:pPr/>
              <a:t>‹#›</a:t>
            </a:fld>
            <a:endParaRPr lang="en-US"/>
          </a:p>
        </p:txBody>
      </p:sp>
      <p:sp>
        <p:nvSpPr>
          <p:cNvPr id="7" name="Text Placeholder 3"/>
          <p:cNvSpPr>
            <a:spLocks noGrp="1"/>
          </p:cNvSpPr>
          <p:nvPr>
            <p:ph type="body" sz="quarter" idx="16" hasCustomPrompt="1"/>
          </p:nvPr>
        </p:nvSpPr>
        <p:spPr>
          <a:xfrm>
            <a:off x="628650" y="1106197"/>
            <a:ext cx="7886700" cy="356843"/>
          </a:xfrm>
        </p:spPr>
        <p:txBody>
          <a:bodyPr>
            <a:normAutofit/>
          </a:bodyPr>
          <a:lstStyle>
            <a:lvl1pPr marL="0" indent="0">
              <a:buNone/>
              <a:defRPr sz="2400" b="1" i="1">
                <a:solidFill>
                  <a:schemeClr val="tx1">
                    <a:lumMod val="50000"/>
                    <a:lumOff val="50000"/>
                  </a:schemeClr>
                </a:solidFill>
              </a:defRPr>
            </a:lvl1pPr>
          </a:lstStyle>
          <a:p>
            <a:pPr lvl="0"/>
            <a:r>
              <a:rPr lang="en-US" dirty="0"/>
              <a:t>Subhead</a:t>
            </a:r>
          </a:p>
        </p:txBody>
      </p:sp>
    </p:spTree>
    <p:extLst>
      <p:ext uri="{BB962C8B-B14F-4D97-AF65-F5344CB8AC3E}">
        <p14:creationId xmlns:p14="http://schemas.microsoft.com/office/powerpoint/2010/main" val="17358584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556181"/>
            <a:ext cx="7886700" cy="553336"/>
          </a:xfrm>
          <a:prstGeom prst="rect">
            <a:avLst/>
          </a:prstGeom>
        </p:spPr>
        <p:txBody>
          <a:bodyPr vert="horz" lIns="91440" tIns="45720" rIns="91440" bIns="45720" rtlCol="0" anchor="b">
            <a:noAutofit/>
          </a:bodyPr>
          <a:lstStyle/>
          <a:p>
            <a:r>
              <a:rPr lang="en-US"/>
              <a:t>Template</a:t>
            </a:r>
            <a:endParaRPr lang="en-US" dirty="0"/>
          </a:p>
        </p:txBody>
      </p:sp>
      <p:sp>
        <p:nvSpPr>
          <p:cNvPr id="3" name="Text Placeholder 2"/>
          <p:cNvSpPr>
            <a:spLocks noGrp="1"/>
          </p:cNvSpPr>
          <p:nvPr>
            <p:ph type="body" idx="1"/>
          </p:nvPr>
        </p:nvSpPr>
        <p:spPr>
          <a:xfrm>
            <a:off x="628650" y="1428826"/>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6" name="Slide Number Placeholder 25"/>
          <p:cNvSpPr>
            <a:spLocks noGrp="1"/>
          </p:cNvSpPr>
          <p:nvPr>
            <p:ph type="sldNum" sz="quarter" idx="4"/>
          </p:nvPr>
        </p:nvSpPr>
        <p:spPr>
          <a:xfrm>
            <a:off x="385320" y="6205392"/>
            <a:ext cx="486659" cy="365125"/>
          </a:xfrm>
          <a:prstGeom prst="rect">
            <a:avLst/>
          </a:prstGeom>
        </p:spPr>
        <p:txBody>
          <a:bodyPr vert="horz" lIns="91440" tIns="45720" rIns="91440" bIns="45720" rtlCol="0" anchor="ctr"/>
          <a:lstStyle>
            <a:lvl1pPr algn="l">
              <a:defRPr sz="1200">
                <a:solidFill>
                  <a:srgbClr val="0066A1"/>
                </a:solidFill>
              </a:defRPr>
            </a:lvl1pPr>
          </a:lstStyle>
          <a:p>
            <a:fld id="{3DD97BEB-BAEF-0344-9D5C-EC73E478698A}" type="slidenum">
              <a:rPr lang="en-US" smtClean="0"/>
              <a:pPr/>
              <a:t>‹#›</a:t>
            </a:fld>
            <a:endParaRPr lang="en-US"/>
          </a:p>
        </p:txBody>
      </p:sp>
      <p:pic>
        <p:nvPicPr>
          <p:cNvPr id="8" name="Picture 7"/>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flipH="1">
            <a:off x="-23750" y="0"/>
            <a:ext cx="9191500" cy="698500"/>
          </a:xfrm>
          <a:prstGeom prst="rect">
            <a:avLst/>
          </a:prstGeom>
        </p:spPr>
      </p:pic>
      <p:pic>
        <p:nvPicPr>
          <p:cNvPr id="10" name="Picture 9"/>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7613960" y="5982005"/>
            <a:ext cx="1215715" cy="354989"/>
          </a:xfrm>
          <a:prstGeom prst="rect">
            <a:avLst/>
          </a:prstGeom>
        </p:spPr>
      </p:pic>
      <p:pic>
        <p:nvPicPr>
          <p:cNvPr id="13" name="Picture 12"/>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rot="10800000" flipH="1">
            <a:off x="0" y="6159500"/>
            <a:ext cx="9144000" cy="698500"/>
          </a:xfrm>
          <a:prstGeom prst="rect">
            <a:avLst/>
          </a:prstGeom>
        </p:spPr>
      </p:pic>
    </p:spTree>
    <p:extLst>
      <p:ext uri="{BB962C8B-B14F-4D97-AF65-F5344CB8AC3E}">
        <p14:creationId xmlns:p14="http://schemas.microsoft.com/office/powerpoint/2010/main" val="15109581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61" r:id="rId3"/>
    <p:sldLayoutId id="2147483683" r:id="rId4"/>
    <p:sldLayoutId id="2147483663" r:id="rId5"/>
    <p:sldLayoutId id="2147483684" r:id="rId6"/>
    <p:sldLayoutId id="2147483673" r:id="rId7"/>
    <p:sldLayoutId id="2147483662" r:id="rId8"/>
    <p:sldLayoutId id="2147483675" r:id="rId9"/>
    <p:sldLayoutId id="2147483664" r:id="rId10"/>
    <p:sldLayoutId id="2147483674" r:id="rId11"/>
    <p:sldLayoutId id="2147483665" r:id="rId12"/>
    <p:sldLayoutId id="2147483676" r:id="rId13"/>
    <p:sldLayoutId id="2147483677" r:id="rId14"/>
    <p:sldLayoutId id="2147483678" r:id="rId15"/>
    <p:sldLayoutId id="2147483679" r:id="rId16"/>
    <p:sldLayoutId id="2147483667" r:id="rId17"/>
    <p:sldLayoutId id="2147483680" r:id="rId18"/>
    <p:sldLayoutId id="2147483682" r:id="rId19"/>
    <p:sldLayoutId id="2147483681" r:id="rId20"/>
  </p:sldLayoutIdLst>
  <p:hf hdr="0" ftr="0" dt="0"/>
  <p:txStyles>
    <p:titleStyle>
      <a:lvl1pPr algn="l" defTabSz="914400" rtl="0" eaLnBrk="1" latinLnBrk="0" hangingPunct="1">
        <a:lnSpc>
          <a:spcPct val="90000"/>
        </a:lnSpc>
        <a:spcBef>
          <a:spcPct val="0"/>
        </a:spcBef>
        <a:buNone/>
        <a:defRPr sz="3400" b="1" i="0" kern="1200">
          <a:solidFill>
            <a:srgbClr val="0066A1"/>
          </a:solidFill>
          <a:latin typeface="Calibri" charset="0"/>
          <a:ea typeface="Calibri" charset="0"/>
          <a:cs typeface="Calibri" charset="0"/>
        </a:defRPr>
      </a:lvl1pPr>
    </p:titleStyle>
    <p:bodyStyle>
      <a:lvl1pPr marL="228600" indent="-228600" algn="l" defTabSz="914400" rtl="0" eaLnBrk="1" latinLnBrk="0" hangingPunct="1">
        <a:lnSpc>
          <a:spcPct val="90000"/>
        </a:lnSpc>
        <a:spcBef>
          <a:spcPts val="1000"/>
        </a:spcBef>
        <a:buClr>
          <a:srgbClr val="0066A1"/>
        </a:buClr>
        <a:buFont typeface="LucidaGrande"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0066A1"/>
        </a:buClr>
        <a:buFont typeface="LucidaGrande"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0066A1"/>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0066A1"/>
        </a:buClr>
        <a:buFont typeface="Wingdings"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0066A1"/>
        </a:buClr>
        <a:buFont typeface="Courier New" charset="0"/>
        <a:buChar char="o"/>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hyperlink" Target="http://sight.ieee.org/" TargetMode="Externa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hyperlink" Target="http://sight.ieee.org/" TargetMode="External"/><Relationship Id="rId2" Type="http://schemas.openxmlformats.org/officeDocument/2006/relationships/image" Target="../media/image25.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mailto:hac-projects@ieee.org" TargetMode="Externa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8.xml"/><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3" Type="http://schemas.openxmlformats.org/officeDocument/2006/relationships/hyperlink" Target="http://www.ieee.org/doing-good" TargetMode="External"/><Relationship Id="rId2" Type="http://schemas.openxmlformats.org/officeDocument/2006/relationships/image" Target="../media/image28.png"/><Relationship Id="rId1" Type="http://schemas.openxmlformats.org/officeDocument/2006/relationships/slideLayout" Target="../slideLayouts/slideLayout8.xml"/><Relationship Id="rId4" Type="http://schemas.openxmlformats.org/officeDocument/2006/relationships/hyperlink" Target="mailto:h.s.brown@ieee.or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0.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mailto:hac-projects@ieee.org" TargetMode="Externa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mailto:hac-events@ieee.org" TargetMode="External"/><Relationship Id="rId1" Type="http://schemas.openxmlformats.org/officeDocument/2006/relationships/slideLayout" Target="../slideLayouts/slideLayout8.xml"/><Relationship Id="rId4" Type="http://schemas.openxmlformats.org/officeDocument/2006/relationships/image" Target="../media/image23.jpeg"/></Relationships>
</file>

<file path=ppt/slides/_rels/slide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3351" y="3771900"/>
            <a:ext cx="8743949" cy="896312"/>
          </a:xfrm>
        </p:spPr>
        <p:txBody>
          <a:bodyPr>
            <a:noAutofit/>
          </a:bodyPr>
          <a:lstStyle/>
          <a:p>
            <a:r>
              <a:rPr lang="en-US" sz="2600" dirty="0"/>
              <a:t>Engaging Members through Sustainable Development and Humanitarian Technology Programs</a:t>
            </a:r>
          </a:p>
        </p:txBody>
      </p:sp>
      <p:sp>
        <p:nvSpPr>
          <p:cNvPr id="3" name="Subtitle 2"/>
          <p:cNvSpPr>
            <a:spLocks noGrp="1"/>
          </p:cNvSpPr>
          <p:nvPr>
            <p:ph type="subTitle" idx="1"/>
          </p:nvPr>
        </p:nvSpPr>
        <p:spPr>
          <a:xfrm>
            <a:off x="133351" y="4752976"/>
            <a:ext cx="8858250" cy="1283060"/>
          </a:xfrm>
        </p:spPr>
        <p:txBody>
          <a:bodyPr>
            <a:normAutofit/>
          </a:bodyPr>
          <a:lstStyle/>
          <a:p>
            <a:r>
              <a:rPr lang="en-US" sz="2400" dirty="0" smtClean="0"/>
              <a:t>Mary Ellen Randall</a:t>
            </a:r>
          </a:p>
          <a:p>
            <a:r>
              <a:rPr lang="en-US" sz="2400" dirty="0" smtClean="0"/>
              <a:t> </a:t>
            </a:r>
            <a:r>
              <a:rPr lang="en-US" sz="2400" dirty="0"/>
              <a:t>IEEE Humanitarian Activities Committee</a:t>
            </a:r>
          </a:p>
        </p:txBody>
      </p:sp>
      <p:sp>
        <p:nvSpPr>
          <p:cNvPr id="4" name="Slide Number Placeholder 3"/>
          <p:cNvSpPr>
            <a:spLocks noGrp="1"/>
          </p:cNvSpPr>
          <p:nvPr>
            <p:ph type="sldNum" sz="quarter" idx="18"/>
          </p:nvPr>
        </p:nvSpPr>
        <p:spPr/>
        <p:txBody>
          <a:bodyPr/>
          <a:lstStyle/>
          <a:p>
            <a:fld id="{3DD97BEB-BAEF-0344-9D5C-EC73E478698A}" type="slidenum">
              <a:rPr lang="en-US" smtClean="0"/>
              <a:pPr/>
              <a:t>1</a:t>
            </a:fld>
            <a:endParaRPr lang="en-US"/>
          </a:p>
        </p:txBody>
      </p:sp>
    </p:spTree>
    <p:extLst>
      <p:ext uri="{BB962C8B-B14F-4D97-AF65-F5344CB8AC3E}">
        <p14:creationId xmlns:p14="http://schemas.microsoft.com/office/powerpoint/2010/main" val="17570865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31524" y="1229974"/>
            <a:ext cx="7886700" cy="553336"/>
          </a:xfrm>
        </p:spPr>
        <p:txBody>
          <a:bodyPr/>
          <a:lstStyle/>
          <a:p>
            <a:r>
              <a:rPr lang="en-US" sz="3600" dirty="0"/>
              <a:t>IEEE SIGHT</a:t>
            </a:r>
            <a:endParaRPr lang="en-US" dirty="0"/>
          </a:p>
        </p:txBody>
      </p:sp>
      <p:sp>
        <p:nvSpPr>
          <p:cNvPr id="3" name="Content Placeholder 2"/>
          <p:cNvSpPr>
            <a:spLocks noGrp="1"/>
          </p:cNvSpPr>
          <p:nvPr>
            <p:ph idx="4294967295"/>
          </p:nvPr>
        </p:nvSpPr>
        <p:spPr>
          <a:xfrm>
            <a:off x="507825" y="2444750"/>
            <a:ext cx="4767263" cy="2654300"/>
          </a:xfrm>
        </p:spPr>
        <p:txBody>
          <a:bodyPr>
            <a:noAutofit/>
          </a:bodyPr>
          <a:lstStyle/>
          <a:p>
            <a:pPr marL="0" indent="0">
              <a:lnSpc>
                <a:spcPct val="135000"/>
              </a:lnSpc>
              <a:buNone/>
            </a:pPr>
            <a:r>
              <a:rPr lang="en-US" sz="2400" b="1" i="1" dirty="0">
                <a:solidFill>
                  <a:srgbClr val="006496"/>
                </a:solidFill>
              </a:rPr>
              <a:t>A network of IEEE and non-IEEE volunteers around the globe that partner with local communities to leverage technology for sustainable development</a:t>
            </a:r>
          </a:p>
        </p:txBody>
      </p:sp>
      <p:sp>
        <p:nvSpPr>
          <p:cNvPr id="2" name="TextBox 1"/>
          <p:cNvSpPr txBox="1"/>
          <p:nvPr/>
        </p:nvSpPr>
        <p:spPr>
          <a:xfrm>
            <a:off x="1450428" y="5696607"/>
            <a:ext cx="3447393" cy="584775"/>
          </a:xfrm>
          <a:prstGeom prst="rect">
            <a:avLst/>
          </a:prstGeom>
          <a:noFill/>
        </p:spPr>
        <p:txBody>
          <a:bodyPr wrap="square" rtlCol="0">
            <a:spAutoFit/>
          </a:bodyPr>
          <a:lstStyle/>
          <a:p>
            <a:r>
              <a:rPr lang="en-US" sz="3200" dirty="0">
                <a:hlinkClick r:id="rId2"/>
              </a:rPr>
              <a:t>sight.ieee.org</a:t>
            </a:r>
            <a:r>
              <a:rPr lang="en-US" dirty="0"/>
              <a:t> </a:t>
            </a:r>
          </a:p>
        </p:txBody>
      </p:sp>
      <p:pic>
        <p:nvPicPr>
          <p:cNvPr id="8" name="Picture 7">
            <a:extLst>
              <a:ext uri="{FF2B5EF4-FFF2-40B4-BE49-F238E27FC236}">
                <a16:creationId xmlns:a16="http://schemas.microsoft.com/office/drawing/2014/main" xmlns="" id="{2E7ED66F-0049-432B-8B86-391133BCB6D9}"/>
              </a:ext>
            </a:extLst>
          </p:cNvPr>
          <p:cNvPicPr>
            <a:picLocks noChangeAspect="1"/>
          </p:cNvPicPr>
          <p:nvPr/>
        </p:nvPicPr>
        <p:blipFill>
          <a:blip r:embed="rId3"/>
          <a:stretch>
            <a:fillRect/>
          </a:stretch>
        </p:blipFill>
        <p:spPr>
          <a:xfrm>
            <a:off x="5773311" y="993391"/>
            <a:ext cx="3184855" cy="4703216"/>
          </a:xfrm>
          <a:prstGeom prst="rect">
            <a:avLst/>
          </a:prstGeom>
        </p:spPr>
      </p:pic>
    </p:spTree>
    <p:extLst>
      <p:ext uri="{BB962C8B-B14F-4D97-AF65-F5344CB8AC3E}">
        <p14:creationId xmlns:p14="http://schemas.microsoft.com/office/powerpoint/2010/main" val="32576043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0025" y="556181"/>
            <a:ext cx="8315325" cy="553336"/>
          </a:xfrm>
        </p:spPr>
        <p:txBody>
          <a:bodyPr/>
          <a:lstStyle/>
          <a:p>
            <a:r>
              <a:rPr lang="en-US" sz="2800" dirty="0"/>
              <a:t>SIGHT Program</a:t>
            </a:r>
          </a:p>
        </p:txBody>
      </p:sp>
      <p:sp>
        <p:nvSpPr>
          <p:cNvPr id="3" name="Text Placeholder 2"/>
          <p:cNvSpPr>
            <a:spLocks noGrp="1"/>
          </p:cNvSpPr>
          <p:nvPr>
            <p:ph type="body" sz="quarter" idx="13"/>
          </p:nvPr>
        </p:nvSpPr>
        <p:spPr>
          <a:xfrm>
            <a:off x="200025" y="1322765"/>
            <a:ext cx="8651035" cy="4979054"/>
          </a:xfrm>
        </p:spPr>
        <p:txBody>
          <a:bodyPr>
            <a:normAutofit/>
          </a:bodyPr>
          <a:lstStyle/>
          <a:p>
            <a:pPr>
              <a:buFont typeface="Wingdings" panose="05000000000000000000" pitchFamily="2" charset="2"/>
              <a:buChar char="v"/>
            </a:pPr>
            <a:r>
              <a:rPr lang="en-IE" sz="2400" dirty="0"/>
              <a:t> SIGHT is a global network of IEEE and non-IEEE volunteers working in partnership with local communities to leverage technology for sustainable development</a:t>
            </a:r>
          </a:p>
          <a:p>
            <a:pPr>
              <a:buFont typeface="Wingdings" panose="05000000000000000000" pitchFamily="2" charset="2"/>
              <a:buChar char="v"/>
            </a:pPr>
            <a:r>
              <a:rPr lang="en-IE" sz="2400" dirty="0"/>
              <a:t> SIGHT projects have structured requirements tying funding to social impact, fostering a multi-disciplinary approach to adaptation and deployment of technology</a:t>
            </a:r>
            <a:endParaRPr lang="en-US" sz="2400" dirty="0"/>
          </a:p>
          <a:p>
            <a:pPr>
              <a:buFont typeface="Wingdings" panose="05000000000000000000" pitchFamily="2" charset="2"/>
              <a:buChar char="v"/>
            </a:pPr>
            <a:r>
              <a:rPr lang="en-IE" sz="2400" dirty="0"/>
              <a:t> SIGHT provides education, training, mentoring and other resources to support effective, ethical collaboration between IEEE and non-IEEE volunteers with complimentary skills and experience</a:t>
            </a:r>
          </a:p>
          <a:p>
            <a:pPr>
              <a:buFont typeface="Wingdings" panose="05000000000000000000" pitchFamily="2" charset="2"/>
              <a:buChar char="v"/>
            </a:pPr>
            <a:r>
              <a:rPr lang="en-IE" sz="2400" dirty="0"/>
              <a:t> SIGHT groups in over 40 countries address local societal challenges in fields including agriculture, education, health, connectivity and off-grid power</a:t>
            </a:r>
            <a:endParaRPr lang="en-US" sz="2400" dirty="0"/>
          </a:p>
        </p:txBody>
      </p:sp>
      <p:sp>
        <p:nvSpPr>
          <p:cNvPr id="4" name="Slide Number Placeholder 3"/>
          <p:cNvSpPr>
            <a:spLocks noGrp="1"/>
          </p:cNvSpPr>
          <p:nvPr>
            <p:ph type="sldNum" sz="quarter" idx="14"/>
          </p:nvPr>
        </p:nvSpPr>
        <p:spPr/>
        <p:txBody>
          <a:bodyPr/>
          <a:lstStyle/>
          <a:p>
            <a:fld id="{3DD97BEB-BAEF-0344-9D5C-EC73E478698A}" type="slidenum">
              <a:rPr lang="en-US" smtClean="0"/>
              <a:pPr/>
              <a:t>11</a:t>
            </a:fld>
            <a:endParaRPr lang="en-US"/>
          </a:p>
        </p:txBody>
      </p:sp>
      <p:sp>
        <p:nvSpPr>
          <p:cNvPr id="5" name="Text Placeholder 4"/>
          <p:cNvSpPr>
            <a:spLocks noGrp="1"/>
          </p:cNvSpPr>
          <p:nvPr>
            <p:ph type="body" sz="quarter" idx="15"/>
          </p:nvPr>
        </p:nvSpPr>
        <p:spPr>
          <a:xfrm>
            <a:off x="628650" y="1106197"/>
            <a:ext cx="7886700" cy="299999"/>
          </a:xfrm>
        </p:spPr>
        <p:txBody>
          <a:bodyPr>
            <a:normAutofit fontScale="77500" lnSpcReduction="20000"/>
          </a:bodyPr>
          <a:lstStyle/>
          <a:p>
            <a:endParaRPr lang="en-US" dirty="0"/>
          </a:p>
        </p:txBody>
      </p:sp>
      <p:pic>
        <p:nvPicPr>
          <p:cNvPr id="7" name="Picture 6">
            <a:extLst>
              <a:ext uri="{FF2B5EF4-FFF2-40B4-BE49-F238E27FC236}">
                <a16:creationId xmlns:a16="http://schemas.microsoft.com/office/drawing/2014/main" xmlns="" id="{F60D896E-AEF3-4DF4-8814-6B052814402D}"/>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6948555" y="464090"/>
            <a:ext cx="1968266" cy="747489"/>
          </a:xfrm>
          <a:prstGeom prst="rect">
            <a:avLst/>
          </a:prstGeom>
        </p:spPr>
      </p:pic>
      <p:sp>
        <p:nvSpPr>
          <p:cNvPr id="8" name="TextBox 7">
            <a:extLst>
              <a:ext uri="{FF2B5EF4-FFF2-40B4-BE49-F238E27FC236}">
                <a16:creationId xmlns:a16="http://schemas.microsoft.com/office/drawing/2014/main" xmlns="" id="{D6439A25-DFA3-4AF2-AAB5-1A3FAF885849}"/>
              </a:ext>
            </a:extLst>
          </p:cNvPr>
          <p:cNvSpPr txBox="1"/>
          <p:nvPr/>
        </p:nvSpPr>
        <p:spPr>
          <a:xfrm>
            <a:off x="3098754" y="6096240"/>
            <a:ext cx="2585545" cy="461665"/>
          </a:xfrm>
          <a:prstGeom prst="rect">
            <a:avLst/>
          </a:prstGeom>
          <a:noFill/>
        </p:spPr>
        <p:txBody>
          <a:bodyPr wrap="square" rtlCol="0">
            <a:spAutoFit/>
          </a:bodyPr>
          <a:lstStyle/>
          <a:p>
            <a:pPr algn="ctr"/>
            <a:r>
              <a:rPr lang="en-US" sz="2400" dirty="0">
                <a:hlinkClick r:id="rId3"/>
              </a:rPr>
              <a:t>sight.ieee.org</a:t>
            </a:r>
            <a:r>
              <a:rPr lang="en-US" sz="1350" dirty="0"/>
              <a:t> </a:t>
            </a:r>
          </a:p>
        </p:txBody>
      </p:sp>
    </p:spTree>
    <p:extLst>
      <p:ext uri="{BB962C8B-B14F-4D97-AF65-F5344CB8AC3E}">
        <p14:creationId xmlns:p14="http://schemas.microsoft.com/office/powerpoint/2010/main" val="1491808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2939" y="327581"/>
            <a:ext cx="8222411" cy="553336"/>
          </a:xfrm>
        </p:spPr>
        <p:txBody>
          <a:bodyPr/>
          <a:lstStyle/>
          <a:p>
            <a:r>
              <a:rPr lang="en-US" sz="2800" dirty="0"/>
              <a:t>SIGHT Project Support</a:t>
            </a:r>
          </a:p>
        </p:txBody>
      </p:sp>
      <p:sp>
        <p:nvSpPr>
          <p:cNvPr id="3" name="Text Placeholder 2"/>
          <p:cNvSpPr>
            <a:spLocks noGrp="1"/>
          </p:cNvSpPr>
          <p:nvPr>
            <p:ph type="body" sz="quarter" idx="13"/>
          </p:nvPr>
        </p:nvSpPr>
        <p:spPr>
          <a:xfrm>
            <a:off x="171451" y="1832642"/>
            <a:ext cx="8679610" cy="4737462"/>
          </a:xfrm>
        </p:spPr>
        <p:txBody>
          <a:bodyPr>
            <a:normAutofit/>
          </a:bodyPr>
          <a:lstStyle/>
          <a:p>
            <a:pPr>
              <a:lnSpc>
                <a:spcPct val="100000"/>
              </a:lnSpc>
              <a:buFont typeface="Wingdings" panose="05000000000000000000" pitchFamily="2" charset="2"/>
              <a:buChar char="v"/>
            </a:pPr>
            <a:r>
              <a:rPr lang="en-US" sz="2400" dirty="0"/>
              <a:t>Proposals demonstrating consultation with and a clear understanding of the needs of target communities as well as active local stakeholder involvement  in “feet on the ground” activities leveraging appropriate use of technology</a:t>
            </a:r>
          </a:p>
          <a:p>
            <a:pPr>
              <a:lnSpc>
                <a:spcPct val="100000"/>
              </a:lnSpc>
              <a:buFont typeface="Wingdings" panose="05000000000000000000" pitchFamily="2" charset="2"/>
              <a:buChar char="v"/>
            </a:pPr>
            <a:r>
              <a:rPr lang="en-US" sz="2400" b="1" dirty="0"/>
              <a:t>Grants of US$1,000 - $19,999 per funded project (max. 12 month duration)</a:t>
            </a:r>
          </a:p>
          <a:p>
            <a:pPr>
              <a:lnSpc>
                <a:spcPct val="100000"/>
              </a:lnSpc>
              <a:buFont typeface="Wingdings" panose="05000000000000000000" pitchFamily="2" charset="2"/>
              <a:buChar char="v"/>
            </a:pPr>
            <a:r>
              <a:rPr lang="en-US" sz="2400" dirty="0"/>
              <a:t>2018 Call for Proposal deadlines:</a:t>
            </a:r>
          </a:p>
          <a:p>
            <a:pPr lvl="1">
              <a:lnSpc>
                <a:spcPct val="100000"/>
              </a:lnSpc>
            </a:pPr>
            <a:r>
              <a:rPr lang="en-US" sz="2000" dirty="0"/>
              <a:t>31 March</a:t>
            </a:r>
          </a:p>
          <a:p>
            <a:pPr lvl="1">
              <a:lnSpc>
                <a:spcPct val="100000"/>
              </a:lnSpc>
            </a:pPr>
            <a:r>
              <a:rPr lang="en-US" sz="2000" dirty="0"/>
              <a:t>30 June</a:t>
            </a:r>
          </a:p>
          <a:p>
            <a:pPr lvl="1">
              <a:lnSpc>
                <a:spcPct val="100000"/>
              </a:lnSpc>
            </a:pPr>
            <a:r>
              <a:rPr lang="en-US" sz="2000" dirty="0"/>
              <a:t>01 September</a:t>
            </a:r>
          </a:p>
          <a:p>
            <a:pPr>
              <a:lnSpc>
                <a:spcPct val="100000"/>
              </a:lnSpc>
              <a:buFont typeface="Wingdings" panose="05000000000000000000" pitchFamily="2" charset="2"/>
              <a:buChar char="v"/>
            </a:pPr>
            <a:r>
              <a:rPr lang="en-US" dirty="0"/>
              <a:t>Contact: </a:t>
            </a:r>
            <a:r>
              <a:rPr lang="en-US" dirty="0">
                <a:hlinkClick r:id="rId2"/>
              </a:rPr>
              <a:t>hac-projects@ieee.org</a:t>
            </a:r>
            <a:r>
              <a:rPr lang="en-US" dirty="0"/>
              <a:t> </a:t>
            </a:r>
          </a:p>
        </p:txBody>
      </p:sp>
      <p:sp>
        <p:nvSpPr>
          <p:cNvPr id="4" name="Slide Number Placeholder 3"/>
          <p:cNvSpPr>
            <a:spLocks noGrp="1"/>
          </p:cNvSpPr>
          <p:nvPr>
            <p:ph type="sldNum" sz="quarter" idx="14"/>
          </p:nvPr>
        </p:nvSpPr>
        <p:spPr/>
        <p:txBody>
          <a:bodyPr/>
          <a:lstStyle/>
          <a:p>
            <a:fld id="{3DD97BEB-BAEF-0344-9D5C-EC73E478698A}" type="slidenum">
              <a:rPr lang="en-US" smtClean="0"/>
              <a:pPr/>
              <a:t>12</a:t>
            </a:fld>
            <a:endParaRPr lang="en-US"/>
          </a:p>
        </p:txBody>
      </p:sp>
      <p:sp>
        <p:nvSpPr>
          <p:cNvPr id="5" name="Text Placeholder 4"/>
          <p:cNvSpPr>
            <a:spLocks noGrp="1"/>
          </p:cNvSpPr>
          <p:nvPr>
            <p:ph type="body" sz="quarter" idx="15"/>
          </p:nvPr>
        </p:nvSpPr>
        <p:spPr>
          <a:xfrm>
            <a:off x="628650" y="1106197"/>
            <a:ext cx="7886700" cy="299999"/>
          </a:xfrm>
        </p:spPr>
        <p:txBody>
          <a:bodyPr>
            <a:normAutofit fontScale="77500" lnSpcReduction="20000"/>
          </a:bodyPr>
          <a:lstStyle/>
          <a:p>
            <a:endParaRPr lang="en-US" dirty="0"/>
          </a:p>
        </p:txBody>
      </p:sp>
      <p:sp>
        <p:nvSpPr>
          <p:cNvPr id="7" name="Text Placeholder 3">
            <a:extLst>
              <a:ext uri="{FF2B5EF4-FFF2-40B4-BE49-F238E27FC236}">
                <a16:creationId xmlns:a16="http://schemas.microsoft.com/office/drawing/2014/main" xmlns="" id="{BDB24FC2-DDCB-49BE-B238-A0DEF141CC4B}"/>
              </a:ext>
            </a:extLst>
          </p:cNvPr>
          <p:cNvSpPr txBox="1">
            <a:spLocks/>
          </p:cNvSpPr>
          <p:nvPr/>
        </p:nvSpPr>
        <p:spPr>
          <a:xfrm>
            <a:off x="2403038" y="1212333"/>
            <a:ext cx="5949839" cy="449263"/>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Clr>
                <a:srgbClr val="0066A1"/>
              </a:buClr>
              <a:buFont typeface="LucidaGrande"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0066A1"/>
              </a:buClr>
              <a:buFont typeface="LucidaGrande"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0066A1"/>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0066A1"/>
              </a:buClr>
              <a:buFont typeface="Wingdings"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0066A1"/>
              </a:buClr>
              <a:buFont typeface="Courier New" charset="0"/>
              <a:buChar char="o"/>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dirty="0">
                <a:solidFill>
                  <a:schemeClr val="accent2"/>
                </a:solidFill>
              </a:rPr>
              <a:t>SIGHT Groups located in target country/countries</a:t>
            </a:r>
          </a:p>
        </p:txBody>
      </p:sp>
      <p:grpSp>
        <p:nvGrpSpPr>
          <p:cNvPr id="8" name="Group 7">
            <a:extLst>
              <a:ext uri="{FF2B5EF4-FFF2-40B4-BE49-F238E27FC236}">
                <a16:creationId xmlns:a16="http://schemas.microsoft.com/office/drawing/2014/main" xmlns="" id="{D285D771-B8CF-4899-8685-5F781F7BA171}"/>
              </a:ext>
            </a:extLst>
          </p:cNvPr>
          <p:cNvGrpSpPr/>
          <p:nvPr/>
        </p:nvGrpSpPr>
        <p:grpSpPr>
          <a:xfrm>
            <a:off x="114300" y="1033807"/>
            <a:ext cx="2288738" cy="696106"/>
            <a:chOff x="2610" y="2073212"/>
            <a:chExt cx="3180605" cy="1272242"/>
          </a:xfrm>
        </p:grpSpPr>
        <p:sp>
          <p:nvSpPr>
            <p:cNvPr id="9" name="Chevron 7">
              <a:extLst>
                <a:ext uri="{FF2B5EF4-FFF2-40B4-BE49-F238E27FC236}">
                  <a16:creationId xmlns:a16="http://schemas.microsoft.com/office/drawing/2014/main" xmlns="" id="{E5EDFE3A-B4A9-4D8A-A7CC-3DCA7E4CC589}"/>
                </a:ext>
              </a:extLst>
            </p:cNvPr>
            <p:cNvSpPr/>
            <p:nvPr/>
          </p:nvSpPr>
          <p:spPr>
            <a:xfrm>
              <a:off x="2610" y="2073212"/>
              <a:ext cx="3180605" cy="1272242"/>
            </a:xfrm>
            <a:prstGeom prst="chevron">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0" name="Chevron 4">
              <a:extLst>
                <a:ext uri="{FF2B5EF4-FFF2-40B4-BE49-F238E27FC236}">
                  <a16:creationId xmlns:a16="http://schemas.microsoft.com/office/drawing/2014/main" xmlns="" id="{E8D48836-FD16-4AB3-8844-424A82720ADB}"/>
                </a:ext>
              </a:extLst>
            </p:cNvPr>
            <p:cNvSpPr txBox="1"/>
            <p:nvPr/>
          </p:nvSpPr>
          <p:spPr>
            <a:xfrm>
              <a:off x="527694" y="2184214"/>
              <a:ext cx="2368602" cy="104020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3008" tIns="21003" rIns="21003" bIns="21003" numCol="1" spcCol="1270" anchor="ctr" anchorCtr="0">
              <a:noAutofit/>
            </a:bodyPr>
            <a:lstStyle/>
            <a:p>
              <a:pPr algn="ctr" defTabSz="700088">
                <a:lnSpc>
                  <a:spcPct val="90000"/>
                </a:lnSpc>
                <a:spcBef>
                  <a:spcPct val="0"/>
                </a:spcBef>
                <a:spcAft>
                  <a:spcPct val="35000"/>
                </a:spcAft>
              </a:pPr>
              <a:r>
                <a:rPr lang="en-US" sz="2100" b="1" dirty="0"/>
                <a:t>SUPPORTING</a:t>
              </a:r>
              <a:endParaRPr lang="en-US" sz="1575" b="1" dirty="0"/>
            </a:p>
          </p:txBody>
        </p:sp>
      </p:grpSp>
      <p:pic>
        <p:nvPicPr>
          <p:cNvPr id="12" name="Picture 11">
            <a:extLst>
              <a:ext uri="{FF2B5EF4-FFF2-40B4-BE49-F238E27FC236}">
                <a16:creationId xmlns:a16="http://schemas.microsoft.com/office/drawing/2014/main" xmlns="" id="{59B94A61-452C-4170-BD71-12F1133339DF}"/>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6948555" y="359315"/>
            <a:ext cx="1968266" cy="747489"/>
          </a:xfrm>
          <a:prstGeom prst="rect">
            <a:avLst/>
          </a:prstGeom>
        </p:spPr>
      </p:pic>
    </p:spTree>
    <p:extLst>
      <p:ext uri="{BB962C8B-B14F-4D97-AF65-F5344CB8AC3E}">
        <p14:creationId xmlns:p14="http://schemas.microsoft.com/office/powerpoint/2010/main" val="33749819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2939" y="327581"/>
            <a:ext cx="8222411" cy="553336"/>
          </a:xfrm>
        </p:spPr>
        <p:txBody>
          <a:bodyPr/>
          <a:lstStyle/>
          <a:p>
            <a:r>
              <a:rPr lang="en-US" sz="2800" dirty="0"/>
              <a:t>SIGHT Project Support</a:t>
            </a:r>
          </a:p>
        </p:txBody>
      </p:sp>
      <p:sp>
        <p:nvSpPr>
          <p:cNvPr id="3" name="Text Placeholder 2"/>
          <p:cNvSpPr>
            <a:spLocks noGrp="1"/>
          </p:cNvSpPr>
          <p:nvPr>
            <p:ph type="body" sz="quarter" idx="13"/>
          </p:nvPr>
        </p:nvSpPr>
        <p:spPr>
          <a:xfrm>
            <a:off x="171451" y="1219257"/>
            <a:ext cx="8832010" cy="2513848"/>
          </a:xfrm>
        </p:spPr>
        <p:txBody>
          <a:bodyPr>
            <a:normAutofit fontScale="85000" lnSpcReduction="20000"/>
          </a:bodyPr>
          <a:lstStyle/>
          <a:p>
            <a:pPr>
              <a:lnSpc>
                <a:spcPct val="100000"/>
              </a:lnSpc>
              <a:buFont typeface="Wingdings" panose="05000000000000000000" pitchFamily="2" charset="2"/>
              <a:buChar char="v"/>
            </a:pPr>
            <a:r>
              <a:rPr lang="en-US" sz="2400" dirty="0"/>
              <a:t> </a:t>
            </a:r>
            <a:r>
              <a:rPr lang="en-US" dirty="0"/>
              <a:t>Supporting SIGHTs to address community challenges – “feet-on-the-ground” projects</a:t>
            </a:r>
          </a:p>
          <a:p>
            <a:pPr lvl="1">
              <a:lnSpc>
                <a:spcPct val="100000"/>
              </a:lnSpc>
              <a:buFont typeface="Wingdings" panose="05000000000000000000" pitchFamily="2" charset="2"/>
              <a:buChar char="v"/>
            </a:pPr>
            <a:r>
              <a:rPr lang="en-US" sz="1900" dirty="0"/>
              <a:t>Clearly articulate consultation with local communities, needs driven approach, how they are involved and will benefit</a:t>
            </a:r>
          </a:p>
          <a:p>
            <a:pPr lvl="1">
              <a:lnSpc>
                <a:spcPct val="100000"/>
              </a:lnSpc>
              <a:buFont typeface="Wingdings" panose="05000000000000000000" pitchFamily="2" charset="2"/>
              <a:buChar char="v"/>
            </a:pPr>
            <a:r>
              <a:rPr lang="en-US" sz="1900" dirty="0"/>
              <a:t>Aligned with UN Sustainable Development Goals</a:t>
            </a:r>
          </a:p>
          <a:p>
            <a:pPr lvl="1">
              <a:lnSpc>
                <a:spcPct val="100000"/>
              </a:lnSpc>
              <a:buFont typeface="Wingdings" panose="05000000000000000000" pitchFamily="2" charset="2"/>
              <a:buChar char="v"/>
            </a:pPr>
            <a:r>
              <a:rPr lang="en-US" sz="1900" dirty="0"/>
              <a:t>IEEE Volunteers responsible for implementing SIGHT project are living in target country</a:t>
            </a:r>
          </a:p>
          <a:p>
            <a:pPr lvl="1">
              <a:lnSpc>
                <a:spcPct val="100000"/>
              </a:lnSpc>
              <a:buFont typeface="Wingdings" panose="05000000000000000000" pitchFamily="2" charset="2"/>
              <a:buChar char="v"/>
            </a:pPr>
            <a:r>
              <a:rPr lang="en-US" sz="1900" dirty="0"/>
              <a:t>Address local capacity building, technology adaptation and deployment, assessment, impact and sustainability</a:t>
            </a:r>
          </a:p>
          <a:p>
            <a:pPr lvl="1">
              <a:lnSpc>
                <a:spcPct val="100000"/>
              </a:lnSpc>
              <a:buFont typeface="Wingdings" panose="05000000000000000000" pitchFamily="2" charset="2"/>
              <a:buChar char="v"/>
            </a:pPr>
            <a:r>
              <a:rPr lang="en-US" sz="1900" dirty="0"/>
              <a:t>Direct project costs (equipment, materials, supplies, necessary travel) for 12 month period</a:t>
            </a:r>
          </a:p>
          <a:p>
            <a:pPr lvl="1">
              <a:lnSpc>
                <a:spcPct val="100000"/>
              </a:lnSpc>
              <a:buFont typeface="Wingdings" panose="05000000000000000000" pitchFamily="2" charset="2"/>
              <a:buChar char="v"/>
            </a:pPr>
            <a:r>
              <a:rPr lang="en-US" sz="1900" dirty="0"/>
              <a:t>Please note there is no reimbursement of volunteer salaries or indirect costs (overhead, F&amp;A, project management, administration)</a:t>
            </a:r>
          </a:p>
        </p:txBody>
      </p:sp>
      <p:sp>
        <p:nvSpPr>
          <p:cNvPr id="4" name="Slide Number Placeholder 3"/>
          <p:cNvSpPr>
            <a:spLocks noGrp="1"/>
          </p:cNvSpPr>
          <p:nvPr>
            <p:ph type="sldNum" sz="quarter" idx="14"/>
          </p:nvPr>
        </p:nvSpPr>
        <p:spPr/>
        <p:txBody>
          <a:bodyPr/>
          <a:lstStyle/>
          <a:p>
            <a:fld id="{3DD97BEB-BAEF-0344-9D5C-EC73E478698A}" type="slidenum">
              <a:rPr lang="en-US" smtClean="0"/>
              <a:pPr/>
              <a:t>13</a:t>
            </a:fld>
            <a:endParaRPr lang="en-US"/>
          </a:p>
        </p:txBody>
      </p:sp>
      <p:sp>
        <p:nvSpPr>
          <p:cNvPr id="5" name="Text Placeholder 4"/>
          <p:cNvSpPr>
            <a:spLocks noGrp="1"/>
          </p:cNvSpPr>
          <p:nvPr>
            <p:ph type="body" sz="quarter" idx="15"/>
          </p:nvPr>
        </p:nvSpPr>
        <p:spPr>
          <a:xfrm>
            <a:off x="628650" y="928310"/>
            <a:ext cx="7886700" cy="299999"/>
          </a:xfrm>
        </p:spPr>
        <p:txBody>
          <a:bodyPr>
            <a:normAutofit fontScale="77500" lnSpcReduction="20000"/>
          </a:bodyPr>
          <a:lstStyle/>
          <a:p>
            <a:r>
              <a:rPr lang="en-US" dirty="0"/>
              <a:t>Attributes</a:t>
            </a:r>
          </a:p>
        </p:txBody>
      </p:sp>
      <p:sp>
        <p:nvSpPr>
          <p:cNvPr id="7" name="Text Placeholder 3">
            <a:extLst>
              <a:ext uri="{FF2B5EF4-FFF2-40B4-BE49-F238E27FC236}">
                <a16:creationId xmlns:a16="http://schemas.microsoft.com/office/drawing/2014/main" xmlns="" id="{BDB24FC2-DDCB-49BE-B238-A0DEF141CC4B}"/>
              </a:ext>
            </a:extLst>
          </p:cNvPr>
          <p:cNvSpPr txBox="1">
            <a:spLocks/>
          </p:cNvSpPr>
          <p:nvPr/>
        </p:nvSpPr>
        <p:spPr>
          <a:xfrm>
            <a:off x="2403038" y="1052942"/>
            <a:ext cx="5949839" cy="4492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066A1"/>
              </a:buClr>
              <a:buFont typeface="LucidaGrande"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0066A1"/>
              </a:buClr>
              <a:buFont typeface="LucidaGrande"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0066A1"/>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0066A1"/>
              </a:buClr>
              <a:buFont typeface="Wingdings"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0066A1"/>
              </a:buClr>
              <a:buFont typeface="Courier New" charset="0"/>
              <a:buChar char="o"/>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2400" b="1" dirty="0">
              <a:solidFill>
                <a:schemeClr val="accent2"/>
              </a:solidFill>
            </a:endParaRPr>
          </a:p>
        </p:txBody>
      </p:sp>
      <p:sp>
        <p:nvSpPr>
          <p:cNvPr id="11" name="Text Placeholder 4">
            <a:extLst>
              <a:ext uri="{FF2B5EF4-FFF2-40B4-BE49-F238E27FC236}">
                <a16:creationId xmlns:a16="http://schemas.microsoft.com/office/drawing/2014/main" xmlns="" id="{3290B9F5-BDBD-4320-B1EC-8D79167B016A}"/>
              </a:ext>
            </a:extLst>
          </p:cNvPr>
          <p:cNvSpPr txBox="1">
            <a:spLocks/>
          </p:cNvSpPr>
          <p:nvPr/>
        </p:nvSpPr>
        <p:spPr>
          <a:xfrm>
            <a:off x="613922" y="3833008"/>
            <a:ext cx="7886700" cy="285421"/>
          </a:xfrm>
          <a:prstGeom prst="rect">
            <a:avLst/>
          </a:prstGeom>
        </p:spPr>
        <p:txBody>
          <a:bodyPr vert="horz" lIns="91440" tIns="45720" rIns="91440" bIns="45720" rtlCol="0">
            <a:normAutofit fontScale="70000" lnSpcReduction="20000"/>
          </a:bodyPr>
          <a:lstStyle>
            <a:lvl1pPr marL="0" indent="0" algn="l" defTabSz="914400" rtl="0" eaLnBrk="1" latinLnBrk="0" hangingPunct="1">
              <a:lnSpc>
                <a:spcPct val="90000"/>
              </a:lnSpc>
              <a:spcBef>
                <a:spcPts val="1000"/>
              </a:spcBef>
              <a:buClr>
                <a:srgbClr val="0066A1"/>
              </a:buClr>
              <a:buFont typeface="LucidaGrande" charset="0"/>
              <a:buNone/>
              <a:defRPr sz="2400" b="1" i="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Clr>
                <a:srgbClr val="0066A1"/>
              </a:buClr>
              <a:buFont typeface="LucidaGrande"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0066A1"/>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0066A1"/>
              </a:buClr>
              <a:buFont typeface="Wingdings"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0066A1"/>
              </a:buClr>
              <a:buFont typeface="Courier New" charset="0"/>
              <a:buChar char="o"/>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Projects NOT considered for support</a:t>
            </a:r>
          </a:p>
        </p:txBody>
      </p:sp>
      <p:sp>
        <p:nvSpPr>
          <p:cNvPr id="12" name="Text Placeholder 2">
            <a:extLst>
              <a:ext uri="{FF2B5EF4-FFF2-40B4-BE49-F238E27FC236}">
                <a16:creationId xmlns:a16="http://schemas.microsoft.com/office/drawing/2014/main" xmlns="" id="{63D18EF8-256A-41D3-8251-2A5216ECB937}"/>
              </a:ext>
            </a:extLst>
          </p:cNvPr>
          <p:cNvSpPr txBox="1">
            <a:spLocks/>
          </p:cNvSpPr>
          <p:nvPr/>
        </p:nvSpPr>
        <p:spPr>
          <a:xfrm>
            <a:off x="323851" y="4071998"/>
            <a:ext cx="8679610" cy="2513849"/>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Clr>
                <a:srgbClr val="0066A1"/>
              </a:buClr>
              <a:buFont typeface="LucidaGrande"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0066A1"/>
              </a:buClr>
              <a:buFont typeface="LucidaGrande"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0066A1"/>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0066A1"/>
              </a:buClr>
              <a:buFont typeface="Wingdings"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0066A1"/>
              </a:buClr>
              <a:buFont typeface="Courier New" charset="0"/>
              <a:buChar char="o"/>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buFont typeface="Wingdings" panose="05000000000000000000" pitchFamily="2" charset="2"/>
              <a:buChar char="v"/>
            </a:pPr>
            <a:r>
              <a:rPr lang="en-US" sz="2400" dirty="0"/>
              <a:t> </a:t>
            </a:r>
            <a:r>
              <a:rPr lang="en-US" dirty="0"/>
              <a:t>Do not clearly articulate active community involvement, addressing local needs or sustainability plan</a:t>
            </a:r>
          </a:p>
          <a:p>
            <a:pPr>
              <a:lnSpc>
                <a:spcPct val="100000"/>
              </a:lnSpc>
              <a:buFont typeface="Wingdings" panose="05000000000000000000" pitchFamily="2" charset="2"/>
              <a:buChar char="v"/>
            </a:pPr>
            <a:r>
              <a:rPr lang="en-US" dirty="0"/>
              <a:t>Projects focused primarily on </a:t>
            </a:r>
          </a:p>
          <a:p>
            <a:pPr lvl="1">
              <a:lnSpc>
                <a:spcPct val="100000"/>
              </a:lnSpc>
              <a:buFont typeface="Wingdings" panose="05000000000000000000" pitchFamily="2" charset="2"/>
              <a:buChar char="v"/>
            </a:pPr>
            <a:r>
              <a:rPr lang="en-US" sz="1700" dirty="0"/>
              <a:t>Research</a:t>
            </a:r>
          </a:p>
          <a:p>
            <a:pPr lvl="1">
              <a:lnSpc>
                <a:spcPct val="100000"/>
              </a:lnSpc>
              <a:buFont typeface="Wingdings" panose="05000000000000000000" pitchFamily="2" charset="2"/>
              <a:buChar char="v"/>
            </a:pPr>
            <a:r>
              <a:rPr lang="en-US" sz="1700" dirty="0"/>
              <a:t>Immediate disaster relief</a:t>
            </a:r>
          </a:p>
          <a:p>
            <a:pPr lvl="1">
              <a:lnSpc>
                <a:spcPct val="100000"/>
              </a:lnSpc>
              <a:buFont typeface="Wingdings" panose="05000000000000000000" pitchFamily="2" charset="2"/>
              <a:buChar char="v"/>
            </a:pPr>
            <a:r>
              <a:rPr lang="en-US" sz="1700" dirty="0"/>
              <a:t>Development of technology for arbitrary development (e.g. building better water pump for developing world)</a:t>
            </a:r>
          </a:p>
          <a:p>
            <a:pPr lvl="1">
              <a:lnSpc>
                <a:spcPct val="100000"/>
              </a:lnSpc>
              <a:buFont typeface="Wingdings" panose="05000000000000000000" pitchFamily="2" charset="2"/>
              <a:buChar char="v"/>
            </a:pPr>
            <a:r>
              <a:rPr lang="en-US" sz="1700" dirty="0"/>
              <a:t>Supplying or distributing existing products</a:t>
            </a:r>
          </a:p>
          <a:p>
            <a:pPr lvl="1">
              <a:lnSpc>
                <a:spcPct val="100000"/>
              </a:lnSpc>
              <a:buFont typeface="Wingdings" panose="05000000000000000000" pitchFamily="2" charset="2"/>
              <a:buChar char="v"/>
            </a:pPr>
            <a:r>
              <a:rPr lang="en-US" sz="1700" dirty="0"/>
              <a:t>Commercial implementation or deployment</a:t>
            </a:r>
          </a:p>
          <a:p>
            <a:pPr lvl="1">
              <a:lnSpc>
                <a:spcPct val="100000"/>
              </a:lnSpc>
              <a:buFont typeface="Wingdings" panose="05000000000000000000" pitchFamily="2" charset="2"/>
              <a:buChar char="v"/>
            </a:pPr>
            <a:endParaRPr lang="en-US" dirty="0"/>
          </a:p>
          <a:p>
            <a:pPr lvl="1">
              <a:lnSpc>
                <a:spcPct val="100000"/>
              </a:lnSpc>
              <a:buFont typeface="Wingdings" panose="05000000000000000000" pitchFamily="2" charset="2"/>
              <a:buChar char="v"/>
            </a:pPr>
            <a:endParaRPr lang="en-US" dirty="0"/>
          </a:p>
        </p:txBody>
      </p:sp>
      <p:pic>
        <p:nvPicPr>
          <p:cNvPr id="10" name="Picture 9">
            <a:extLst>
              <a:ext uri="{FF2B5EF4-FFF2-40B4-BE49-F238E27FC236}">
                <a16:creationId xmlns:a16="http://schemas.microsoft.com/office/drawing/2014/main" xmlns="" id="{7C65CABB-877F-48E2-AC78-EECF9C10E2C8}"/>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6948555" y="359315"/>
            <a:ext cx="1968266" cy="747489"/>
          </a:xfrm>
          <a:prstGeom prst="rect">
            <a:avLst/>
          </a:prstGeom>
        </p:spPr>
      </p:pic>
    </p:spTree>
    <p:extLst>
      <p:ext uri="{BB962C8B-B14F-4D97-AF65-F5344CB8AC3E}">
        <p14:creationId xmlns:p14="http://schemas.microsoft.com/office/powerpoint/2010/main" val="41490960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4397189" y="4387103"/>
            <a:ext cx="242047" cy="158633"/>
          </a:xfrm>
          <a:prstGeom prst="round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350" dirty="0"/>
          </a:p>
        </p:txBody>
      </p:sp>
      <p:sp>
        <p:nvSpPr>
          <p:cNvPr id="13" name="Rounded Rectangle 12"/>
          <p:cNvSpPr/>
          <p:nvPr/>
        </p:nvSpPr>
        <p:spPr>
          <a:xfrm>
            <a:off x="6002383" y="4599759"/>
            <a:ext cx="437606" cy="248204"/>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350" dirty="0"/>
          </a:p>
        </p:txBody>
      </p:sp>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7187711" y="391945"/>
            <a:ext cx="1929911" cy="732922"/>
          </a:xfrm>
          <a:prstGeom prst="rect">
            <a:avLst/>
          </a:prstGeom>
        </p:spPr>
      </p:pic>
      <p:sp>
        <p:nvSpPr>
          <p:cNvPr id="11" name="Title 1"/>
          <p:cNvSpPr>
            <a:spLocks noGrp="1"/>
          </p:cNvSpPr>
          <p:nvPr>
            <p:ph type="title"/>
          </p:nvPr>
        </p:nvSpPr>
        <p:spPr>
          <a:xfrm>
            <a:off x="574862" y="524508"/>
            <a:ext cx="7886700" cy="553336"/>
          </a:xfrm>
        </p:spPr>
        <p:txBody>
          <a:bodyPr>
            <a:normAutofit/>
          </a:bodyPr>
          <a:lstStyle/>
          <a:p>
            <a:r>
              <a:rPr lang="en-US" sz="3000" dirty="0">
                <a:solidFill>
                  <a:srgbClr val="E9875A"/>
                </a:solidFill>
              </a:rPr>
              <a:t>Where are IEEE SIGHT Groups? </a:t>
            </a:r>
          </a:p>
        </p:txBody>
      </p:sp>
      <p:sp>
        <p:nvSpPr>
          <p:cNvPr id="14" name="Title 1"/>
          <p:cNvSpPr txBox="1">
            <a:spLocks/>
          </p:cNvSpPr>
          <p:nvPr/>
        </p:nvSpPr>
        <p:spPr>
          <a:xfrm>
            <a:off x="5696542" y="4387104"/>
            <a:ext cx="1620371" cy="308210"/>
          </a:xfrm>
          <a:prstGeom prst="rect">
            <a:avLst/>
          </a:prstGeom>
        </p:spPr>
        <p:txBody>
          <a:bodyPr vert="horz" lIns="68580" tIns="34290" rIns="68580" bIns="34290" rtlCol="0" anchor="ctr">
            <a:normAutofit fontScale="32500" lnSpcReduction="20000"/>
          </a:bodyPr>
          <a:lstStyle>
            <a:lvl1pPr algn="l" defTabSz="914400" rtl="0" eaLnBrk="1" latinLnBrk="0" hangingPunct="1">
              <a:lnSpc>
                <a:spcPct val="90000"/>
              </a:lnSpc>
              <a:spcBef>
                <a:spcPct val="0"/>
              </a:spcBef>
              <a:buNone/>
              <a:defRPr sz="3600" b="1" kern="1200">
                <a:solidFill>
                  <a:srgbClr val="007DB2"/>
                </a:solidFill>
                <a:latin typeface="Calibri" charset="0"/>
                <a:ea typeface="Calibri" charset="0"/>
                <a:cs typeface="Calibri" charset="0"/>
              </a:defRPr>
            </a:lvl1pPr>
          </a:lstStyle>
          <a:p>
            <a:r>
              <a:rPr lang="en-US" sz="3000" dirty="0">
                <a:solidFill>
                  <a:schemeClr val="bg1"/>
                </a:solidFill>
              </a:rPr>
              <a:t>Will you start the South Africa Section SIGHT?</a:t>
            </a:r>
          </a:p>
        </p:txBody>
      </p:sp>
      <p:pic>
        <p:nvPicPr>
          <p:cNvPr id="1026" name="Picture 2" descr="https://cdn.shopify.com/s/files/1/1061/1924/files/Red_Pin_Emoji.png?98989227497069572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5426277" y="4330279"/>
            <a:ext cx="153673" cy="153673"/>
          </a:xfrm>
          <a:prstGeom prst="rect">
            <a:avLst/>
          </a:prstGeom>
          <a:noFill/>
          <a:extLst>
            <a:ext uri="{909E8E84-426E-40DD-AFC4-6F175D3DCCD1}">
              <a14:hiddenFill xmlns:a14="http://schemas.microsoft.com/office/drawing/2010/main">
                <a:solidFill>
                  <a:srgbClr val="FFFFFF"/>
                </a:solidFill>
              </a14:hiddenFill>
            </a:ext>
          </a:extLst>
        </p:spPr>
      </p:pic>
      <p:sp>
        <p:nvSpPr>
          <p:cNvPr id="15" name="Title 1"/>
          <p:cNvSpPr txBox="1">
            <a:spLocks/>
          </p:cNvSpPr>
          <p:nvPr/>
        </p:nvSpPr>
        <p:spPr>
          <a:xfrm>
            <a:off x="4078580" y="3975575"/>
            <a:ext cx="1053137" cy="334601"/>
          </a:xfrm>
          <a:prstGeom prst="rect">
            <a:avLst/>
          </a:prstGeom>
        </p:spPr>
        <p:txBody>
          <a:bodyPr vert="horz" lIns="68580" tIns="34290" rIns="68580" bIns="34290" rtlCol="0" anchor="ctr">
            <a:normAutofit fontScale="32500" lnSpcReduction="20000"/>
          </a:bodyPr>
          <a:lstStyle>
            <a:lvl1pPr algn="l" defTabSz="914400" rtl="0" eaLnBrk="1" latinLnBrk="0" hangingPunct="1">
              <a:lnSpc>
                <a:spcPct val="90000"/>
              </a:lnSpc>
              <a:spcBef>
                <a:spcPct val="0"/>
              </a:spcBef>
              <a:buNone/>
              <a:defRPr sz="3600" b="1" kern="1200">
                <a:solidFill>
                  <a:srgbClr val="007DB2"/>
                </a:solidFill>
                <a:latin typeface="Calibri" charset="0"/>
                <a:ea typeface="Calibri" charset="0"/>
                <a:cs typeface="Calibri" charset="0"/>
              </a:defRPr>
            </a:lvl1pPr>
          </a:lstStyle>
          <a:p>
            <a:r>
              <a:rPr lang="en-US" sz="3000" dirty="0">
                <a:solidFill>
                  <a:schemeClr val="bg1"/>
                </a:solidFill>
              </a:rPr>
              <a:t>Will you start a project in Brazil? </a:t>
            </a:r>
          </a:p>
        </p:txBody>
      </p:sp>
      <p:pic>
        <p:nvPicPr>
          <p:cNvPr id="16" name="Picture 2" descr="https://cdn.shopify.com/s/files/1/1061/1924/files/Red_Pin_Emoji.png?98989227497069572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3855426" y="3925657"/>
            <a:ext cx="153673" cy="153673"/>
          </a:xfrm>
          <a:prstGeom prst="rect">
            <a:avLst/>
          </a:prstGeom>
          <a:noFill/>
          <a:extLst>
            <a:ext uri="{909E8E84-426E-40DD-AFC4-6F175D3DCCD1}">
              <a14:hiddenFill xmlns:a14="http://schemas.microsoft.com/office/drawing/2010/main">
                <a:solidFill>
                  <a:srgbClr val="FFFFFF"/>
                </a:solidFill>
              </a14:hiddenFill>
            </a:ext>
          </a:extLst>
        </p:spPr>
      </p:pic>
      <p:sp>
        <p:nvSpPr>
          <p:cNvPr id="19" name="Title 1"/>
          <p:cNvSpPr txBox="1">
            <a:spLocks/>
          </p:cNvSpPr>
          <p:nvPr/>
        </p:nvSpPr>
        <p:spPr>
          <a:xfrm>
            <a:off x="4060997" y="2548633"/>
            <a:ext cx="782660" cy="334601"/>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3600" b="1" kern="1200">
                <a:solidFill>
                  <a:srgbClr val="007DB2"/>
                </a:solidFill>
                <a:latin typeface="Calibri" charset="0"/>
                <a:ea typeface="Calibri" charset="0"/>
                <a:cs typeface="Calibri" charset="0"/>
              </a:defRPr>
            </a:lvl1pPr>
          </a:lstStyle>
          <a:p>
            <a:r>
              <a:rPr lang="en-US" sz="900" dirty="0">
                <a:solidFill>
                  <a:schemeClr val="bg1"/>
                </a:solidFill>
              </a:rPr>
              <a:t>Have an idea for France? </a:t>
            </a:r>
          </a:p>
        </p:txBody>
      </p:sp>
      <p:pic>
        <p:nvPicPr>
          <p:cNvPr id="20" name="Picture 2" descr="https://cdn.shopify.com/s/files/1/1061/1924/files/Red_Pin_Emoji.png?98989227497069572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889624" y="2562261"/>
            <a:ext cx="153673" cy="153673"/>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a:extLst>
              <a:ext uri="{FF2B5EF4-FFF2-40B4-BE49-F238E27FC236}">
                <a16:creationId xmlns:a16="http://schemas.microsoft.com/office/drawing/2014/main" xmlns="" id="{D17920B6-212F-40A8-98A7-20040358B506}"/>
              </a:ext>
            </a:extLst>
          </p:cNvPr>
          <p:cNvPicPr>
            <a:picLocks noChangeAspect="1"/>
          </p:cNvPicPr>
          <p:nvPr/>
        </p:nvPicPr>
        <p:blipFill rotWithShape="1">
          <a:blip r:embed="rId4"/>
          <a:srcRect l="15898" t="24999" r="21595" b="20248"/>
          <a:stretch/>
        </p:blipFill>
        <p:spPr>
          <a:xfrm>
            <a:off x="520366" y="1485042"/>
            <a:ext cx="8287678" cy="408352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2015965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2619" y="556181"/>
            <a:ext cx="7886700" cy="553336"/>
          </a:xfrm>
        </p:spPr>
        <p:txBody>
          <a:bodyPr/>
          <a:lstStyle/>
          <a:p>
            <a:r>
              <a:rPr lang="en-US" dirty="0"/>
              <a:t>For more information</a:t>
            </a:r>
          </a:p>
        </p:txBody>
      </p:sp>
      <p:sp>
        <p:nvSpPr>
          <p:cNvPr id="3" name="Text Placeholder 2"/>
          <p:cNvSpPr>
            <a:spLocks noGrp="1"/>
          </p:cNvSpPr>
          <p:nvPr>
            <p:ph type="body" sz="quarter" idx="13"/>
          </p:nvPr>
        </p:nvSpPr>
        <p:spPr>
          <a:xfrm>
            <a:off x="628650" y="3826276"/>
            <a:ext cx="7886700" cy="2574524"/>
          </a:xfrm>
        </p:spPr>
        <p:txBody>
          <a:bodyPr>
            <a:normAutofit/>
          </a:bodyPr>
          <a:lstStyle/>
          <a:p>
            <a:pPr marL="0" indent="0">
              <a:buNone/>
            </a:pPr>
            <a:r>
              <a:rPr lang="en-US" sz="4800" dirty="0"/>
              <a:t> </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14"/>
          </p:nvPr>
        </p:nvSpPr>
        <p:spPr/>
        <p:txBody>
          <a:bodyPr/>
          <a:lstStyle/>
          <a:p>
            <a:fld id="{3DD97BEB-BAEF-0344-9D5C-EC73E478698A}" type="slidenum">
              <a:rPr lang="en-US" smtClean="0"/>
              <a:pPr/>
              <a:t>15</a:t>
            </a:fld>
            <a:endParaRPr lang="en-US"/>
          </a:p>
        </p:txBody>
      </p:sp>
      <p:sp>
        <p:nvSpPr>
          <p:cNvPr id="5" name="Text Placeholder 4"/>
          <p:cNvSpPr>
            <a:spLocks noGrp="1"/>
          </p:cNvSpPr>
          <p:nvPr>
            <p:ph type="body" sz="quarter" idx="15"/>
          </p:nvPr>
        </p:nvSpPr>
        <p:spPr>
          <a:xfrm>
            <a:off x="184765" y="3112252"/>
            <a:ext cx="7886700" cy="356843"/>
          </a:xfrm>
        </p:spPr>
        <p:txBody>
          <a:bodyPr>
            <a:normAutofit fontScale="92500" lnSpcReduction="20000"/>
          </a:bodyPr>
          <a:lstStyle/>
          <a:p>
            <a:r>
              <a:rPr lang="en-US" dirty="0"/>
              <a:t>Access IEEE HAC, IEEE SIGHT and other IEEE H&amp;P Opportunities</a:t>
            </a:r>
          </a:p>
        </p:txBody>
      </p:sp>
      <p:pic>
        <p:nvPicPr>
          <p:cNvPr id="6" name="Picture 5"/>
          <p:cNvPicPr>
            <a:picLocks noChangeAspect="1"/>
          </p:cNvPicPr>
          <p:nvPr/>
        </p:nvPicPr>
        <p:blipFill rotWithShape="1">
          <a:blip r:embed="rId2"/>
          <a:srcRect l="24871" t="18582" r="7011" b="13201"/>
          <a:stretch/>
        </p:blipFill>
        <p:spPr>
          <a:xfrm>
            <a:off x="2340045" y="3550700"/>
            <a:ext cx="4463909" cy="2106391"/>
          </a:xfrm>
          <a:prstGeom prst="rect">
            <a:avLst/>
          </a:prstGeom>
        </p:spPr>
      </p:pic>
      <p:sp>
        <p:nvSpPr>
          <p:cNvPr id="7" name="TextBox 6">
            <a:extLst>
              <a:ext uri="{FF2B5EF4-FFF2-40B4-BE49-F238E27FC236}">
                <a16:creationId xmlns:a16="http://schemas.microsoft.com/office/drawing/2014/main" xmlns="" id="{4CBC7DCE-567F-4E3A-8E82-388CA598B636}"/>
              </a:ext>
            </a:extLst>
          </p:cNvPr>
          <p:cNvSpPr txBox="1"/>
          <p:nvPr/>
        </p:nvSpPr>
        <p:spPr>
          <a:xfrm>
            <a:off x="2311561" y="5956018"/>
            <a:ext cx="4009340" cy="461665"/>
          </a:xfrm>
          <a:prstGeom prst="rect">
            <a:avLst/>
          </a:prstGeom>
          <a:noFill/>
        </p:spPr>
        <p:txBody>
          <a:bodyPr wrap="square" rtlCol="0">
            <a:spAutoFit/>
          </a:bodyPr>
          <a:lstStyle/>
          <a:p>
            <a:pPr algn="ctr"/>
            <a:r>
              <a:rPr lang="en-US" sz="2400" dirty="0">
                <a:hlinkClick r:id="rId3"/>
              </a:rPr>
              <a:t>www.ieee.org/doing-good</a:t>
            </a:r>
            <a:r>
              <a:rPr lang="en-US" sz="2400" dirty="0"/>
              <a:t> </a:t>
            </a:r>
          </a:p>
        </p:txBody>
      </p:sp>
      <p:sp>
        <p:nvSpPr>
          <p:cNvPr id="8" name="Text Placeholder 2">
            <a:extLst>
              <a:ext uri="{FF2B5EF4-FFF2-40B4-BE49-F238E27FC236}">
                <a16:creationId xmlns:a16="http://schemas.microsoft.com/office/drawing/2014/main" xmlns="" id="{6545D064-A3B2-4D70-8ADE-6C86EFB60662}"/>
              </a:ext>
            </a:extLst>
          </p:cNvPr>
          <p:cNvSpPr txBox="1">
            <a:spLocks/>
          </p:cNvSpPr>
          <p:nvPr/>
        </p:nvSpPr>
        <p:spPr>
          <a:xfrm>
            <a:off x="171451" y="1061670"/>
            <a:ext cx="8679610" cy="1968977"/>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Clr>
                <a:srgbClr val="0066A1"/>
              </a:buClr>
              <a:buFont typeface="LucidaGrande"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0066A1"/>
              </a:buClr>
              <a:buFont typeface="LucidaGrande"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0066A1"/>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0066A1"/>
              </a:buClr>
              <a:buFont typeface="Wingdings"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0066A1"/>
              </a:buClr>
              <a:buFont typeface="Courier New" charset="0"/>
              <a:buChar char="o"/>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buFont typeface="Wingdings" panose="05000000000000000000" pitchFamily="2" charset="2"/>
              <a:buChar char="v"/>
            </a:pPr>
            <a:r>
              <a:rPr lang="en-US" sz="2400" dirty="0" smtClean="0"/>
              <a:t>R3 </a:t>
            </a:r>
            <a:endParaRPr lang="en-US" sz="2400" dirty="0"/>
          </a:p>
          <a:p>
            <a:pPr lvl="1">
              <a:lnSpc>
                <a:spcPct val="100000"/>
              </a:lnSpc>
              <a:buFont typeface="Wingdings" panose="05000000000000000000" pitchFamily="2" charset="2"/>
              <a:buChar char="v"/>
            </a:pPr>
            <a:r>
              <a:rPr lang="en-US" sz="2000" dirty="0"/>
              <a:t> </a:t>
            </a:r>
            <a:r>
              <a:rPr lang="en-IE" sz="2000" dirty="0" smtClean="0"/>
              <a:t>Mary Ellen Randall, R3 HAC </a:t>
            </a:r>
            <a:r>
              <a:rPr lang="en-IE" sz="2000" dirty="0"/>
              <a:t>Chair, </a:t>
            </a:r>
            <a:r>
              <a:rPr lang="en-IE" sz="2000" u="sng" dirty="0" smtClean="0">
                <a:solidFill>
                  <a:srgbClr val="0066A1"/>
                </a:solidFill>
              </a:rPr>
              <a:t>merandall@ieee.org</a:t>
            </a:r>
          </a:p>
          <a:p>
            <a:pPr>
              <a:lnSpc>
                <a:spcPct val="100000"/>
              </a:lnSpc>
              <a:buFont typeface="Wingdings" panose="05000000000000000000" pitchFamily="2" charset="2"/>
              <a:buChar char="v"/>
            </a:pPr>
            <a:r>
              <a:rPr lang="en-US" sz="2400" dirty="0"/>
              <a:t>Volunteer Lead</a:t>
            </a:r>
          </a:p>
          <a:p>
            <a:pPr lvl="1">
              <a:lnSpc>
                <a:spcPct val="100000"/>
              </a:lnSpc>
              <a:buFont typeface="Wingdings" panose="05000000000000000000" pitchFamily="2" charset="2"/>
              <a:buChar char="v"/>
            </a:pPr>
            <a:r>
              <a:rPr lang="en-US" sz="2000" dirty="0"/>
              <a:t> </a:t>
            </a:r>
            <a:r>
              <a:rPr lang="en-IE" sz="2000" dirty="0"/>
              <a:t>Paul M Cunningham, HAC Chair, </a:t>
            </a:r>
            <a:r>
              <a:rPr lang="en-IE" sz="2000" u="sng" dirty="0">
                <a:solidFill>
                  <a:srgbClr val="0066A1"/>
                </a:solidFill>
              </a:rPr>
              <a:t>pcunningham@ieee.org</a:t>
            </a:r>
            <a:r>
              <a:rPr lang="en-IE" sz="2400" dirty="0" smtClean="0">
                <a:solidFill>
                  <a:srgbClr val="0066A1"/>
                </a:solidFill>
              </a:rPr>
              <a:t> </a:t>
            </a:r>
            <a:endParaRPr lang="en-US" sz="2400" dirty="0">
              <a:solidFill>
                <a:srgbClr val="0066A1"/>
              </a:solidFill>
            </a:endParaRPr>
          </a:p>
          <a:p>
            <a:pPr>
              <a:lnSpc>
                <a:spcPct val="100000"/>
              </a:lnSpc>
              <a:buFont typeface="Wingdings" panose="05000000000000000000" pitchFamily="2" charset="2"/>
              <a:buChar char="v"/>
            </a:pPr>
            <a:r>
              <a:rPr lang="en-US" sz="2400" dirty="0"/>
              <a:t> Staff Lead</a:t>
            </a:r>
          </a:p>
          <a:p>
            <a:pPr lvl="1">
              <a:lnSpc>
                <a:spcPct val="100000"/>
              </a:lnSpc>
              <a:buFont typeface="Wingdings" panose="05000000000000000000" pitchFamily="2" charset="2"/>
              <a:buChar char="v"/>
            </a:pPr>
            <a:r>
              <a:rPr lang="en-US" sz="2000" dirty="0"/>
              <a:t>Holly Schneider Brown, </a:t>
            </a:r>
            <a:r>
              <a:rPr lang="en-US" sz="2000" u="sng" dirty="0">
                <a:solidFill>
                  <a:srgbClr val="0066A1"/>
                </a:solidFill>
                <a:hlinkClick r:id="rId4"/>
              </a:rPr>
              <a:t>h.s.brown@ieee.org</a:t>
            </a:r>
            <a:endParaRPr lang="en-US" sz="2000" u="sng" dirty="0">
              <a:solidFill>
                <a:srgbClr val="0066A1"/>
              </a:solidFill>
            </a:endParaRPr>
          </a:p>
        </p:txBody>
      </p:sp>
    </p:spTree>
    <p:extLst>
      <p:ext uri="{BB962C8B-B14F-4D97-AF65-F5344CB8AC3E}">
        <p14:creationId xmlns:p14="http://schemas.microsoft.com/office/powerpoint/2010/main" val="34233356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2939" y="556181"/>
            <a:ext cx="8222411" cy="553336"/>
          </a:xfrm>
        </p:spPr>
        <p:txBody>
          <a:bodyPr/>
          <a:lstStyle/>
          <a:p>
            <a:r>
              <a:rPr lang="en-US" sz="3200" dirty="0"/>
              <a:t>Mission</a:t>
            </a:r>
          </a:p>
        </p:txBody>
      </p:sp>
      <p:sp>
        <p:nvSpPr>
          <p:cNvPr id="3" name="Text Placeholder 2"/>
          <p:cNvSpPr>
            <a:spLocks noGrp="1"/>
          </p:cNvSpPr>
          <p:nvPr>
            <p:ph type="body" sz="quarter" idx="13"/>
          </p:nvPr>
        </p:nvSpPr>
        <p:spPr>
          <a:xfrm>
            <a:off x="0" y="1406196"/>
            <a:ext cx="6612835" cy="5272900"/>
          </a:xfrm>
        </p:spPr>
        <p:txBody>
          <a:bodyPr>
            <a:normAutofit fontScale="92500"/>
          </a:bodyPr>
          <a:lstStyle/>
          <a:p>
            <a:pPr>
              <a:buFont typeface="Wingdings" panose="05000000000000000000" pitchFamily="2" charset="2"/>
              <a:buChar char="v"/>
            </a:pPr>
            <a:r>
              <a:rPr lang="en-US" sz="2400" dirty="0"/>
              <a:t>The IEEE Humanitarian Activities Committee supports the IEEE Board-endorsed vision of IEEE volunteers around the world carrying out and/or supporting impactful humanitarian activities at local level.</a:t>
            </a:r>
          </a:p>
          <a:p>
            <a:pPr>
              <a:buFont typeface="Wingdings" panose="05000000000000000000" pitchFamily="2" charset="2"/>
              <a:buChar char="v"/>
            </a:pPr>
            <a:r>
              <a:rPr lang="en-US" sz="2400" dirty="0"/>
              <a:t>HAC supports Sustainable Development related IEEE volunteer activities by</a:t>
            </a:r>
          </a:p>
          <a:p>
            <a:pPr lvl="1"/>
            <a:r>
              <a:rPr lang="en-IE" sz="2000" dirty="0"/>
              <a:t>Providing financial support to relevant projects and events</a:t>
            </a:r>
          </a:p>
          <a:p>
            <a:pPr lvl="1"/>
            <a:r>
              <a:rPr lang="en-IE" sz="2000" dirty="0"/>
              <a:t>Providing educational, mentoring and networking support</a:t>
            </a:r>
          </a:p>
          <a:p>
            <a:pPr lvl="1"/>
            <a:r>
              <a:rPr lang="en-IE" sz="2000" dirty="0"/>
              <a:t>Promoting and supporting collaboration by IEEE &amp; non-IEEE volunteers through </a:t>
            </a:r>
            <a:r>
              <a:rPr lang="en-US" sz="2000" dirty="0"/>
              <a:t>IEEE SIGHT (Special Interest Group on Humanitarian Technology) Program</a:t>
            </a:r>
          </a:p>
          <a:p>
            <a:pPr lvl="1"/>
            <a:r>
              <a:rPr lang="en-US" sz="2000" dirty="0"/>
              <a:t>Building strategic partnerships with other relevant stakeholders</a:t>
            </a:r>
          </a:p>
          <a:p>
            <a:pPr lvl="1"/>
            <a:r>
              <a:rPr lang="en-US" sz="2000" dirty="0"/>
              <a:t>Providing volunteers who support local teams undertaking </a:t>
            </a:r>
            <a:br>
              <a:rPr lang="en-US" sz="2000" dirty="0"/>
            </a:br>
            <a:r>
              <a:rPr lang="en-US" sz="2000" dirty="0"/>
              <a:t>“feet-on-the ground” community based activities</a:t>
            </a:r>
          </a:p>
        </p:txBody>
      </p:sp>
      <p:sp>
        <p:nvSpPr>
          <p:cNvPr id="4" name="Slide Number Placeholder 3"/>
          <p:cNvSpPr>
            <a:spLocks noGrp="1"/>
          </p:cNvSpPr>
          <p:nvPr>
            <p:ph type="sldNum" sz="quarter" idx="14"/>
          </p:nvPr>
        </p:nvSpPr>
        <p:spPr/>
        <p:txBody>
          <a:bodyPr/>
          <a:lstStyle/>
          <a:p>
            <a:fld id="{3DD97BEB-BAEF-0344-9D5C-EC73E478698A}" type="slidenum">
              <a:rPr lang="en-US" smtClean="0"/>
              <a:pPr/>
              <a:t>2</a:t>
            </a:fld>
            <a:endParaRPr lang="en-US"/>
          </a:p>
        </p:txBody>
      </p:sp>
      <p:sp>
        <p:nvSpPr>
          <p:cNvPr id="5" name="Text Placeholder 4"/>
          <p:cNvSpPr>
            <a:spLocks noGrp="1"/>
          </p:cNvSpPr>
          <p:nvPr>
            <p:ph type="body" sz="quarter" idx="15"/>
          </p:nvPr>
        </p:nvSpPr>
        <p:spPr>
          <a:xfrm>
            <a:off x="628650" y="1106198"/>
            <a:ext cx="7886700" cy="276244"/>
          </a:xfrm>
        </p:spPr>
        <p:txBody>
          <a:bodyPr>
            <a:normAutofit fontScale="70000" lnSpcReduction="20000"/>
          </a:bodyPr>
          <a:lstStyle/>
          <a:p>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68055" y="495717"/>
            <a:ext cx="1683006" cy="910479"/>
          </a:xfrm>
          <a:prstGeom prst="rect">
            <a:avLst/>
          </a:prstGeom>
        </p:spPr>
      </p:pic>
      <p:pic>
        <p:nvPicPr>
          <p:cNvPr id="11" name="Picture 10">
            <a:extLst>
              <a:ext uri="{FF2B5EF4-FFF2-40B4-BE49-F238E27FC236}">
                <a16:creationId xmlns:a16="http://schemas.microsoft.com/office/drawing/2014/main" xmlns="" id="{75A285BD-DB24-471F-A359-5F850FBF0B3A}"/>
              </a:ext>
            </a:extLst>
          </p:cNvPr>
          <p:cNvPicPr>
            <a:picLocks noChangeAspect="1"/>
          </p:cNvPicPr>
          <p:nvPr/>
        </p:nvPicPr>
        <p:blipFill>
          <a:blip r:embed="rId3"/>
          <a:stretch>
            <a:fillRect/>
          </a:stretch>
        </p:blipFill>
        <p:spPr>
          <a:xfrm>
            <a:off x="6516129" y="1753966"/>
            <a:ext cx="2600554" cy="3641598"/>
          </a:xfrm>
          <a:prstGeom prst="rect">
            <a:avLst/>
          </a:prstGeom>
        </p:spPr>
      </p:pic>
    </p:spTree>
    <p:extLst>
      <p:ext uri="{BB962C8B-B14F-4D97-AF65-F5344CB8AC3E}">
        <p14:creationId xmlns:p14="http://schemas.microsoft.com/office/powerpoint/2010/main" val="31349485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2939" y="556181"/>
            <a:ext cx="8222411" cy="553336"/>
          </a:xfrm>
        </p:spPr>
        <p:txBody>
          <a:bodyPr/>
          <a:lstStyle/>
          <a:p>
            <a:r>
              <a:rPr lang="en-US" sz="2800" dirty="0"/>
              <a:t>HAC Subcommittees</a:t>
            </a:r>
          </a:p>
        </p:txBody>
      </p:sp>
      <p:sp>
        <p:nvSpPr>
          <p:cNvPr id="4" name="Slide Number Placeholder 3"/>
          <p:cNvSpPr>
            <a:spLocks noGrp="1"/>
          </p:cNvSpPr>
          <p:nvPr>
            <p:ph type="sldNum" sz="quarter" idx="14"/>
          </p:nvPr>
        </p:nvSpPr>
        <p:spPr/>
        <p:txBody>
          <a:bodyPr/>
          <a:lstStyle/>
          <a:p>
            <a:fld id="{3DD97BEB-BAEF-0344-9D5C-EC73E478698A}" type="slidenum">
              <a:rPr lang="en-US" smtClean="0"/>
              <a:pPr/>
              <a:t>3</a:t>
            </a:fld>
            <a:endParaRPr lang="en-US"/>
          </a:p>
        </p:txBody>
      </p:sp>
      <p:sp>
        <p:nvSpPr>
          <p:cNvPr id="5" name="Text Placeholder 4"/>
          <p:cNvSpPr>
            <a:spLocks noGrp="1"/>
          </p:cNvSpPr>
          <p:nvPr>
            <p:ph type="body" sz="quarter" idx="15"/>
          </p:nvPr>
        </p:nvSpPr>
        <p:spPr>
          <a:xfrm>
            <a:off x="628650" y="1106197"/>
            <a:ext cx="7886700" cy="299999"/>
          </a:xfrm>
        </p:spPr>
        <p:txBody>
          <a:bodyPr>
            <a:normAutofit fontScale="77500" lnSpcReduction="20000"/>
          </a:bodyPr>
          <a:lstStyle/>
          <a:p>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68055" y="495717"/>
            <a:ext cx="1683006" cy="910479"/>
          </a:xfrm>
          <a:prstGeom prst="rect">
            <a:avLst/>
          </a:prstGeom>
        </p:spPr>
      </p:pic>
      <p:sp>
        <p:nvSpPr>
          <p:cNvPr id="8" name="Text Placeholder 7">
            <a:extLst>
              <a:ext uri="{FF2B5EF4-FFF2-40B4-BE49-F238E27FC236}">
                <a16:creationId xmlns:a16="http://schemas.microsoft.com/office/drawing/2014/main" xmlns="" id="{A12044CB-8A37-4AD0-920E-1DFC5DC54CEA}"/>
              </a:ext>
            </a:extLst>
          </p:cNvPr>
          <p:cNvSpPr>
            <a:spLocks noGrp="1"/>
          </p:cNvSpPr>
          <p:nvPr>
            <p:ph type="body" sz="quarter" idx="13"/>
          </p:nvPr>
        </p:nvSpPr>
        <p:spPr/>
        <p:txBody>
          <a:bodyPr/>
          <a:lstStyle/>
          <a:p>
            <a:endParaRPr lang="en-IE"/>
          </a:p>
        </p:txBody>
      </p:sp>
      <p:grpSp>
        <p:nvGrpSpPr>
          <p:cNvPr id="9" name="Group 8">
            <a:extLst>
              <a:ext uri="{FF2B5EF4-FFF2-40B4-BE49-F238E27FC236}">
                <a16:creationId xmlns:a16="http://schemas.microsoft.com/office/drawing/2014/main" xmlns="" id="{791FC2A1-9FEB-46F9-870E-2D064DAA5CFC}"/>
              </a:ext>
            </a:extLst>
          </p:cNvPr>
          <p:cNvGrpSpPr/>
          <p:nvPr/>
        </p:nvGrpSpPr>
        <p:grpSpPr>
          <a:xfrm>
            <a:off x="292939" y="1618844"/>
            <a:ext cx="8558122" cy="4368649"/>
            <a:chOff x="710114" y="1173666"/>
            <a:chExt cx="7606810" cy="3027328"/>
          </a:xfrm>
        </p:grpSpPr>
        <p:grpSp>
          <p:nvGrpSpPr>
            <p:cNvPr id="10" name="Group 9">
              <a:extLst>
                <a:ext uri="{FF2B5EF4-FFF2-40B4-BE49-F238E27FC236}">
                  <a16:creationId xmlns:a16="http://schemas.microsoft.com/office/drawing/2014/main" xmlns="" id="{0ED70ADA-35D0-44B2-B070-6E7FACB80E3A}"/>
                </a:ext>
              </a:extLst>
            </p:cNvPr>
            <p:cNvGrpSpPr/>
            <p:nvPr/>
          </p:nvGrpSpPr>
          <p:grpSpPr>
            <a:xfrm>
              <a:off x="710114" y="1173666"/>
              <a:ext cx="7606810" cy="3027328"/>
              <a:chOff x="408781" y="1435100"/>
              <a:chExt cx="8326438" cy="3962399"/>
            </a:xfrm>
          </p:grpSpPr>
          <p:grpSp>
            <p:nvGrpSpPr>
              <p:cNvPr id="12" name="Group 11">
                <a:extLst>
                  <a:ext uri="{FF2B5EF4-FFF2-40B4-BE49-F238E27FC236}">
                    <a16:creationId xmlns:a16="http://schemas.microsoft.com/office/drawing/2014/main" xmlns="" id="{A811F5CF-AA07-4F7C-93C7-4ACFE4E1ED3A}"/>
                  </a:ext>
                </a:extLst>
              </p:cNvPr>
              <p:cNvGrpSpPr/>
              <p:nvPr/>
            </p:nvGrpSpPr>
            <p:grpSpPr>
              <a:xfrm>
                <a:off x="408781" y="1435100"/>
                <a:ext cx="4163219" cy="1993898"/>
                <a:chOff x="0" y="200819"/>
                <a:chExt cx="4163219" cy="1993898"/>
              </a:xfrm>
            </p:grpSpPr>
            <p:sp>
              <p:nvSpPr>
                <p:cNvPr id="23" name="Round Single Corner Rectangle 42">
                  <a:extLst>
                    <a:ext uri="{FF2B5EF4-FFF2-40B4-BE49-F238E27FC236}">
                      <a16:creationId xmlns:a16="http://schemas.microsoft.com/office/drawing/2014/main" xmlns="" id="{658D6882-5448-4206-B0D1-25A5AD7007C9}"/>
                    </a:ext>
                  </a:extLst>
                </p:cNvPr>
                <p:cNvSpPr/>
                <p:nvPr/>
              </p:nvSpPr>
              <p:spPr>
                <a:xfrm rot="16200000">
                  <a:off x="1212362" y="-756139"/>
                  <a:ext cx="1926613" cy="3975100"/>
                </a:xfrm>
                <a:prstGeom prst="round1Rect">
                  <a:avLst/>
                </a:prstGeom>
                <a:solidFill>
                  <a:srgbClr val="0070C0">
                    <a:alpha val="89000"/>
                  </a:srgbClr>
                </a:solidFill>
              </p:spPr>
              <p:style>
                <a:lnRef idx="2">
                  <a:schemeClr val="lt1">
                    <a:hueOff val="0"/>
                    <a:satOff val="0"/>
                    <a:lumOff val="0"/>
                    <a:alphaOff val="0"/>
                  </a:schemeClr>
                </a:lnRef>
                <a:fillRef idx="1">
                  <a:schemeClr val="accent3">
                    <a:shade val="80000"/>
                    <a:hueOff val="0"/>
                    <a:satOff val="0"/>
                    <a:lumOff val="0"/>
                    <a:alphaOff val="0"/>
                  </a:schemeClr>
                </a:fillRef>
                <a:effectRef idx="0">
                  <a:schemeClr val="accent3">
                    <a:shade val="80000"/>
                    <a:hueOff val="0"/>
                    <a:satOff val="0"/>
                    <a:lumOff val="0"/>
                    <a:alphaOff val="0"/>
                  </a:schemeClr>
                </a:effectRef>
                <a:fontRef idx="minor">
                  <a:schemeClr val="lt1"/>
                </a:fontRef>
              </p:style>
            </p:sp>
            <p:sp>
              <p:nvSpPr>
                <p:cNvPr id="24" name="Round Single Corner Rectangle 4">
                  <a:extLst>
                    <a:ext uri="{FF2B5EF4-FFF2-40B4-BE49-F238E27FC236}">
                      <a16:creationId xmlns:a16="http://schemas.microsoft.com/office/drawing/2014/main" xmlns="" id="{60FE85F5-7A08-4DF2-B4BB-256990684437}"/>
                    </a:ext>
                  </a:extLst>
                </p:cNvPr>
                <p:cNvSpPr/>
                <p:nvPr/>
              </p:nvSpPr>
              <p:spPr>
                <a:xfrm>
                  <a:off x="0" y="200819"/>
                  <a:ext cx="4163219" cy="15875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endParaRPr lang="en-US" b="1" i="0" kern="1200" dirty="0">
                    <a:solidFill>
                      <a:srgbClr val="FFFFFF"/>
                    </a:solidFill>
                    <a:latin typeface="Verdana"/>
                    <a:cs typeface="Verdana"/>
                  </a:endParaRPr>
                </a:p>
                <a:p>
                  <a:pPr lvl="0" algn="ctr" defTabSz="533400">
                    <a:lnSpc>
                      <a:spcPct val="90000"/>
                    </a:lnSpc>
                    <a:spcBef>
                      <a:spcPct val="0"/>
                    </a:spcBef>
                    <a:spcAft>
                      <a:spcPct val="35000"/>
                    </a:spcAft>
                  </a:pPr>
                  <a:endParaRPr lang="en-US" b="1" i="0" kern="1200" dirty="0">
                    <a:solidFill>
                      <a:srgbClr val="FFFFFF"/>
                    </a:solidFill>
                    <a:latin typeface="Verdana"/>
                    <a:cs typeface="Verdana"/>
                  </a:endParaRPr>
                </a:p>
                <a:p>
                  <a:pPr lvl="0" algn="ctr" defTabSz="533400">
                    <a:lnSpc>
                      <a:spcPct val="90000"/>
                    </a:lnSpc>
                    <a:spcBef>
                      <a:spcPct val="0"/>
                    </a:spcBef>
                    <a:spcAft>
                      <a:spcPct val="35000"/>
                    </a:spcAft>
                  </a:pPr>
                  <a:r>
                    <a:rPr lang="en-US" b="1" i="0" kern="1200" dirty="0">
                      <a:solidFill>
                        <a:srgbClr val="FFFFFF"/>
                      </a:solidFill>
                      <a:latin typeface="Verdana"/>
                      <a:cs typeface="Verdana"/>
                    </a:rPr>
                    <a:t>Projects</a:t>
                  </a:r>
                  <a:br>
                    <a:rPr lang="en-US" b="1" i="0" kern="1200" dirty="0">
                      <a:solidFill>
                        <a:srgbClr val="FFFFFF"/>
                      </a:solidFill>
                      <a:latin typeface="Verdana"/>
                      <a:cs typeface="Verdana"/>
                    </a:rPr>
                  </a:br>
                  <a:endParaRPr lang="en-US" b="0" i="0" kern="1200" dirty="0">
                    <a:solidFill>
                      <a:srgbClr val="FFFFFF"/>
                    </a:solidFill>
                    <a:latin typeface="Verdana"/>
                    <a:cs typeface="Verdana"/>
                  </a:endParaRPr>
                </a:p>
                <a:p>
                  <a:pPr lvl="0" algn="ctr" defTabSz="533400" rtl="0">
                    <a:lnSpc>
                      <a:spcPct val="90000"/>
                    </a:lnSpc>
                    <a:spcBef>
                      <a:spcPct val="0"/>
                    </a:spcBef>
                    <a:spcAft>
                      <a:spcPct val="35000"/>
                    </a:spcAft>
                  </a:pPr>
                  <a:r>
                    <a:rPr lang="en-US" b="1" kern="1200" dirty="0">
                      <a:solidFill>
                        <a:srgbClr val="FFFFFF"/>
                      </a:solidFill>
                      <a:latin typeface="Verdana"/>
                      <a:cs typeface="Verdana"/>
                    </a:rPr>
                    <a:t>SIGHT</a:t>
                  </a:r>
                </a:p>
              </p:txBody>
            </p:sp>
          </p:grpSp>
          <p:grpSp>
            <p:nvGrpSpPr>
              <p:cNvPr id="13" name="Group 12">
                <a:extLst>
                  <a:ext uri="{FF2B5EF4-FFF2-40B4-BE49-F238E27FC236}">
                    <a16:creationId xmlns:a16="http://schemas.microsoft.com/office/drawing/2014/main" xmlns="" id="{B91D0A5A-EA67-4A3B-A336-385D338823E4}"/>
                  </a:ext>
                </a:extLst>
              </p:cNvPr>
              <p:cNvGrpSpPr/>
              <p:nvPr/>
            </p:nvGrpSpPr>
            <p:grpSpPr>
              <a:xfrm>
                <a:off x="4572000" y="1460500"/>
                <a:ext cx="4163219" cy="1968498"/>
                <a:chOff x="4163219" y="226219"/>
                <a:chExt cx="4163219" cy="1968498"/>
              </a:xfrm>
            </p:grpSpPr>
            <p:sp>
              <p:nvSpPr>
                <p:cNvPr id="21" name="Round Single Corner Rectangle 40">
                  <a:extLst>
                    <a:ext uri="{FF2B5EF4-FFF2-40B4-BE49-F238E27FC236}">
                      <a16:creationId xmlns:a16="http://schemas.microsoft.com/office/drawing/2014/main" xmlns="" id="{A1E73FBF-406F-439F-87E7-62422D65DB8D}"/>
                    </a:ext>
                  </a:extLst>
                </p:cNvPr>
                <p:cNvSpPr/>
                <p:nvPr/>
              </p:nvSpPr>
              <p:spPr>
                <a:xfrm>
                  <a:off x="4163220" y="267494"/>
                  <a:ext cx="3969350" cy="1927223"/>
                </a:xfrm>
                <a:prstGeom prst="round1Rect">
                  <a:avLst/>
                </a:prstGeom>
                <a:solidFill>
                  <a:srgbClr val="6B1F73">
                    <a:alpha val="87000"/>
                  </a:srgbClr>
                </a:solidFill>
              </p:spPr>
              <p:style>
                <a:lnRef idx="2">
                  <a:schemeClr val="lt1">
                    <a:hueOff val="0"/>
                    <a:satOff val="0"/>
                    <a:lumOff val="0"/>
                    <a:alphaOff val="0"/>
                  </a:schemeClr>
                </a:lnRef>
                <a:fillRef idx="1">
                  <a:schemeClr val="accent3">
                    <a:shade val="80000"/>
                    <a:hueOff val="111796"/>
                    <a:satOff val="-7431"/>
                    <a:lumOff val="10224"/>
                    <a:alphaOff val="0"/>
                  </a:schemeClr>
                </a:fillRef>
                <a:effectRef idx="0">
                  <a:schemeClr val="accent3">
                    <a:shade val="80000"/>
                    <a:hueOff val="111796"/>
                    <a:satOff val="-7431"/>
                    <a:lumOff val="10224"/>
                    <a:alphaOff val="0"/>
                  </a:schemeClr>
                </a:effectRef>
                <a:fontRef idx="minor">
                  <a:schemeClr val="lt1"/>
                </a:fontRef>
              </p:style>
            </p:sp>
            <p:sp>
              <p:nvSpPr>
                <p:cNvPr id="22" name="Round Single Corner Rectangle 6">
                  <a:extLst>
                    <a:ext uri="{FF2B5EF4-FFF2-40B4-BE49-F238E27FC236}">
                      <a16:creationId xmlns:a16="http://schemas.microsoft.com/office/drawing/2014/main" xmlns="" id="{DB1FF664-8541-4EB5-9E8F-49DD600E7056}"/>
                    </a:ext>
                  </a:extLst>
                </p:cNvPr>
                <p:cNvSpPr/>
                <p:nvPr/>
              </p:nvSpPr>
              <p:spPr>
                <a:xfrm>
                  <a:off x="4163219" y="226219"/>
                  <a:ext cx="4163219" cy="141981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endParaRPr lang="en-US" b="1" i="0" kern="1200" dirty="0">
                    <a:solidFill>
                      <a:srgbClr val="FFFFFF"/>
                    </a:solidFill>
                    <a:latin typeface="Verdana"/>
                    <a:cs typeface="Verdana"/>
                  </a:endParaRPr>
                </a:p>
                <a:p>
                  <a:pPr lvl="0" algn="ctr" defTabSz="622300">
                    <a:lnSpc>
                      <a:spcPct val="90000"/>
                    </a:lnSpc>
                    <a:spcBef>
                      <a:spcPct val="0"/>
                    </a:spcBef>
                    <a:spcAft>
                      <a:spcPct val="35000"/>
                    </a:spcAft>
                  </a:pPr>
                  <a:endParaRPr lang="en-US" b="1" i="0" kern="1200" dirty="0">
                    <a:solidFill>
                      <a:srgbClr val="FFFFFF"/>
                    </a:solidFill>
                    <a:latin typeface="Verdana"/>
                    <a:cs typeface="Verdana"/>
                  </a:endParaRPr>
                </a:p>
                <a:p>
                  <a:pPr lvl="0" algn="ctr" defTabSz="622300">
                    <a:lnSpc>
                      <a:spcPct val="90000"/>
                    </a:lnSpc>
                    <a:spcBef>
                      <a:spcPct val="0"/>
                    </a:spcBef>
                    <a:spcAft>
                      <a:spcPct val="35000"/>
                    </a:spcAft>
                  </a:pPr>
                  <a:r>
                    <a:rPr lang="en-US" b="1" i="0" kern="1200" dirty="0">
                      <a:solidFill>
                        <a:srgbClr val="FFFFFF"/>
                      </a:solidFill>
                      <a:latin typeface="Verdana"/>
                      <a:cs typeface="Verdana"/>
                    </a:rPr>
                    <a:t>Assessment</a:t>
                  </a:r>
                  <a:endParaRPr lang="en-US" b="0" i="0" kern="1200" dirty="0">
                    <a:solidFill>
                      <a:srgbClr val="FFFFFF"/>
                    </a:solidFill>
                    <a:latin typeface="Verdana"/>
                    <a:cs typeface="Verdana"/>
                  </a:endParaRPr>
                </a:p>
                <a:p>
                  <a:pPr lvl="0" algn="ctr" defTabSz="622300" rtl="0">
                    <a:lnSpc>
                      <a:spcPct val="90000"/>
                    </a:lnSpc>
                    <a:spcBef>
                      <a:spcPct val="0"/>
                    </a:spcBef>
                    <a:spcAft>
                      <a:spcPct val="35000"/>
                    </a:spcAft>
                  </a:pPr>
                  <a:endParaRPr lang="en-US" kern="1200" dirty="0">
                    <a:latin typeface="Verdana"/>
                    <a:cs typeface="Verdana"/>
                  </a:endParaRPr>
                </a:p>
              </p:txBody>
            </p:sp>
          </p:grpSp>
          <p:grpSp>
            <p:nvGrpSpPr>
              <p:cNvPr id="14" name="Group 13">
                <a:extLst>
                  <a:ext uri="{FF2B5EF4-FFF2-40B4-BE49-F238E27FC236}">
                    <a16:creationId xmlns:a16="http://schemas.microsoft.com/office/drawing/2014/main" xmlns="" id="{5936E6ED-C1EA-4D6F-85FF-BBA32198585F}"/>
                  </a:ext>
                </a:extLst>
              </p:cNvPr>
              <p:cNvGrpSpPr/>
              <p:nvPr/>
            </p:nvGrpSpPr>
            <p:grpSpPr>
              <a:xfrm>
                <a:off x="408781" y="3428998"/>
                <a:ext cx="4163219" cy="1879602"/>
                <a:chOff x="0" y="2194716"/>
                <a:chExt cx="4163219" cy="2095602"/>
              </a:xfrm>
            </p:grpSpPr>
            <p:sp>
              <p:nvSpPr>
                <p:cNvPr id="19" name="Round Single Corner Rectangle 38">
                  <a:extLst>
                    <a:ext uri="{FF2B5EF4-FFF2-40B4-BE49-F238E27FC236}">
                      <a16:creationId xmlns:a16="http://schemas.microsoft.com/office/drawing/2014/main" xmlns="" id="{BC2239F5-44E6-44E8-A51A-E3E42234E6FC}"/>
                    </a:ext>
                  </a:extLst>
                </p:cNvPr>
                <p:cNvSpPr/>
                <p:nvPr/>
              </p:nvSpPr>
              <p:spPr>
                <a:xfrm rot="10800000">
                  <a:off x="175418" y="2194716"/>
                  <a:ext cx="3987799" cy="2095602"/>
                </a:xfrm>
                <a:prstGeom prst="round1Rect">
                  <a:avLst/>
                </a:prstGeom>
                <a:solidFill>
                  <a:srgbClr val="E37222">
                    <a:alpha val="90000"/>
                  </a:srgbClr>
                </a:solidFill>
              </p:spPr>
              <p:style>
                <a:lnRef idx="2">
                  <a:schemeClr val="lt1">
                    <a:hueOff val="0"/>
                    <a:satOff val="0"/>
                    <a:lumOff val="0"/>
                    <a:alphaOff val="0"/>
                  </a:schemeClr>
                </a:lnRef>
                <a:fillRef idx="1">
                  <a:scrgbClr r="0" g="0" b="0"/>
                </a:fillRef>
                <a:effectRef idx="0">
                  <a:schemeClr val="accent3">
                    <a:shade val="80000"/>
                    <a:hueOff val="223591"/>
                    <a:satOff val="-14862"/>
                    <a:lumOff val="20448"/>
                    <a:alphaOff val="0"/>
                  </a:schemeClr>
                </a:effectRef>
                <a:fontRef idx="minor">
                  <a:schemeClr val="lt1"/>
                </a:fontRef>
              </p:style>
            </p:sp>
            <p:sp>
              <p:nvSpPr>
                <p:cNvPr id="20" name="Round Single Corner Rectangle 8">
                  <a:extLst>
                    <a:ext uri="{FF2B5EF4-FFF2-40B4-BE49-F238E27FC236}">
                      <a16:creationId xmlns:a16="http://schemas.microsoft.com/office/drawing/2014/main" xmlns="" id="{FCF3936D-82DE-4322-9AAB-44302C0E9278}"/>
                    </a:ext>
                  </a:extLst>
                </p:cNvPr>
                <p:cNvSpPr/>
                <p:nvPr/>
              </p:nvSpPr>
              <p:spPr>
                <a:xfrm>
                  <a:off x="0" y="2506229"/>
                  <a:ext cx="4163219" cy="169913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9568" tIns="99568" rIns="99568" bIns="99568" numCol="1" spcCol="1270" anchor="ctr" anchorCtr="0">
                  <a:noAutofit/>
                </a:bodyPr>
                <a:lstStyle/>
                <a:p>
                  <a:pPr algn="ctr" defTabSz="466725">
                    <a:lnSpc>
                      <a:spcPct val="90000"/>
                    </a:lnSpc>
                    <a:spcBef>
                      <a:spcPct val="0"/>
                    </a:spcBef>
                    <a:spcAft>
                      <a:spcPct val="35000"/>
                    </a:spcAft>
                  </a:pPr>
                  <a:r>
                    <a:rPr lang="en-US" b="1" dirty="0">
                      <a:solidFill>
                        <a:srgbClr val="FFFFFF"/>
                      </a:solidFill>
                      <a:latin typeface="Verdana"/>
                      <a:cs typeface="Verdana"/>
                    </a:rPr>
                    <a:t>Communications</a:t>
                  </a:r>
                </a:p>
                <a:p>
                  <a:pPr lvl="0" algn="ctr" defTabSz="466725">
                    <a:lnSpc>
                      <a:spcPct val="90000"/>
                    </a:lnSpc>
                    <a:spcBef>
                      <a:spcPct val="0"/>
                    </a:spcBef>
                    <a:spcAft>
                      <a:spcPct val="35000"/>
                    </a:spcAft>
                  </a:pPr>
                  <a:r>
                    <a:rPr lang="en-US" b="1" dirty="0">
                      <a:solidFill>
                        <a:srgbClr val="FFFFFF"/>
                      </a:solidFill>
                      <a:latin typeface="Verdana"/>
                      <a:cs typeface="Verdana"/>
                    </a:rPr>
                    <a:t>Education</a:t>
                  </a:r>
                  <a:endParaRPr lang="en-US" b="1" i="0" kern="1200" dirty="0">
                    <a:solidFill>
                      <a:srgbClr val="FFFFFF"/>
                    </a:solidFill>
                    <a:latin typeface="Verdana"/>
                    <a:cs typeface="Verdana"/>
                  </a:endParaRPr>
                </a:p>
                <a:p>
                  <a:pPr lvl="0" algn="ctr" defTabSz="466725">
                    <a:lnSpc>
                      <a:spcPct val="90000"/>
                    </a:lnSpc>
                    <a:spcBef>
                      <a:spcPct val="0"/>
                    </a:spcBef>
                    <a:spcAft>
                      <a:spcPct val="35000"/>
                    </a:spcAft>
                  </a:pPr>
                  <a:r>
                    <a:rPr lang="en-US" b="1" i="0" kern="1200" dirty="0">
                      <a:solidFill>
                        <a:srgbClr val="FFFFFF"/>
                      </a:solidFill>
                      <a:latin typeface="Verdana"/>
                      <a:cs typeface="Verdana"/>
                    </a:rPr>
                    <a:t>Events</a:t>
                  </a:r>
                </a:p>
              </p:txBody>
            </p:sp>
          </p:grpSp>
          <p:grpSp>
            <p:nvGrpSpPr>
              <p:cNvPr id="15" name="Group 14">
                <a:extLst>
                  <a:ext uri="{FF2B5EF4-FFF2-40B4-BE49-F238E27FC236}">
                    <a16:creationId xmlns:a16="http://schemas.microsoft.com/office/drawing/2014/main" xmlns="" id="{5F262D17-088E-4C9F-9B50-ED6290C614AD}"/>
                  </a:ext>
                </a:extLst>
              </p:cNvPr>
              <p:cNvGrpSpPr/>
              <p:nvPr/>
            </p:nvGrpSpPr>
            <p:grpSpPr>
              <a:xfrm>
                <a:off x="4572000" y="3429001"/>
                <a:ext cx="4163219" cy="1968498"/>
                <a:chOff x="4163219" y="2194720"/>
                <a:chExt cx="4163219" cy="2194716"/>
              </a:xfrm>
            </p:grpSpPr>
            <p:sp>
              <p:nvSpPr>
                <p:cNvPr id="17" name="Round Single Corner Rectangle 36">
                  <a:extLst>
                    <a:ext uri="{FF2B5EF4-FFF2-40B4-BE49-F238E27FC236}">
                      <a16:creationId xmlns:a16="http://schemas.microsoft.com/office/drawing/2014/main" xmlns="" id="{A1B9BEE6-5DD1-4A0F-899C-D05C218D90C8}"/>
                    </a:ext>
                  </a:extLst>
                </p:cNvPr>
                <p:cNvSpPr/>
                <p:nvPr/>
              </p:nvSpPr>
              <p:spPr>
                <a:xfrm rot="5400000">
                  <a:off x="5102967" y="1254972"/>
                  <a:ext cx="2095604" cy="3975100"/>
                </a:xfrm>
                <a:prstGeom prst="round1Rect">
                  <a:avLst/>
                </a:prstGeom>
                <a:solidFill>
                  <a:srgbClr val="00B0F0">
                    <a:alpha val="90000"/>
                  </a:srgbClr>
                </a:solidFill>
              </p:spPr>
              <p:style>
                <a:lnRef idx="2">
                  <a:schemeClr val="lt1">
                    <a:hueOff val="0"/>
                    <a:satOff val="0"/>
                    <a:lumOff val="0"/>
                    <a:alphaOff val="0"/>
                  </a:schemeClr>
                </a:lnRef>
                <a:fillRef idx="1">
                  <a:scrgbClr r="0" g="0" b="0"/>
                </a:fillRef>
                <a:effectRef idx="0">
                  <a:schemeClr val="accent3">
                    <a:shade val="80000"/>
                    <a:hueOff val="335387"/>
                    <a:satOff val="-22293"/>
                    <a:lumOff val="30672"/>
                    <a:alphaOff val="0"/>
                  </a:schemeClr>
                </a:effectRef>
                <a:fontRef idx="minor">
                  <a:schemeClr val="lt1"/>
                </a:fontRef>
              </p:style>
            </p:sp>
            <p:sp>
              <p:nvSpPr>
                <p:cNvPr id="18" name="Round Single Corner Rectangle 10">
                  <a:extLst>
                    <a:ext uri="{FF2B5EF4-FFF2-40B4-BE49-F238E27FC236}">
                      <a16:creationId xmlns:a16="http://schemas.microsoft.com/office/drawing/2014/main" xmlns="" id="{985B4BF1-1BAC-43B0-9511-085456E76FA7}"/>
                    </a:ext>
                  </a:extLst>
                </p:cNvPr>
                <p:cNvSpPr/>
                <p:nvPr/>
              </p:nvSpPr>
              <p:spPr>
                <a:xfrm>
                  <a:off x="4163219" y="2743398"/>
                  <a:ext cx="4163219" cy="164603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endParaRPr lang="en-US" b="1" i="0" kern="1200" dirty="0">
                    <a:solidFill>
                      <a:srgbClr val="FFFFFF"/>
                    </a:solidFill>
                    <a:latin typeface="Verdana"/>
                    <a:cs typeface="Verdana"/>
                  </a:endParaRPr>
                </a:p>
                <a:p>
                  <a:pPr lvl="0" algn="ctr" defTabSz="622300">
                    <a:lnSpc>
                      <a:spcPct val="90000"/>
                    </a:lnSpc>
                    <a:spcBef>
                      <a:spcPct val="0"/>
                    </a:spcBef>
                    <a:spcAft>
                      <a:spcPct val="35000"/>
                    </a:spcAft>
                  </a:pPr>
                  <a:r>
                    <a:rPr lang="en-US" b="1" i="0" kern="1200" dirty="0">
                      <a:solidFill>
                        <a:srgbClr val="FFFFFF"/>
                      </a:solidFill>
                      <a:latin typeface="Verdana"/>
                      <a:cs typeface="Verdana"/>
                    </a:rPr>
                    <a:t>Partnerships</a:t>
                  </a:r>
                </a:p>
                <a:p>
                  <a:pPr lvl="0" algn="ctr" defTabSz="622300" rtl="0">
                    <a:lnSpc>
                      <a:spcPct val="90000"/>
                    </a:lnSpc>
                    <a:spcBef>
                      <a:spcPct val="0"/>
                    </a:spcBef>
                    <a:spcAft>
                      <a:spcPct val="35000"/>
                    </a:spcAft>
                  </a:pPr>
                  <a:endParaRPr lang="en-US" sz="1200" b="0" i="0" kern="1200" dirty="0">
                    <a:latin typeface="Verdana"/>
                    <a:cs typeface="Verdana"/>
                  </a:endParaRPr>
                </a:p>
                <a:p>
                  <a:pPr lvl="0" algn="ctr" defTabSz="622300" rtl="0">
                    <a:lnSpc>
                      <a:spcPct val="90000"/>
                    </a:lnSpc>
                    <a:spcBef>
                      <a:spcPct val="0"/>
                    </a:spcBef>
                    <a:spcAft>
                      <a:spcPct val="35000"/>
                    </a:spcAft>
                  </a:pPr>
                  <a:endParaRPr lang="en-US" sz="1200" b="0" i="0" kern="1200" dirty="0">
                    <a:latin typeface="Verdana"/>
                    <a:cs typeface="Verdana"/>
                  </a:endParaRPr>
                </a:p>
                <a:p>
                  <a:pPr lvl="0" algn="ctr" defTabSz="622300" rtl="0">
                    <a:lnSpc>
                      <a:spcPct val="90000"/>
                    </a:lnSpc>
                    <a:spcBef>
                      <a:spcPct val="0"/>
                    </a:spcBef>
                    <a:spcAft>
                      <a:spcPct val="35000"/>
                    </a:spcAft>
                  </a:pPr>
                  <a:endParaRPr lang="en-US" sz="1200" b="0" i="0" kern="1200" dirty="0">
                    <a:latin typeface="Verdana"/>
                    <a:cs typeface="Verdana"/>
                  </a:endParaRPr>
                </a:p>
                <a:p>
                  <a:pPr lvl="0" algn="ctr" defTabSz="622300" rtl="0">
                    <a:lnSpc>
                      <a:spcPct val="90000"/>
                    </a:lnSpc>
                    <a:spcBef>
                      <a:spcPct val="0"/>
                    </a:spcBef>
                    <a:spcAft>
                      <a:spcPct val="35000"/>
                    </a:spcAft>
                  </a:pPr>
                  <a:endParaRPr lang="en-US" sz="1200" kern="1200" dirty="0">
                    <a:latin typeface="Verdana"/>
                    <a:cs typeface="Verdana"/>
                  </a:endParaRPr>
                </a:p>
              </p:txBody>
            </p:sp>
          </p:grpSp>
          <p:sp>
            <p:nvSpPr>
              <p:cNvPr id="16" name="Rounded Rectangle 25">
                <a:extLst>
                  <a:ext uri="{FF2B5EF4-FFF2-40B4-BE49-F238E27FC236}">
                    <a16:creationId xmlns:a16="http://schemas.microsoft.com/office/drawing/2014/main" xmlns="" id="{32DED5BB-A11A-4D72-91F2-218E59038854}"/>
                  </a:ext>
                </a:extLst>
              </p:cNvPr>
              <p:cNvSpPr/>
              <p:nvPr/>
            </p:nvSpPr>
            <p:spPr>
              <a:xfrm>
                <a:off x="3588482" y="2815273"/>
                <a:ext cx="1989277" cy="1220152"/>
              </a:xfrm>
              <a:prstGeom prst="roundRect">
                <a:avLst/>
              </a:prstGeom>
              <a:solidFill>
                <a:srgbClr val="92D050"/>
              </a:solidFill>
            </p:spPr>
            <p:style>
              <a:lnRef idx="2">
                <a:schemeClr val="lt1">
                  <a:hueOff val="0"/>
                  <a:satOff val="0"/>
                  <a:lumOff val="0"/>
                  <a:alphaOff val="0"/>
                </a:schemeClr>
              </a:lnRef>
              <a:fillRef idx="1">
                <a:schemeClr val="accent3">
                  <a:tint val="40000"/>
                  <a:hueOff val="0"/>
                  <a:satOff val="0"/>
                  <a:lumOff val="0"/>
                  <a:alphaOff val="0"/>
                </a:schemeClr>
              </a:fillRef>
              <a:effectRef idx="0">
                <a:schemeClr val="accent3">
                  <a:tint val="40000"/>
                  <a:hueOff val="0"/>
                  <a:satOff val="0"/>
                  <a:lumOff val="0"/>
                  <a:alphaOff val="0"/>
                </a:schemeClr>
              </a:effectRef>
              <a:fontRef idx="minor">
                <a:schemeClr val="dk1">
                  <a:hueOff val="0"/>
                  <a:satOff val="0"/>
                  <a:lumOff val="0"/>
                  <a:alphaOff val="0"/>
                </a:schemeClr>
              </a:fontRef>
            </p:style>
          </p:sp>
        </p:grpSp>
        <p:sp>
          <p:nvSpPr>
            <p:cNvPr id="11" name="Rounded Rectangle 12">
              <a:extLst>
                <a:ext uri="{FF2B5EF4-FFF2-40B4-BE49-F238E27FC236}">
                  <a16:creationId xmlns:a16="http://schemas.microsoft.com/office/drawing/2014/main" xmlns="" id="{3D98661F-F70C-4C22-B863-282994D3EAD9}"/>
                </a:ext>
              </a:extLst>
            </p:cNvPr>
            <p:cNvSpPr/>
            <p:nvPr/>
          </p:nvSpPr>
          <p:spPr>
            <a:xfrm>
              <a:off x="3797559" y="2288407"/>
              <a:ext cx="1476457" cy="836539"/>
            </a:xfrm>
            <a:prstGeom prst="rect">
              <a:avLst/>
            </a:prstGeom>
            <a:solidFill>
              <a:srgbClr val="92D050"/>
            </a:solidFill>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600" b="1" kern="1200" dirty="0">
                  <a:solidFill>
                    <a:srgbClr val="FFFFFF"/>
                  </a:solidFill>
                  <a:latin typeface="Verdana"/>
                  <a:cs typeface="Verdana"/>
                </a:rPr>
                <a:t>Executive Committee</a:t>
              </a:r>
              <a:endParaRPr lang="en-US" sz="1600" kern="1200" dirty="0">
                <a:solidFill>
                  <a:srgbClr val="FFFFFF"/>
                </a:solidFill>
                <a:latin typeface="Verdana"/>
                <a:cs typeface="Verdana"/>
              </a:endParaRPr>
            </a:p>
          </p:txBody>
        </p:sp>
      </p:grpSp>
    </p:spTree>
    <p:extLst>
      <p:ext uri="{BB962C8B-B14F-4D97-AF65-F5344CB8AC3E}">
        <p14:creationId xmlns:p14="http://schemas.microsoft.com/office/powerpoint/2010/main" val="32706532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692956"/>
            <a:ext cx="7886700" cy="553336"/>
          </a:xfrm>
        </p:spPr>
        <p:txBody>
          <a:bodyPr>
            <a:normAutofit/>
          </a:bodyPr>
          <a:lstStyle/>
          <a:p>
            <a:r>
              <a:rPr lang="en-US" sz="3200" dirty="0"/>
              <a:t>HAC Supports</a:t>
            </a:r>
          </a:p>
        </p:txBody>
      </p:sp>
      <p:graphicFrame>
        <p:nvGraphicFramePr>
          <p:cNvPr id="7" name="Content Placeholder 6"/>
          <p:cNvGraphicFramePr>
            <a:graphicFrameLocks noGrp="1"/>
          </p:cNvGraphicFramePr>
          <p:nvPr>
            <p:ph idx="4294967295"/>
            <p:extLst>
              <p:ext uri="{D42A27DB-BD31-4B8C-83A1-F6EECF244321}">
                <p14:modId xmlns:p14="http://schemas.microsoft.com/office/powerpoint/2010/main" val="1892836029"/>
              </p:ext>
            </p:extLst>
          </p:nvPr>
        </p:nvGraphicFramePr>
        <p:xfrm>
          <a:off x="178675" y="1443531"/>
          <a:ext cx="8765627" cy="38741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3"/>
          <p:cNvSpPr>
            <a:spLocks noGrp="1"/>
          </p:cNvSpPr>
          <p:nvPr>
            <p:ph type="dt" sz="half" idx="4294967295"/>
          </p:nvPr>
        </p:nvSpPr>
        <p:spPr>
          <a:xfrm>
            <a:off x="0" y="6402388"/>
            <a:ext cx="927100" cy="180975"/>
          </a:xfrm>
        </p:spPr>
        <p:txBody>
          <a:bodyPr/>
          <a:lstStyle/>
          <a:p>
            <a:pPr algn="r"/>
            <a:endParaRPr lang="en-US" dirty="0"/>
          </a:p>
        </p:txBody>
      </p:sp>
      <p:sp>
        <p:nvSpPr>
          <p:cNvPr id="5" name="Footer Placeholder 4"/>
          <p:cNvSpPr>
            <a:spLocks noGrp="1"/>
          </p:cNvSpPr>
          <p:nvPr>
            <p:ph type="ftr" sz="quarter" idx="4294967295"/>
          </p:nvPr>
        </p:nvSpPr>
        <p:spPr>
          <a:xfrm>
            <a:off x="0" y="6402388"/>
            <a:ext cx="1712913" cy="171450"/>
          </a:xfrm>
        </p:spPr>
        <p:txBody>
          <a:bodyPr/>
          <a:lstStyle/>
          <a:p>
            <a:endParaRPr lang="en-US" dirty="0"/>
          </a:p>
        </p:txBody>
      </p:sp>
      <p:sp>
        <p:nvSpPr>
          <p:cNvPr id="6" name="Slide Number Placeholder 5"/>
          <p:cNvSpPr>
            <a:spLocks noGrp="1"/>
          </p:cNvSpPr>
          <p:nvPr>
            <p:ph type="sldNum" sz="quarter" idx="4294967295"/>
          </p:nvPr>
        </p:nvSpPr>
        <p:spPr>
          <a:xfrm>
            <a:off x="8555038" y="6413500"/>
            <a:ext cx="588962" cy="169863"/>
          </a:xfrm>
        </p:spPr>
        <p:txBody>
          <a:bodyPr/>
          <a:lstStyle/>
          <a:p>
            <a:fld id="{479318B5-51A7-8A46-AE40-E3ADD071338A}" type="slidenum">
              <a:rPr lang="en-US" smtClean="0"/>
              <a:pPr/>
              <a:t>4</a:t>
            </a:fld>
            <a:endParaRPr lang="en-US" dirty="0"/>
          </a:p>
        </p:txBody>
      </p:sp>
      <p:sp>
        <p:nvSpPr>
          <p:cNvPr id="9" name="TextBox 8"/>
          <p:cNvSpPr txBox="1"/>
          <p:nvPr/>
        </p:nvSpPr>
        <p:spPr>
          <a:xfrm>
            <a:off x="6369269" y="5118538"/>
            <a:ext cx="2575034" cy="461665"/>
          </a:xfrm>
          <a:prstGeom prst="rect">
            <a:avLst/>
          </a:prstGeom>
          <a:noFill/>
        </p:spPr>
        <p:txBody>
          <a:bodyPr wrap="square" rtlCol="0">
            <a:spAutoFit/>
          </a:bodyPr>
          <a:lstStyle/>
          <a:p>
            <a:r>
              <a:rPr lang="en-US" sz="1200" dirty="0"/>
              <a:t>*How the “humanitarian” space is often defined outside IEEE.</a:t>
            </a:r>
          </a:p>
        </p:txBody>
      </p:sp>
      <p:pic>
        <p:nvPicPr>
          <p:cNvPr id="8" name="Picture 7">
            <a:extLst>
              <a:ext uri="{FF2B5EF4-FFF2-40B4-BE49-F238E27FC236}">
                <a16:creationId xmlns:a16="http://schemas.microsoft.com/office/drawing/2014/main" xmlns="" id="{7E0D15C6-066E-4DF1-BE52-B7C9392A9E4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168055" y="495717"/>
            <a:ext cx="1683006" cy="910479"/>
          </a:xfrm>
          <a:prstGeom prst="rect">
            <a:avLst/>
          </a:prstGeom>
        </p:spPr>
      </p:pic>
    </p:spTree>
    <p:extLst>
      <p:ext uri="{BB962C8B-B14F-4D97-AF65-F5344CB8AC3E}">
        <p14:creationId xmlns:p14="http://schemas.microsoft.com/office/powerpoint/2010/main" val="40278231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2939" y="556181"/>
            <a:ext cx="8222411" cy="553336"/>
          </a:xfrm>
        </p:spPr>
        <p:txBody>
          <a:bodyPr/>
          <a:lstStyle/>
          <a:p>
            <a:r>
              <a:rPr lang="en-US" sz="2800" dirty="0"/>
              <a:t>UN Sustainable Development Goals (SDG)</a:t>
            </a:r>
          </a:p>
        </p:txBody>
      </p:sp>
      <p:sp>
        <p:nvSpPr>
          <p:cNvPr id="4" name="Slide Number Placeholder 3"/>
          <p:cNvSpPr>
            <a:spLocks noGrp="1"/>
          </p:cNvSpPr>
          <p:nvPr>
            <p:ph type="sldNum" sz="quarter" idx="14"/>
          </p:nvPr>
        </p:nvSpPr>
        <p:spPr/>
        <p:txBody>
          <a:bodyPr/>
          <a:lstStyle/>
          <a:p>
            <a:fld id="{3DD97BEB-BAEF-0344-9D5C-EC73E478698A}" type="slidenum">
              <a:rPr lang="en-US" smtClean="0"/>
              <a:pPr/>
              <a:t>5</a:t>
            </a:fld>
            <a:endParaRPr lang="en-US"/>
          </a:p>
        </p:txBody>
      </p:sp>
      <p:sp>
        <p:nvSpPr>
          <p:cNvPr id="5" name="Text Placeholder 4"/>
          <p:cNvSpPr>
            <a:spLocks noGrp="1"/>
          </p:cNvSpPr>
          <p:nvPr>
            <p:ph type="body" sz="quarter" idx="15"/>
          </p:nvPr>
        </p:nvSpPr>
        <p:spPr>
          <a:xfrm>
            <a:off x="628650" y="1106197"/>
            <a:ext cx="7886700" cy="299999"/>
          </a:xfrm>
        </p:spPr>
        <p:txBody>
          <a:bodyPr>
            <a:normAutofit fontScale="77500" lnSpcReduction="20000"/>
          </a:bodyPr>
          <a:lstStyle/>
          <a:p>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68055" y="495717"/>
            <a:ext cx="1683006" cy="910479"/>
          </a:xfrm>
          <a:prstGeom prst="rect">
            <a:avLst/>
          </a:prstGeom>
        </p:spPr>
      </p:pic>
      <p:sp>
        <p:nvSpPr>
          <p:cNvPr id="8" name="Text Placeholder 7">
            <a:extLst>
              <a:ext uri="{FF2B5EF4-FFF2-40B4-BE49-F238E27FC236}">
                <a16:creationId xmlns:a16="http://schemas.microsoft.com/office/drawing/2014/main" xmlns="" id="{72896985-D6FE-420E-B8B6-98A8456F4BC6}"/>
              </a:ext>
            </a:extLst>
          </p:cNvPr>
          <p:cNvSpPr>
            <a:spLocks noGrp="1"/>
          </p:cNvSpPr>
          <p:nvPr>
            <p:ph type="body" sz="quarter" idx="13"/>
          </p:nvPr>
        </p:nvSpPr>
        <p:spPr/>
        <p:txBody>
          <a:bodyPr/>
          <a:lstStyle/>
          <a:p>
            <a:endParaRPr lang="en-IE"/>
          </a:p>
        </p:txBody>
      </p:sp>
      <p:pic>
        <p:nvPicPr>
          <p:cNvPr id="9" name="Picture 8" descr="Screen Shot 2016-03-16 at 12.59.51 AM.png">
            <a:extLst>
              <a:ext uri="{FF2B5EF4-FFF2-40B4-BE49-F238E27FC236}">
                <a16:creationId xmlns:a16="http://schemas.microsoft.com/office/drawing/2014/main" xmlns="" id="{ED69F340-DFB5-4C2D-AB43-0CC842FB5A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633" y="1632463"/>
            <a:ext cx="8975833" cy="4322261"/>
          </a:xfrm>
          <a:prstGeom prst="rect">
            <a:avLst/>
          </a:prstGeom>
        </p:spPr>
      </p:pic>
    </p:spTree>
    <p:extLst>
      <p:ext uri="{BB962C8B-B14F-4D97-AF65-F5344CB8AC3E}">
        <p14:creationId xmlns:p14="http://schemas.microsoft.com/office/powerpoint/2010/main" val="8843758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2939" y="327581"/>
            <a:ext cx="8222411" cy="553336"/>
          </a:xfrm>
        </p:spPr>
        <p:txBody>
          <a:bodyPr/>
          <a:lstStyle/>
          <a:p>
            <a:r>
              <a:rPr lang="en-US" sz="2800" dirty="0"/>
              <a:t>Projects</a:t>
            </a:r>
          </a:p>
        </p:txBody>
      </p:sp>
      <p:sp>
        <p:nvSpPr>
          <p:cNvPr id="3" name="Text Placeholder 2"/>
          <p:cNvSpPr>
            <a:spLocks noGrp="1"/>
          </p:cNvSpPr>
          <p:nvPr>
            <p:ph type="body" sz="quarter" idx="13"/>
          </p:nvPr>
        </p:nvSpPr>
        <p:spPr>
          <a:xfrm>
            <a:off x="171451" y="1956213"/>
            <a:ext cx="8679610" cy="4406070"/>
          </a:xfrm>
        </p:spPr>
        <p:txBody>
          <a:bodyPr>
            <a:normAutofit/>
          </a:bodyPr>
          <a:lstStyle/>
          <a:p>
            <a:pPr>
              <a:lnSpc>
                <a:spcPct val="100000"/>
              </a:lnSpc>
              <a:buFont typeface="Wingdings" panose="05000000000000000000" pitchFamily="2" charset="2"/>
              <a:buChar char="v"/>
            </a:pPr>
            <a:r>
              <a:rPr lang="en-US" sz="2400" dirty="0"/>
              <a:t> </a:t>
            </a:r>
            <a:r>
              <a:rPr lang="en-US" dirty="0"/>
              <a:t>Proposals demonstrating clear understanding of target community needs, alignment with SDGs and volunteer “feet-on-the ground” activities strengthening local capacity through technology adaptation and deployment</a:t>
            </a:r>
          </a:p>
          <a:p>
            <a:pPr>
              <a:lnSpc>
                <a:spcPct val="100000"/>
              </a:lnSpc>
              <a:buFont typeface="Wingdings" panose="05000000000000000000" pitchFamily="2" charset="2"/>
              <a:buChar char="v"/>
            </a:pPr>
            <a:r>
              <a:rPr lang="en-US" b="1" dirty="0"/>
              <a:t> Grants of US$20k - $60k per funded project  (max. 12 month duration)</a:t>
            </a:r>
          </a:p>
          <a:p>
            <a:pPr>
              <a:lnSpc>
                <a:spcPct val="100000"/>
              </a:lnSpc>
              <a:buFont typeface="Wingdings" panose="05000000000000000000" pitchFamily="2" charset="2"/>
              <a:buChar char="v"/>
            </a:pPr>
            <a:r>
              <a:rPr lang="en-US" sz="2000" dirty="0"/>
              <a:t> </a:t>
            </a:r>
            <a:r>
              <a:rPr lang="en-US" dirty="0"/>
              <a:t>2018 Call for Proposal Deadlines:</a:t>
            </a:r>
          </a:p>
          <a:p>
            <a:pPr lvl="1">
              <a:lnSpc>
                <a:spcPct val="100000"/>
              </a:lnSpc>
            </a:pPr>
            <a:r>
              <a:rPr lang="en-US" sz="2000" dirty="0"/>
              <a:t>31 March</a:t>
            </a:r>
          </a:p>
          <a:p>
            <a:pPr lvl="1">
              <a:lnSpc>
                <a:spcPct val="100000"/>
              </a:lnSpc>
            </a:pPr>
            <a:r>
              <a:rPr lang="en-US" sz="2000" dirty="0"/>
              <a:t>30 June</a:t>
            </a:r>
          </a:p>
          <a:p>
            <a:pPr lvl="1">
              <a:lnSpc>
                <a:spcPct val="100000"/>
              </a:lnSpc>
            </a:pPr>
            <a:r>
              <a:rPr lang="en-US" sz="2000" dirty="0"/>
              <a:t>01 September</a:t>
            </a:r>
          </a:p>
          <a:p>
            <a:pPr>
              <a:lnSpc>
                <a:spcPct val="100000"/>
              </a:lnSpc>
              <a:buFont typeface="Wingdings" panose="05000000000000000000" pitchFamily="2" charset="2"/>
              <a:buChar char="v"/>
            </a:pPr>
            <a:r>
              <a:rPr lang="en-US" sz="2000" dirty="0"/>
              <a:t> </a:t>
            </a:r>
            <a:r>
              <a:rPr lang="en-US" dirty="0"/>
              <a:t>Contact: </a:t>
            </a:r>
            <a:r>
              <a:rPr lang="en-US" dirty="0">
                <a:hlinkClick r:id="rId2"/>
              </a:rPr>
              <a:t>hac-projects@ieee.org</a:t>
            </a:r>
            <a:r>
              <a:rPr lang="en-US" dirty="0"/>
              <a:t> </a:t>
            </a:r>
          </a:p>
        </p:txBody>
      </p:sp>
      <p:sp>
        <p:nvSpPr>
          <p:cNvPr id="4" name="Slide Number Placeholder 3"/>
          <p:cNvSpPr>
            <a:spLocks noGrp="1"/>
          </p:cNvSpPr>
          <p:nvPr>
            <p:ph type="sldNum" sz="quarter" idx="14"/>
          </p:nvPr>
        </p:nvSpPr>
        <p:spPr/>
        <p:txBody>
          <a:bodyPr/>
          <a:lstStyle/>
          <a:p>
            <a:fld id="{3DD97BEB-BAEF-0344-9D5C-EC73E478698A}" type="slidenum">
              <a:rPr lang="en-US" smtClean="0"/>
              <a:pPr/>
              <a:t>6</a:t>
            </a:fld>
            <a:endParaRPr lang="en-US"/>
          </a:p>
        </p:txBody>
      </p:sp>
      <p:sp>
        <p:nvSpPr>
          <p:cNvPr id="5" name="Text Placeholder 4"/>
          <p:cNvSpPr>
            <a:spLocks noGrp="1"/>
          </p:cNvSpPr>
          <p:nvPr>
            <p:ph type="body" sz="quarter" idx="15"/>
          </p:nvPr>
        </p:nvSpPr>
        <p:spPr>
          <a:xfrm>
            <a:off x="628650" y="1106197"/>
            <a:ext cx="7886700" cy="299999"/>
          </a:xfrm>
        </p:spPr>
        <p:txBody>
          <a:bodyPr>
            <a:normAutofit fontScale="77500" lnSpcReduction="20000"/>
          </a:bodyPr>
          <a:lstStyle/>
          <a:p>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58099" y="495718"/>
            <a:ext cx="1192961" cy="613800"/>
          </a:xfrm>
          <a:prstGeom prst="rect">
            <a:avLst/>
          </a:prstGeom>
        </p:spPr>
      </p:pic>
      <p:sp>
        <p:nvSpPr>
          <p:cNvPr id="7" name="Text Placeholder 3">
            <a:extLst>
              <a:ext uri="{FF2B5EF4-FFF2-40B4-BE49-F238E27FC236}">
                <a16:creationId xmlns:a16="http://schemas.microsoft.com/office/drawing/2014/main" xmlns="" id="{BDB24FC2-DDCB-49BE-B238-A0DEF141CC4B}"/>
              </a:ext>
            </a:extLst>
          </p:cNvPr>
          <p:cNvSpPr txBox="1">
            <a:spLocks/>
          </p:cNvSpPr>
          <p:nvPr/>
        </p:nvSpPr>
        <p:spPr>
          <a:xfrm>
            <a:off x="2403038" y="1170388"/>
            <a:ext cx="5949839" cy="4492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066A1"/>
              </a:buClr>
              <a:buFont typeface="LucidaGrande"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0066A1"/>
              </a:buClr>
              <a:buFont typeface="LucidaGrande"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0066A1"/>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0066A1"/>
              </a:buClr>
              <a:buFont typeface="Wingdings"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0066A1"/>
              </a:buClr>
              <a:buFont typeface="Courier New" charset="0"/>
              <a:buChar char="o"/>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dirty="0">
                <a:solidFill>
                  <a:schemeClr val="accent2"/>
                </a:solidFill>
              </a:rPr>
              <a:t>Experienced teams with a strong track record</a:t>
            </a:r>
          </a:p>
        </p:txBody>
      </p:sp>
      <p:grpSp>
        <p:nvGrpSpPr>
          <p:cNvPr id="8" name="Group 7">
            <a:extLst>
              <a:ext uri="{FF2B5EF4-FFF2-40B4-BE49-F238E27FC236}">
                <a16:creationId xmlns:a16="http://schemas.microsoft.com/office/drawing/2014/main" xmlns="" id="{D285D771-B8CF-4899-8685-5F781F7BA171}"/>
              </a:ext>
            </a:extLst>
          </p:cNvPr>
          <p:cNvGrpSpPr/>
          <p:nvPr/>
        </p:nvGrpSpPr>
        <p:grpSpPr>
          <a:xfrm>
            <a:off x="38100" y="1056116"/>
            <a:ext cx="2288738" cy="690921"/>
            <a:chOff x="2610" y="2073212"/>
            <a:chExt cx="3180605" cy="1272242"/>
          </a:xfrm>
        </p:grpSpPr>
        <p:sp>
          <p:nvSpPr>
            <p:cNvPr id="9" name="Chevron 7">
              <a:extLst>
                <a:ext uri="{FF2B5EF4-FFF2-40B4-BE49-F238E27FC236}">
                  <a16:creationId xmlns:a16="http://schemas.microsoft.com/office/drawing/2014/main" xmlns="" id="{E5EDFE3A-B4A9-4D8A-A7CC-3DCA7E4CC589}"/>
                </a:ext>
              </a:extLst>
            </p:cNvPr>
            <p:cNvSpPr/>
            <p:nvPr/>
          </p:nvSpPr>
          <p:spPr>
            <a:xfrm>
              <a:off x="2610" y="2073212"/>
              <a:ext cx="3180605" cy="1272242"/>
            </a:xfrm>
            <a:prstGeom prst="chevron">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0" name="Chevron 4">
              <a:extLst>
                <a:ext uri="{FF2B5EF4-FFF2-40B4-BE49-F238E27FC236}">
                  <a16:creationId xmlns:a16="http://schemas.microsoft.com/office/drawing/2014/main" xmlns="" id="{E8D48836-FD16-4AB3-8844-424A82720ADB}"/>
                </a:ext>
              </a:extLst>
            </p:cNvPr>
            <p:cNvSpPr txBox="1"/>
            <p:nvPr/>
          </p:nvSpPr>
          <p:spPr>
            <a:xfrm>
              <a:off x="527694" y="2206345"/>
              <a:ext cx="2368602" cy="101807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3008" tIns="21003" rIns="21003" bIns="21003" numCol="1" spcCol="1270" anchor="ctr" anchorCtr="0">
              <a:noAutofit/>
            </a:bodyPr>
            <a:lstStyle/>
            <a:p>
              <a:pPr algn="ctr" defTabSz="700088">
                <a:lnSpc>
                  <a:spcPct val="90000"/>
                </a:lnSpc>
                <a:spcBef>
                  <a:spcPct val="0"/>
                </a:spcBef>
                <a:spcAft>
                  <a:spcPct val="35000"/>
                </a:spcAft>
              </a:pPr>
              <a:r>
                <a:rPr lang="en-US" sz="2100" b="1" dirty="0"/>
                <a:t>SUPPORTING</a:t>
              </a:r>
              <a:endParaRPr lang="en-US" sz="1575" b="1" dirty="0"/>
            </a:p>
          </p:txBody>
        </p:sp>
      </p:grpSp>
    </p:spTree>
    <p:extLst>
      <p:ext uri="{BB962C8B-B14F-4D97-AF65-F5344CB8AC3E}">
        <p14:creationId xmlns:p14="http://schemas.microsoft.com/office/powerpoint/2010/main" val="25556683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2939" y="327581"/>
            <a:ext cx="8222411" cy="553336"/>
          </a:xfrm>
        </p:spPr>
        <p:txBody>
          <a:bodyPr/>
          <a:lstStyle/>
          <a:p>
            <a:r>
              <a:rPr lang="en-US" sz="2800" dirty="0"/>
              <a:t>Project Support</a:t>
            </a:r>
          </a:p>
        </p:txBody>
      </p:sp>
      <p:sp>
        <p:nvSpPr>
          <p:cNvPr id="3" name="Text Placeholder 2"/>
          <p:cNvSpPr>
            <a:spLocks noGrp="1"/>
          </p:cNvSpPr>
          <p:nvPr>
            <p:ph type="body" sz="quarter" idx="13"/>
          </p:nvPr>
        </p:nvSpPr>
        <p:spPr>
          <a:xfrm>
            <a:off x="171451" y="1269591"/>
            <a:ext cx="8832010" cy="2411165"/>
          </a:xfrm>
        </p:spPr>
        <p:txBody>
          <a:bodyPr>
            <a:normAutofit fontScale="92500" lnSpcReduction="20000"/>
          </a:bodyPr>
          <a:lstStyle/>
          <a:p>
            <a:pPr>
              <a:lnSpc>
                <a:spcPct val="100000"/>
              </a:lnSpc>
              <a:buFont typeface="Wingdings" panose="05000000000000000000" pitchFamily="2" charset="2"/>
              <a:buChar char="v"/>
            </a:pPr>
            <a:r>
              <a:rPr lang="en-US" sz="2400" dirty="0"/>
              <a:t> </a:t>
            </a:r>
            <a:r>
              <a:rPr lang="en-US" dirty="0"/>
              <a:t>Supporting local IEEE volunteers to address community challenges – “feet-on-the-ground” projects</a:t>
            </a:r>
          </a:p>
          <a:p>
            <a:pPr lvl="1">
              <a:lnSpc>
                <a:spcPct val="100000"/>
              </a:lnSpc>
              <a:buFont typeface="Wingdings" panose="05000000000000000000" pitchFamily="2" charset="2"/>
              <a:buChar char="v"/>
            </a:pPr>
            <a:r>
              <a:rPr lang="en-US" dirty="0"/>
              <a:t>Clearly articulate local community needs, how they are involved and will benefit</a:t>
            </a:r>
          </a:p>
          <a:p>
            <a:pPr lvl="1">
              <a:lnSpc>
                <a:spcPct val="100000"/>
              </a:lnSpc>
              <a:buFont typeface="Wingdings" panose="05000000000000000000" pitchFamily="2" charset="2"/>
              <a:buChar char="v"/>
            </a:pPr>
            <a:r>
              <a:rPr lang="en-US" dirty="0"/>
              <a:t>IEEE Volunteers responsible for implementing project are living in target country/countries</a:t>
            </a:r>
          </a:p>
          <a:p>
            <a:pPr lvl="1">
              <a:lnSpc>
                <a:spcPct val="100000"/>
              </a:lnSpc>
              <a:buFont typeface="Wingdings" panose="05000000000000000000" pitchFamily="2" charset="2"/>
              <a:buChar char="v"/>
            </a:pPr>
            <a:r>
              <a:rPr lang="en-US" dirty="0"/>
              <a:t>Address local capacity building, technology adaptation and deployment, assessment, impact and sustainability</a:t>
            </a:r>
          </a:p>
          <a:p>
            <a:pPr lvl="1">
              <a:lnSpc>
                <a:spcPct val="100000"/>
              </a:lnSpc>
              <a:buFont typeface="Wingdings" panose="05000000000000000000" pitchFamily="2" charset="2"/>
              <a:buChar char="v"/>
            </a:pPr>
            <a:r>
              <a:rPr lang="en-US" dirty="0"/>
              <a:t>Direct project costs (equipment, materials, supplies, necessary travel) for 12 month period</a:t>
            </a:r>
          </a:p>
          <a:p>
            <a:pPr lvl="1">
              <a:lnSpc>
                <a:spcPct val="100000"/>
              </a:lnSpc>
              <a:buFont typeface="Wingdings" panose="05000000000000000000" pitchFamily="2" charset="2"/>
              <a:buChar char="v"/>
            </a:pPr>
            <a:r>
              <a:rPr lang="en-US" i="1" dirty="0"/>
              <a:t>Please note there is no reimbursement of volunteer salaries or indirect costs (overhead, F&amp;A, project management, administration)</a:t>
            </a:r>
          </a:p>
        </p:txBody>
      </p:sp>
      <p:sp>
        <p:nvSpPr>
          <p:cNvPr id="4" name="Slide Number Placeholder 3"/>
          <p:cNvSpPr>
            <a:spLocks noGrp="1"/>
          </p:cNvSpPr>
          <p:nvPr>
            <p:ph type="sldNum" sz="quarter" idx="14"/>
          </p:nvPr>
        </p:nvSpPr>
        <p:spPr/>
        <p:txBody>
          <a:bodyPr/>
          <a:lstStyle/>
          <a:p>
            <a:fld id="{3DD97BEB-BAEF-0344-9D5C-EC73E478698A}" type="slidenum">
              <a:rPr lang="en-US" smtClean="0"/>
              <a:pPr/>
              <a:t>7</a:t>
            </a:fld>
            <a:endParaRPr lang="en-US"/>
          </a:p>
        </p:txBody>
      </p:sp>
      <p:sp>
        <p:nvSpPr>
          <p:cNvPr id="5" name="Text Placeholder 4"/>
          <p:cNvSpPr>
            <a:spLocks noGrp="1"/>
          </p:cNvSpPr>
          <p:nvPr>
            <p:ph type="body" sz="quarter" idx="15"/>
          </p:nvPr>
        </p:nvSpPr>
        <p:spPr>
          <a:xfrm>
            <a:off x="628650" y="978644"/>
            <a:ext cx="7886700" cy="299999"/>
          </a:xfrm>
        </p:spPr>
        <p:txBody>
          <a:bodyPr>
            <a:normAutofit fontScale="77500" lnSpcReduction="20000"/>
          </a:bodyPr>
          <a:lstStyle/>
          <a:p>
            <a:r>
              <a:rPr lang="en-US" dirty="0"/>
              <a:t>Attributes</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58099" y="495718"/>
            <a:ext cx="1192961" cy="613800"/>
          </a:xfrm>
          <a:prstGeom prst="rect">
            <a:avLst/>
          </a:prstGeom>
        </p:spPr>
      </p:pic>
      <p:sp>
        <p:nvSpPr>
          <p:cNvPr id="7" name="Text Placeholder 3">
            <a:extLst>
              <a:ext uri="{FF2B5EF4-FFF2-40B4-BE49-F238E27FC236}">
                <a16:creationId xmlns:a16="http://schemas.microsoft.com/office/drawing/2014/main" xmlns="" id="{BDB24FC2-DDCB-49BE-B238-A0DEF141CC4B}"/>
              </a:ext>
            </a:extLst>
          </p:cNvPr>
          <p:cNvSpPr txBox="1">
            <a:spLocks/>
          </p:cNvSpPr>
          <p:nvPr/>
        </p:nvSpPr>
        <p:spPr>
          <a:xfrm>
            <a:off x="2403038" y="1052942"/>
            <a:ext cx="5949839" cy="4492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066A1"/>
              </a:buClr>
              <a:buFont typeface="LucidaGrande"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0066A1"/>
              </a:buClr>
              <a:buFont typeface="LucidaGrande"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0066A1"/>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0066A1"/>
              </a:buClr>
              <a:buFont typeface="Wingdings"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0066A1"/>
              </a:buClr>
              <a:buFont typeface="Courier New" charset="0"/>
              <a:buChar char="o"/>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2400" b="1" dirty="0">
              <a:solidFill>
                <a:schemeClr val="accent2"/>
              </a:solidFill>
            </a:endParaRPr>
          </a:p>
        </p:txBody>
      </p:sp>
      <p:sp>
        <p:nvSpPr>
          <p:cNvPr id="11" name="Text Placeholder 4">
            <a:extLst>
              <a:ext uri="{FF2B5EF4-FFF2-40B4-BE49-F238E27FC236}">
                <a16:creationId xmlns:a16="http://schemas.microsoft.com/office/drawing/2014/main" xmlns="" id="{3290B9F5-BDBD-4320-B1EC-8D79167B016A}"/>
              </a:ext>
            </a:extLst>
          </p:cNvPr>
          <p:cNvSpPr txBox="1">
            <a:spLocks/>
          </p:cNvSpPr>
          <p:nvPr/>
        </p:nvSpPr>
        <p:spPr>
          <a:xfrm>
            <a:off x="613922" y="3758650"/>
            <a:ext cx="7886700" cy="285421"/>
          </a:xfrm>
          <a:prstGeom prst="rect">
            <a:avLst/>
          </a:prstGeom>
        </p:spPr>
        <p:txBody>
          <a:bodyPr vert="horz" lIns="91440" tIns="45720" rIns="91440" bIns="45720" rtlCol="0">
            <a:normAutofit fontScale="70000" lnSpcReduction="20000"/>
          </a:bodyPr>
          <a:lstStyle>
            <a:lvl1pPr marL="0" indent="0" algn="l" defTabSz="914400" rtl="0" eaLnBrk="1" latinLnBrk="0" hangingPunct="1">
              <a:lnSpc>
                <a:spcPct val="90000"/>
              </a:lnSpc>
              <a:spcBef>
                <a:spcPts val="1000"/>
              </a:spcBef>
              <a:buClr>
                <a:srgbClr val="0066A1"/>
              </a:buClr>
              <a:buFont typeface="LucidaGrande" charset="0"/>
              <a:buNone/>
              <a:defRPr sz="2400" b="1" i="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Clr>
                <a:srgbClr val="0066A1"/>
              </a:buClr>
              <a:buFont typeface="LucidaGrande"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0066A1"/>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0066A1"/>
              </a:buClr>
              <a:buFont typeface="Wingdings"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0066A1"/>
              </a:buClr>
              <a:buFont typeface="Courier New" charset="0"/>
              <a:buChar char="o"/>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Projects NOT considered for support</a:t>
            </a:r>
          </a:p>
        </p:txBody>
      </p:sp>
      <p:sp>
        <p:nvSpPr>
          <p:cNvPr id="12" name="Text Placeholder 2">
            <a:extLst>
              <a:ext uri="{FF2B5EF4-FFF2-40B4-BE49-F238E27FC236}">
                <a16:creationId xmlns:a16="http://schemas.microsoft.com/office/drawing/2014/main" xmlns="" id="{63D18EF8-256A-41D3-8251-2A5216ECB937}"/>
              </a:ext>
            </a:extLst>
          </p:cNvPr>
          <p:cNvSpPr txBox="1">
            <a:spLocks/>
          </p:cNvSpPr>
          <p:nvPr/>
        </p:nvSpPr>
        <p:spPr>
          <a:xfrm>
            <a:off x="323851" y="4009326"/>
            <a:ext cx="8679610" cy="2609869"/>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Clr>
                <a:srgbClr val="0066A1"/>
              </a:buClr>
              <a:buFont typeface="LucidaGrande"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0066A1"/>
              </a:buClr>
              <a:buFont typeface="LucidaGrande"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0066A1"/>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0066A1"/>
              </a:buClr>
              <a:buFont typeface="Wingdings"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0066A1"/>
              </a:buClr>
              <a:buFont typeface="Courier New" charset="0"/>
              <a:buChar char="o"/>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buFont typeface="Wingdings" panose="05000000000000000000" pitchFamily="2" charset="2"/>
              <a:buChar char="v"/>
            </a:pPr>
            <a:r>
              <a:rPr lang="en-US" sz="2400" dirty="0"/>
              <a:t> </a:t>
            </a:r>
            <a:r>
              <a:rPr lang="en-US" dirty="0"/>
              <a:t>Do not clearly articulate active community involvement, address local needs or</a:t>
            </a:r>
            <a:br>
              <a:rPr lang="en-US" dirty="0"/>
            </a:br>
            <a:r>
              <a:rPr lang="en-US" dirty="0"/>
              <a:t>  sustainability plan</a:t>
            </a:r>
          </a:p>
          <a:p>
            <a:pPr>
              <a:lnSpc>
                <a:spcPct val="100000"/>
              </a:lnSpc>
              <a:buFont typeface="Wingdings" panose="05000000000000000000" pitchFamily="2" charset="2"/>
              <a:buChar char="v"/>
            </a:pPr>
            <a:r>
              <a:rPr lang="en-US" dirty="0"/>
              <a:t>Projects focused primarily on </a:t>
            </a:r>
          </a:p>
          <a:p>
            <a:pPr lvl="1">
              <a:lnSpc>
                <a:spcPct val="100000"/>
              </a:lnSpc>
              <a:buFont typeface="Wingdings" panose="05000000000000000000" pitchFamily="2" charset="2"/>
              <a:buChar char="v"/>
            </a:pPr>
            <a:r>
              <a:rPr lang="en-US" dirty="0"/>
              <a:t>Research</a:t>
            </a:r>
          </a:p>
          <a:p>
            <a:pPr lvl="1">
              <a:lnSpc>
                <a:spcPct val="100000"/>
              </a:lnSpc>
              <a:buFont typeface="Wingdings" panose="05000000000000000000" pitchFamily="2" charset="2"/>
              <a:buChar char="v"/>
            </a:pPr>
            <a:r>
              <a:rPr lang="en-US" dirty="0"/>
              <a:t>Immediate disaster relief</a:t>
            </a:r>
          </a:p>
          <a:p>
            <a:pPr lvl="1">
              <a:lnSpc>
                <a:spcPct val="100000"/>
              </a:lnSpc>
              <a:buFont typeface="Wingdings" panose="05000000000000000000" pitchFamily="2" charset="2"/>
              <a:buChar char="v"/>
            </a:pPr>
            <a:r>
              <a:rPr lang="en-US" dirty="0"/>
              <a:t>Development of technology for arbitrary development (e.g. building better water pump for resource constrained environments)</a:t>
            </a:r>
          </a:p>
          <a:p>
            <a:pPr lvl="1">
              <a:lnSpc>
                <a:spcPct val="100000"/>
              </a:lnSpc>
              <a:buFont typeface="Wingdings" panose="05000000000000000000" pitchFamily="2" charset="2"/>
              <a:buChar char="v"/>
            </a:pPr>
            <a:r>
              <a:rPr lang="en-US" dirty="0"/>
              <a:t>Supplying or distributing existing products</a:t>
            </a:r>
          </a:p>
          <a:p>
            <a:pPr lvl="1">
              <a:lnSpc>
                <a:spcPct val="100000"/>
              </a:lnSpc>
              <a:buFont typeface="Wingdings" panose="05000000000000000000" pitchFamily="2" charset="2"/>
              <a:buChar char="v"/>
            </a:pPr>
            <a:r>
              <a:rPr lang="en-US" dirty="0"/>
              <a:t>Commercial implementation or deployment</a:t>
            </a:r>
          </a:p>
          <a:p>
            <a:pPr lvl="1">
              <a:lnSpc>
                <a:spcPct val="100000"/>
              </a:lnSpc>
              <a:buFont typeface="Wingdings" panose="05000000000000000000" pitchFamily="2" charset="2"/>
              <a:buChar char="v"/>
            </a:pPr>
            <a:endParaRPr lang="en-US" dirty="0"/>
          </a:p>
          <a:p>
            <a:pPr lvl="1">
              <a:lnSpc>
                <a:spcPct val="100000"/>
              </a:lnSpc>
              <a:buFont typeface="Wingdings" panose="05000000000000000000" pitchFamily="2" charset="2"/>
              <a:buChar char="v"/>
            </a:pPr>
            <a:endParaRPr lang="en-US" dirty="0"/>
          </a:p>
        </p:txBody>
      </p:sp>
    </p:spTree>
    <p:extLst>
      <p:ext uri="{BB962C8B-B14F-4D97-AF65-F5344CB8AC3E}">
        <p14:creationId xmlns:p14="http://schemas.microsoft.com/office/powerpoint/2010/main" val="32850670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2939" y="327581"/>
            <a:ext cx="8222411" cy="553336"/>
          </a:xfrm>
        </p:spPr>
        <p:txBody>
          <a:bodyPr/>
          <a:lstStyle/>
          <a:p>
            <a:r>
              <a:rPr lang="en-US" sz="2800" dirty="0"/>
              <a:t>Event Support</a:t>
            </a:r>
          </a:p>
        </p:txBody>
      </p:sp>
      <p:sp>
        <p:nvSpPr>
          <p:cNvPr id="3" name="Text Placeholder 2"/>
          <p:cNvSpPr>
            <a:spLocks noGrp="1"/>
          </p:cNvSpPr>
          <p:nvPr>
            <p:ph type="body" sz="quarter" idx="13"/>
          </p:nvPr>
        </p:nvSpPr>
        <p:spPr>
          <a:xfrm>
            <a:off x="171451" y="1882392"/>
            <a:ext cx="8679610" cy="4630893"/>
          </a:xfrm>
        </p:spPr>
        <p:txBody>
          <a:bodyPr>
            <a:normAutofit/>
          </a:bodyPr>
          <a:lstStyle/>
          <a:p>
            <a:pPr>
              <a:buFont typeface="Wingdings" panose="05000000000000000000" pitchFamily="2" charset="2"/>
              <a:buChar char="v"/>
            </a:pPr>
            <a:r>
              <a:rPr lang="en-US" dirty="0"/>
              <a:t> </a:t>
            </a:r>
            <a:r>
              <a:rPr lang="en-US" sz="2400" dirty="0"/>
              <a:t>Support for showcasing </a:t>
            </a:r>
            <a:r>
              <a:rPr lang="en-US" sz="2400" dirty="0">
                <a:solidFill>
                  <a:schemeClr val="dk1"/>
                </a:solidFill>
                <a:ea typeface="Calibri"/>
                <a:cs typeface="Calibri"/>
                <a:sym typeface="Calibri"/>
              </a:rPr>
              <a:t>sustainable development and humanitarian technology </a:t>
            </a:r>
            <a:r>
              <a:rPr lang="en-US" sz="2400" dirty="0"/>
              <a:t>activities within existing events – e.g., </a:t>
            </a:r>
            <a:r>
              <a:rPr lang="en-US" sz="2400" b="1" dirty="0"/>
              <a:t>sessions, tracks, workshops, speakers</a:t>
            </a:r>
          </a:p>
          <a:p>
            <a:pPr>
              <a:buFont typeface="Wingdings" panose="05000000000000000000" pitchFamily="2" charset="2"/>
              <a:buChar char="v"/>
            </a:pPr>
            <a:r>
              <a:rPr lang="en-US" sz="2400" b="1" dirty="0"/>
              <a:t> </a:t>
            </a:r>
            <a:r>
              <a:rPr lang="en-US" sz="2400" dirty="0"/>
              <a:t>Support developing sessions, identifying speakers, publicity</a:t>
            </a:r>
            <a:endParaRPr lang="en-US" sz="2400" b="1" dirty="0"/>
          </a:p>
          <a:p>
            <a:pPr>
              <a:buFont typeface="Wingdings" panose="05000000000000000000" pitchFamily="2" charset="2"/>
              <a:buChar char="v"/>
            </a:pPr>
            <a:r>
              <a:rPr lang="en-US" sz="2400" dirty="0"/>
              <a:t> Partial grant funding of up to </a:t>
            </a:r>
            <a:r>
              <a:rPr lang="en-US" sz="2400" b="1" dirty="0"/>
              <a:t>US$15k </a:t>
            </a:r>
            <a:r>
              <a:rPr lang="en-US" sz="2400" dirty="0"/>
              <a:t>towards specific activities</a:t>
            </a:r>
          </a:p>
          <a:p>
            <a:pPr>
              <a:buFont typeface="Wingdings" panose="05000000000000000000" pitchFamily="2" charset="2"/>
              <a:buChar char="v"/>
            </a:pPr>
            <a:r>
              <a:rPr lang="en-US" sz="2400" dirty="0"/>
              <a:t> 2018 Call for Proposal deadlines</a:t>
            </a:r>
          </a:p>
          <a:p>
            <a:pPr lvl="1"/>
            <a:r>
              <a:rPr lang="en-US" sz="2000" dirty="0"/>
              <a:t>15 March</a:t>
            </a:r>
          </a:p>
          <a:p>
            <a:pPr lvl="1"/>
            <a:r>
              <a:rPr lang="en-US" sz="2000" dirty="0"/>
              <a:t>15 May</a:t>
            </a:r>
          </a:p>
          <a:p>
            <a:pPr lvl="1"/>
            <a:r>
              <a:rPr lang="en-US" sz="2000" dirty="0"/>
              <a:t>15 July</a:t>
            </a:r>
          </a:p>
          <a:p>
            <a:pPr>
              <a:buFont typeface="Wingdings" panose="05000000000000000000" pitchFamily="2" charset="2"/>
              <a:buChar char="v"/>
            </a:pPr>
            <a:r>
              <a:rPr lang="en-US" sz="2000" dirty="0"/>
              <a:t> </a:t>
            </a:r>
            <a:r>
              <a:rPr lang="en-US" dirty="0"/>
              <a:t>Contact: </a:t>
            </a:r>
            <a:r>
              <a:rPr lang="en-US" dirty="0">
                <a:hlinkClick r:id="rId2"/>
              </a:rPr>
              <a:t>hac-events@ieee.org</a:t>
            </a:r>
            <a:r>
              <a:rPr lang="en-US" dirty="0"/>
              <a:t> </a:t>
            </a:r>
          </a:p>
        </p:txBody>
      </p:sp>
      <p:sp>
        <p:nvSpPr>
          <p:cNvPr id="4" name="Slide Number Placeholder 3"/>
          <p:cNvSpPr>
            <a:spLocks noGrp="1"/>
          </p:cNvSpPr>
          <p:nvPr>
            <p:ph type="sldNum" sz="quarter" idx="14"/>
          </p:nvPr>
        </p:nvSpPr>
        <p:spPr/>
        <p:txBody>
          <a:bodyPr/>
          <a:lstStyle/>
          <a:p>
            <a:fld id="{3DD97BEB-BAEF-0344-9D5C-EC73E478698A}" type="slidenum">
              <a:rPr lang="en-US" smtClean="0"/>
              <a:pPr/>
              <a:t>8</a:t>
            </a:fld>
            <a:endParaRPr lang="en-US"/>
          </a:p>
        </p:txBody>
      </p:sp>
      <p:sp>
        <p:nvSpPr>
          <p:cNvPr id="5" name="Text Placeholder 4"/>
          <p:cNvSpPr>
            <a:spLocks noGrp="1"/>
          </p:cNvSpPr>
          <p:nvPr>
            <p:ph type="body" sz="quarter" idx="15"/>
          </p:nvPr>
        </p:nvSpPr>
        <p:spPr>
          <a:xfrm>
            <a:off x="211452" y="1106197"/>
            <a:ext cx="9178320" cy="299999"/>
          </a:xfrm>
        </p:spPr>
        <p:txBody>
          <a:bodyPr>
            <a:normAutofit fontScale="77500" lnSpcReduction="20000"/>
          </a:bodyPr>
          <a:lstStyle/>
          <a:p>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58099" y="495718"/>
            <a:ext cx="1192961" cy="613800"/>
          </a:xfrm>
          <a:prstGeom prst="rect">
            <a:avLst/>
          </a:prstGeom>
        </p:spPr>
      </p:pic>
      <p:sp>
        <p:nvSpPr>
          <p:cNvPr id="7" name="Text Placeholder 3">
            <a:extLst>
              <a:ext uri="{FF2B5EF4-FFF2-40B4-BE49-F238E27FC236}">
                <a16:creationId xmlns:a16="http://schemas.microsoft.com/office/drawing/2014/main" xmlns="" id="{BDB24FC2-DDCB-49BE-B238-A0DEF141CC4B}"/>
              </a:ext>
            </a:extLst>
          </p:cNvPr>
          <p:cNvSpPr txBox="1">
            <a:spLocks/>
          </p:cNvSpPr>
          <p:nvPr/>
        </p:nvSpPr>
        <p:spPr>
          <a:xfrm>
            <a:off x="2403038" y="1229111"/>
            <a:ext cx="6702862" cy="649288"/>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Clr>
                <a:srgbClr val="0066A1"/>
              </a:buClr>
              <a:buFont typeface="LucidaGrande"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0066A1"/>
              </a:buClr>
              <a:buFont typeface="LucidaGrande"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0066A1"/>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0066A1"/>
              </a:buClr>
              <a:buFont typeface="Wingdings"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0066A1"/>
              </a:buClr>
              <a:buFont typeface="Courier New" charset="0"/>
              <a:buChar char="o"/>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dirty="0" smtClean="0">
                <a:solidFill>
                  <a:schemeClr val="accent2"/>
                </a:solidFill>
              </a:rPr>
              <a:t>Humanitarian activities </a:t>
            </a:r>
            <a:r>
              <a:rPr lang="en-US" sz="2400" b="1" dirty="0">
                <a:solidFill>
                  <a:schemeClr val="accent2"/>
                </a:solidFill>
              </a:rPr>
              <a:t>within </a:t>
            </a:r>
            <a:br>
              <a:rPr lang="en-US" sz="2400" b="1" dirty="0">
                <a:solidFill>
                  <a:schemeClr val="accent2"/>
                </a:solidFill>
              </a:rPr>
            </a:br>
            <a:r>
              <a:rPr lang="en-US" sz="2400" b="1" dirty="0">
                <a:solidFill>
                  <a:schemeClr val="accent2"/>
                </a:solidFill>
              </a:rPr>
              <a:t>existing events</a:t>
            </a:r>
          </a:p>
        </p:txBody>
      </p:sp>
      <p:grpSp>
        <p:nvGrpSpPr>
          <p:cNvPr id="8" name="Group 7">
            <a:extLst>
              <a:ext uri="{FF2B5EF4-FFF2-40B4-BE49-F238E27FC236}">
                <a16:creationId xmlns:a16="http://schemas.microsoft.com/office/drawing/2014/main" xmlns="" id="{D285D771-B8CF-4899-8685-5F781F7BA171}"/>
              </a:ext>
            </a:extLst>
          </p:cNvPr>
          <p:cNvGrpSpPr/>
          <p:nvPr/>
        </p:nvGrpSpPr>
        <p:grpSpPr>
          <a:xfrm>
            <a:off x="38100" y="1089672"/>
            <a:ext cx="2288738" cy="690921"/>
            <a:chOff x="2610" y="2073212"/>
            <a:chExt cx="3180605" cy="1272242"/>
          </a:xfrm>
        </p:grpSpPr>
        <p:sp>
          <p:nvSpPr>
            <p:cNvPr id="9" name="Chevron 7">
              <a:extLst>
                <a:ext uri="{FF2B5EF4-FFF2-40B4-BE49-F238E27FC236}">
                  <a16:creationId xmlns:a16="http://schemas.microsoft.com/office/drawing/2014/main" xmlns="" id="{E5EDFE3A-B4A9-4D8A-A7CC-3DCA7E4CC589}"/>
                </a:ext>
              </a:extLst>
            </p:cNvPr>
            <p:cNvSpPr/>
            <p:nvPr/>
          </p:nvSpPr>
          <p:spPr>
            <a:xfrm>
              <a:off x="2610" y="2073212"/>
              <a:ext cx="3180605" cy="1272242"/>
            </a:xfrm>
            <a:prstGeom prst="chevron">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0" name="Chevron 4">
              <a:extLst>
                <a:ext uri="{FF2B5EF4-FFF2-40B4-BE49-F238E27FC236}">
                  <a16:creationId xmlns:a16="http://schemas.microsoft.com/office/drawing/2014/main" xmlns="" id="{E8D48836-FD16-4AB3-8844-424A82720ADB}"/>
                </a:ext>
              </a:extLst>
            </p:cNvPr>
            <p:cNvSpPr txBox="1"/>
            <p:nvPr/>
          </p:nvSpPr>
          <p:spPr>
            <a:xfrm>
              <a:off x="540031" y="2206345"/>
              <a:ext cx="2368602" cy="101807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3008" tIns="21003" rIns="21003" bIns="21003" numCol="1" spcCol="1270" anchor="ctr" anchorCtr="0">
              <a:noAutofit/>
            </a:bodyPr>
            <a:lstStyle/>
            <a:p>
              <a:pPr algn="ctr" defTabSz="700088">
                <a:lnSpc>
                  <a:spcPct val="90000"/>
                </a:lnSpc>
                <a:spcBef>
                  <a:spcPct val="0"/>
                </a:spcBef>
                <a:spcAft>
                  <a:spcPct val="35000"/>
                </a:spcAft>
              </a:pPr>
              <a:r>
                <a:rPr lang="en-US" sz="2100" b="1" dirty="0"/>
                <a:t>SUPPORTING</a:t>
              </a:r>
              <a:endParaRPr lang="en-US" sz="1575" b="1" dirty="0"/>
            </a:p>
          </p:txBody>
        </p:sp>
      </p:grpSp>
      <p:pic>
        <p:nvPicPr>
          <p:cNvPr id="11" name="Picture 10" descr="Relaciones Publicas Internas y Externas | Todo Marketing">
            <a:extLst>
              <a:ext uri="{FF2B5EF4-FFF2-40B4-BE49-F238E27FC236}">
                <a16:creationId xmlns:a16="http://schemas.microsoft.com/office/drawing/2014/main" xmlns="" id="{41B4ADFC-ACC4-41FA-B635-2B9F99CFC896}"/>
              </a:ext>
            </a:extLst>
          </p:cNvPr>
          <p:cNvPicPr>
            <a:picLocks noChangeAspect="1"/>
          </p:cNvPicPr>
          <p:nvPr/>
        </p:nvPicPr>
        <p:blipFill rotWithShape="1">
          <a:blip r:embed="rId4">
            <a:extLst>
              <a:ext uri="{28A0092B-C50C-407E-A947-70E740481C1C}">
                <a14:useLocalDpi xmlns:a14="http://schemas.microsoft.com/office/drawing/2010/main" val="0"/>
              </a:ext>
            </a:extLst>
          </a:blip>
          <a:srcRect t="-68"/>
          <a:stretch/>
        </p:blipFill>
        <p:spPr>
          <a:xfrm>
            <a:off x="7285637" y="4006200"/>
            <a:ext cx="1686939" cy="1542919"/>
          </a:xfrm>
          <a:prstGeom prst="rect">
            <a:avLst/>
          </a:prstGeom>
        </p:spPr>
      </p:pic>
    </p:spTree>
    <p:extLst>
      <p:ext uri="{BB962C8B-B14F-4D97-AF65-F5344CB8AC3E}">
        <p14:creationId xmlns:p14="http://schemas.microsoft.com/office/powerpoint/2010/main" val="13166143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2939" y="327581"/>
            <a:ext cx="8222411" cy="553336"/>
          </a:xfrm>
        </p:spPr>
        <p:txBody>
          <a:bodyPr/>
          <a:lstStyle/>
          <a:p>
            <a:r>
              <a:rPr lang="en-US" sz="2800" dirty="0"/>
              <a:t>Event Support</a:t>
            </a:r>
          </a:p>
        </p:txBody>
      </p:sp>
      <p:sp>
        <p:nvSpPr>
          <p:cNvPr id="3" name="Text Placeholder 2"/>
          <p:cNvSpPr>
            <a:spLocks noGrp="1"/>
          </p:cNvSpPr>
          <p:nvPr>
            <p:ph type="body" sz="quarter" idx="13"/>
          </p:nvPr>
        </p:nvSpPr>
        <p:spPr>
          <a:xfrm>
            <a:off x="171451" y="1185701"/>
            <a:ext cx="8832010" cy="2987828"/>
          </a:xfrm>
        </p:spPr>
        <p:txBody>
          <a:bodyPr>
            <a:normAutofit fontScale="77500" lnSpcReduction="20000"/>
          </a:bodyPr>
          <a:lstStyle/>
          <a:p>
            <a:pPr>
              <a:lnSpc>
                <a:spcPct val="100000"/>
              </a:lnSpc>
              <a:buFont typeface="Wingdings" panose="05000000000000000000" pitchFamily="2" charset="2"/>
              <a:buChar char="v"/>
            </a:pPr>
            <a:r>
              <a:rPr lang="en-US" sz="2400" dirty="0"/>
              <a:t> </a:t>
            </a:r>
            <a:r>
              <a:rPr lang="en-US" dirty="0"/>
              <a:t>Supporting </a:t>
            </a:r>
            <a:r>
              <a:rPr lang="en-US" dirty="0" smtClean="0"/>
              <a:t>Humanitarian and Sustainable </a:t>
            </a:r>
            <a:r>
              <a:rPr lang="en-US" dirty="0"/>
              <a:t>Development elements within existing events</a:t>
            </a:r>
          </a:p>
          <a:p>
            <a:pPr lvl="1">
              <a:lnSpc>
                <a:spcPct val="100000"/>
              </a:lnSpc>
              <a:buFont typeface="Wingdings" panose="05000000000000000000" pitchFamily="2" charset="2"/>
              <a:buChar char="v"/>
            </a:pPr>
            <a:r>
              <a:rPr lang="en-US" sz="2100" dirty="0"/>
              <a:t>Pre-conference workshops, Tracks, Workshops, Plenary Speaker, Panel Sessions</a:t>
            </a:r>
          </a:p>
          <a:p>
            <a:pPr lvl="1">
              <a:lnSpc>
                <a:spcPct val="100000"/>
              </a:lnSpc>
              <a:buFont typeface="Wingdings" panose="05000000000000000000" pitchFamily="2" charset="2"/>
              <a:buChar char="v"/>
            </a:pPr>
            <a:r>
              <a:rPr lang="en-US" sz="2100" dirty="0"/>
              <a:t>Clearly articulate</a:t>
            </a:r>
          </a:p>
          <a:p>
            <a:pPr lvl="2">
              <a:lnSpc>
                <a:spcPct val="100000"/>
              </a:lnSpc>
              <a:buFont typeface="Wingdings" panose="05000000000000000000" pitchFamily="2" charset="2"/>
              <a:buChar char="v"/>
            </a:pPr>
            <a:r>
              <a:rPr lang="en-US" sz="2000" dirty="0"/>
              <a:t>how the component(s) requesting support is aligned with HAC vision</a:t>
            </a:r>
          </a:p>
          <a:p>
            <a:pPr lvl="2">
              <a:lnSpc>
                <a:spcPct val="100000"/>
              </a:lnSpc>
              <a:buFont typeface="Wingdings" panose="05000000000000000000" pitchFamily="2" charset="2"/>
              <a:buChar char="v"/>
            </a:pPr>
            <a:r>
              <a:rPr lang="en-US" sz="2000" dirty="0"/>
              <a:t>Supports capacity building or showcases IEEE volunteers undertaking sustainable development activities</a:t>
            </a:r>
          </a:p>
          <a:p>
            <a:pPr lvl="2">
              <a:lnSpc>
                <a:spcPct val="100000"/>
              </a:lnSpc>
              <a:buFont typeface="Wingdings" panose="05000000000000000000" pitchFamily="2" charset="2"/>
              <a:buChar char="v"/>
            </a:pPr>
            <a:r>
              <a:rPr lang="en-US" sz="2000" dirty="0"/>
              <a:t>Target audience</a:t>
            </a:r>
          </a:p>
          <a:p>
            <a:pPr lvl="2">
              <a:lnSpc>
                <a:spcPct val="100000"/>
              </a:lnSpc>
              <a:buFont typeface="Wingdings" panose="05000000000000000000" pitchFamily="2" charset="2"/>
              <a:buChar char="v"/>
            </a:pPr>
            <a:r>
              <a:rPr lang="en-US" sz="2000" dirty="0"/>
              <a:t>Proposed performance metrics</a:t>
            </a:r>
          </a:p>
          <a:p>
            <a:pPr lvl="1">
              <a:lnSpc>
                <a:spcPct val="100000"/>
              </a:lnSpc>
              <a:buFont typeface="Wingdings" panose="05000000000000000000" pitchFamily="2" charset="2"/>
              <a:buChar char="v"/>
            </a:pPr>
            <a:r>
              <a:rPr lang="en-US" i="1" dirty="0"/>
              <a:t>Please note that IEEE events must have official conference approval prior to submitting request for support. All applications must include confirmation of approval for this request from General Chair, Program Chair or local Section Chair. </a:t>
            </a:r>
          </a:p>
        </p:txBody>
      </p:sp>
      <p:sp>
        <p:nvSpPr>
          <p:cNvPr id="4" name="Slide Number Placeholder 3"/>
          <p:cNvSpPr>
            <a:spLocks noGrp="1"/>
          </p:cNvSpPr>
          <p:nvPr>
            <p:ph type="sldNum" sz="quarter" idx="14"/>
          </p:nvPr>
        </p:nvSpPr>
        <p:spPr/>
        <p:txBody>
          <a:bodyPr/>
          <a:lstStyle/>
          <a:p>
            <a:fld id="{3DD97BEB-BAEF-0344-9D5C-EC73E478698A}" type="slidenum">
              <a:rPr lang="en-US" smtClean="0"/>
              <a:pPr/>
              <a:t>9</a:t>
            </a:fld>
            <a:endParaRPr lang="en-US"/>
          </a:p>
        </p:txBody>
      </p:sp>
      <p:sp>
        <p:nvSpPr>
          <p:cNvPr id="5" name="Text Placeholder 4"/>
          <p:cNvSpPr>
            <a:spLocks noGrp="1"/>
          </p:cNvSpPr>
          <p:nvPr>
            <p:ph type="body" sz="quarter" idx="15"/>
          </p:nvPr>
        </p:nvSpPr>
        <p:spPr>
          <a:xfrm>
            <a:off x="628650" y="894754"/>
            <a:ext cx="7886700" cy="299999"/>
          </a:xfrm>
        </p:spPr>
        <p:txBody>
          <a:bodyPr>
            <a:normAutofit fontScale="77500" lnSpcReduction="20000"/>
          </a:bodyPr>
          <a:lstStyle/>
          <a:p>
            <a:r>
              <a:rPr lang="en-US" dirty="0"/>
              <a:t>Attributes</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58099" y="495718"/>
            <a:ext cx="1192961" cy="613800"/>
          </a:xfrm>
          <a:prstGeom prst="rect">
            <a:avLst/>
          </a:prstGeom>
        </p:spPr>
      </p:pic>
      <p:sp>
        <p:nvSpPr>
          <p:cNvPr id="7" name="Text Placeholder 3">
            <a:extLst>
              <a:ext uri="{FF2B5EF4-FFF2-40B4-BE49-F238E27FC236}">
                <a16:creationId xmlns:a16="http://schemas.microsoft.com/office/drawing/2014/main" xmlns="" id="{BDB24FC2-DDCB-49BE-B238-A0DEF141CC4B}"/>
              </a:ext>
            </a:extLst>
          </p:cNvPr>
          <p:cNvSpPr txBox="1">
            <a:spLocks/>
          </p:cNvSpPr>
          <p:nvPr/>
        </p:nvSpPr>
        <p:spPr>
          <a:xfrm>
            <a:off x="2403038" y="1052942"/>
            <a:ext cx="5949839" cy="4492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066A1"/>
              </a:buClr>
              <a:buFont typeface="LucidaGrande"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0066A1"/>
              </a:buClr>
              <a:buFont typeface="LucidaGrande"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0066A1"/>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0066A1"/>
              </a:buClr>
              <a:buFont typeface="Wingdings"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0066A1"/>
              </a:buClr>
              <a:buFont typeface="Courier New" charset="0"/>
              <a:buChar char="o"/>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2400" b="1" dirty="0">
              <a:solidFill>
                <a:schemeClr val="accent2"/>
              </a:solidFill>
            </a:endParaRPr>
          </a:p>
        </p:txBody>
      </p:sp>
      <p:sp>
        <p:nvSpPr>
          <p:cNvPr id="11" name="Text Placeholder 4">
            <a:extLst>
              <a:ext uri="{FF2B5EF4-FFF2-40B4-BE49-F238E27FC236}">
                <a16:creationId xmlns:a16="http://schemas.microsoft.com/office/drawing/2014/main" xmlns="" id="{3290B9F5-BDBD-4320-B1EC-8D79167B016A}"/>
              </a:ext>
            </a:extLst>
          </p:cNvPr>
          <p:cNvSpPr txBox="1">
            <a:spLocks/>
          </p:cNvSpPr>
          <p:nvPr/>
        </p:nvSpPr>
        <p:spPr>
          <a:xfrm>
            <a:off x="613922" y="4173528"/>
            <a:ext cx="7886700" cy="285421"/>
          </a:xfrm>
          <a:prstGeom prst="rect">
            <a:avLst/>
          </a:prstGeom>
        </p:spPr>
        <p:txBody>
          <a:bodyPr vert="horz" lIns="91440" tIns="45720" rIns="91440" bIns="45720" rtlCol="0">
            <a:normAutofit fontScale="70000" lnSpcReduction="20000"/>
          </a:bodyPr>
          <a:lstStyle>
            <a:lvl1pPr marL="0" indent="0" algn="l" defTabSz="914400" rtl="0" eaLnBrk="1" latinLnBrk="0" hangingPunct="1">
              <a:lnSpc>
                <a:spcPct val="90000"/>
              </a:lnSpc>
              <a:spcBef>
                <a:spcPts val="1000"/>
              </a:spcBef>
              <a:buClr>
                <a:srgbClr val="0066A1"/>
              </a:buClr>
              <a:buFont typeface="LucidaGrande" charset="0"/>
              <a:buNone/>
              <a:defRPr sz="2400" b="1" i="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Clr>
                <a:srgbClr val="0066A1"/>
              </a:buClr>
              <a:buFont typeface="LucidaGrande"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0066A1"/>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0066A1"/>
              </a:buClr>
              <a:buFont typeface="Wingdings"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0066A1"/>
              </a:buClr>
              <a:buFont typeface="Courier New" charset="0"/>
              <a:buChar char="o"/>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Elements of events NOT considered for support</a:t>
            </a:r>
          </a:p>
        </p:txBody>
      </p:sp>
      <p:sp>
        <p:nvSpPr>
          <p:cNvPr id="12" name="Text Placeholder 2">
            <a:extLst>
              <a:ext uri="{FF2B5EF4-FFF2-40B4-BE49-F238E27FC236}">
                <a16:creationId xmlns:a16="http://schemas.microsoft.com/office/drawing/2014/main" xmlns="" id="{63D18EF8-256A-41D3-8251-2A5216ECB937}"/>
              </a:ext>
            </a:extLst>
          </p:cNvPr>
          <p:cNvSpPr txBox="1">
            <a:spLocks/>
          </p:cNvSpPr>
          <p:nvPr/>
        </p:nvSpPr>
        <p:spPr>
          <a:xfrm>
            <a:off x="323851" y="4495640"/>
            <a:ext cx="8679610" cy="1925365"/>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Clr>
                <a:srgbClr val="0066A1"/>
              </a:buClr>
              <a:buFont typeface="LucidaGrande"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0066A1"/>
              </a:buClr>
              <a:buFont typeface="LucidaGrande"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0066A1"/>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0066A1"/>
              </a:buClr>
              <a:buFont typeface="Wingdings"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0066A1"/>
              </a:buClr>
              <a:buFont typeface="Courier New" charset="0"/>
              <a:buChar char="o"/>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buFont typeface="Wingdings" panose="05000000000000000000" pitchFamily="2" charset="2"/>
              <a:buChar char="v"/>
            </a:pPr>
            <a:r>
              <a:rPr lang="en-US" sz="1700" dirty="0"/>
              <a:t>Sponsorship of entire conference</a:t>
            </a:r>
          </a:p>
          <a:p>
            <a:pPr>
              <a:lnSpc>
                <a:spcPct val="100000"/>
              </a:lnSpc>
              <a:buFont typeface="Wingdings" panose="05000000000000000000" pitchFamily="2" charset="2"/>
              <a:buChar char="v"/>
            </a:pPr>
            <a:r>
              <a:rPr lang="en-US" sz="1700" dirty="0"/>
              <a:t> IEEE Distinguished Lecturer Series</a:t>
            </a:r>
          </a:p>
          <a:p>
            <a:pPr>
              <a:lnSpc>
                <a:spcPct val="100000"/>
              </a:lnSpc>
              <a:buFont typeface="Wingdings" panose="05000000000000000000" pitchFamily="2" charset="2"/>
              <a:buChar char="v"/>
            </a:pPr>
            <a:r>
              <a:rPr lang="en-US" sz="1700" dirty="0"/>
              <a:t>Regular IEEE </a:t>
            </a:r>
            <a:r>
              <a:rPr lang="en-US" sz="1700" dirty="0" err="1"/>
              <a:t>Organisational</a:t>
            </a:r>
            <a:r>
              <a:rPr lang="en-US" sz="1700" dirty="0"/>
              <a:t> Unit meetings (including section, chapter, committee meetings)</a:t>
            </a:r>
          </a:p>
          <a:p>
            <a:pPr>
              <a:lnSpc>
                <a:spcPct val="100000"/>
              </a:lnSpc>
              <a:buFont typeface="Wingdings" panose="05000000000000000000" pitchFamily="2" charset="2"/>
              <a:buChar char="v"/>
            </a:pPr>
            <a:r>
              <a:rPr lang="en-US" sz="1700" dirty="0"/>
              <a:t>Scholarship to individuals</a:t>
            </a:r>
          </a:p>
          <a:p>
            <a:pPr>
              <a:lnSpc>
                <a:spcPct val="100000"/>
              </a:lnSpc>
              <a:buFont typeface="Wingdings" panose="05000000000000000000" pitchFamily="2" charset="2"/>
              <a:buChar char="v"/>
            </a:pPr>
            <a:r>
              <a:rPr lang="en-US" sz="1700" dirty="0"/>
              <a:t>Participation of individual(s)/team(s) at competitions or awards</a:t>
            </a:r>
          </a:p>
          <a:p>
            <a:pPr>
              <a:lnSpc>
                <a:spcPct val="100000"/>
              </a:lnSpc>
              <a:buFont typeface="Wingdings" panose="05000000000000000000" pitchFamily="2" charset="2"/>
              <a:buChar char="v"/>
            </a:pPr>
            <a:r>
              <a:rPr lang="en-US" sz="1700" dirty="0"/>
              <a:t> Cannot support projects or provide seed funding for start ups</a:t>
            </a:r>
          </a:p>
          <a:p>
            <a:pPr lvl="1">
              <a:lnSpc>
                <a:spcPct val="100000"/>
              </a:lnSpc>
              <a:buFont typeface="Wingdings" panose="05000000000000000000" pitchFamily="2" charset="2"/>
              <a:buChar char="v"/>
            </a:pPr>
            <a:endParaRPr lang="en-US" dirty="0"/>
          </a:p>
          <a:p>
            <a:pPr lvl="1">
              <a:lnSpc>
                <a:spcPct val="100000"/>
              </a:lnSpc>
              <a:buFont typeface="Wingdings" panose="05000000000000000000" pitchFamily="2" charset="2"/>
              <a:buChar char="v"/>
            </a:pPr>
            <a:endParaRPr lang="en-US" dirty="0"/>
          </a:p>
        </p:txBody>
      </p:sp>
    </p:spTree>
    <p:extLst>
      <p:ext uri="{BB962C8B-B14F-4D97-AF65-F5344CB8AC3E}">
        <p14:creationId xmlns:p14="http://schemas.microsoft.com/office/powerpoint/2010/main" val="1509001629"/>
      </p:ext>
    </p:extLst>
  </p:cSld>
  <p:clrMapOvr>
    <a:masterClrMapping/>
  </p:clrMapOvr>
</p:sld>
</file>

<file path=ppt/theme/theme1.xml><?xml version="1.0" encoding="utf-8"?>
<a:theme xmlns:a="http://schemas.openxmlformats.org/drawingml/2006/main" name="Theme 1">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1340</TotalTime>
  <Words>1001</Words>
  <Application>Microsoft Office PowerPoint</Application>
  <PresentationFormat>On-screen Show (4:3)</PresentationFormat>
  <Paragraphs>159</Paragraphs>
  <Slides>15</Slides>
  <Notes>1</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Theme 1</vt:lpstr>
      <vt:lpstr>Engaging Members through Sustainable Development and Humanitarian Technology Programs</vt:lpstr>
      <vt:lpstr>Mission</vt:lpstr>
      <vt:lpstr>HAC Subcommittees</vt:lpstr>
      <vt:lpstr>HAC Supports</vt:lpstr>
      <vt:lpstr>UN Sustainable Development Goals (SDG)</vt:lpstr>
      <vt:lpstr>Projects</vt:lpstr>
      <vt:lpstr>Project Support</vt:lpstr>
      <vt:lpstr>Event Support</vt:lpstr>
      <vt:lpstr>Event Support</vt:lpstr>
      <vt:lpstr>IEEE SIGHT</vt:lpstr>
      <vt:lpstr>SIGHT Program</vt:lpstr>
      <vt:lpstr>SIGHT Project Support</vt:lpstr>
      <vt:lpstr>SIGHT Project Support</vt:lpstr>
      <vt:lpstr>Where are IEEE SIGHT Groups? </vt:lpstr>
      <vt:lpstr>For more information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Paul Cunningham</dc:creator>
  <cp:lastModifiedBy>MER</cp:lastModifiedBy>
  <cp:revision>141</cp:revision>
  <dcterms:created xsi:type="dcterms:W3CDTF">2016-09-19T18:05:34Z</dcterms:created>
  <dcterms:modified xsi:type="dcterms:W3CDTF">2018-04-16T20:17:06Z</dcterms:modified>
</cp:coreProperties>
</file>