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82" r:id="rId3"/>
    <p:sldMasterId id="2147483712" r:id="rId4"/>
    <p:sldMasterId id="2147483721" r:id="rId5"/>
    <p:sldMasterId id="2147483730" r:id="rId6"/>
    <p:sldMasterId id="2147483745" r:id="rId7"/>
  </p:sldMasterIdLst>
  <p:notesMasterIdLst>
    <p:notesMasterId r:id="rId37"/>
  </p:notesMasterIdLst>
  <p:handoutMasterIdLst>
    <p:handoutMasterId r:id="rId38"/>
  </p:handoutMasterIdLst>
  <p:sldIdLst>
    <p:sldId id="491" r:id="rId8"/>
    <p:sldId id="581" r:id="rId9"/>
    <p:sldId id="593" r:id="rId10"/>
    <p:sldId id="584" r:id="rId11"/>
    <p:sldId id="588" r:id="rId12"/>
    <p:sldId id="583" r:id="rId13"/>
    <p:sldId id="586" r:id="rId14"/>
    <p:sldId id="592" r:id="rId15"/>
    <p:sldId id="271" r:id="rId16"/>
    <p:sldId id="596" r:id="rId17"/>
    <p:sldId id="520" r:id="rId18"/>
    <p:sldId id="492" r:id="rId19"/>
    <p:sldId id="366" r:id="rId20"/>
    <p:sldId id="513" r:id="rId21"/>
    <p:sldId id="533" r:id="rId22"/>
    <p:sldId id="590" r:id="rId23"/>
    <p:sldId id="589" r:id="rId24"/>
    <p:sldId id="518" r:id="rId25"/>
    <p:sldId id="595" r:id="rId26"/>
    <p:sldId id="591" r:id="rId27"/>
    <p:sldId id="536" r:id="rId28"/>
    <p:sldId id="537" r:id="rId29"/>
    <p:sldId id="325" r:id="rId30"/>
    <p:sldId id="322" r:id="rId31"/>
    <p:sldId id="597" r:id="rId32"/>
    <p:sldId id="575" r:id="rId33"/>
    <p:sldId id="365" r:id="rId34"/>
    <p:sldId id="580" r:id="rId35"/>
    <p:sldId id="585" r:id="rId3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IEEE" id="{AED0DAD8-2B07-9F4A-825B-E3869295A171}">
          <p14:sldIdLst>
            <p14:sldId id="491"/>
            <p14:sldId id="581"/>
            <p14:sldId id="593"/>
            <p14:sldId id="584"/>
            <p14:sldId id="588"/>
            <p14:sldId id="583"/>
            <p14:sldId id="586"/>
            <p14:sldId id="592"/>
            <p14:sldId id="271"/>
            <p14:sldId id="596"/>
            <p14:sldId id="520"/>
            <p14:sldId id="492"/>
            <p14:sldId id="366"/>
            <p14:sldId id="513"/>
            <p14:sldId id="533"/>
            <p14:sldId id="590"/>
            <p14:sldId id="589"/>
            <p14:sldId id="518"/>
            <p14:sldId id="595"/>
            <p14:sldId id="591"/>
            <p14:sldId id="536"/>
            <p14:sldId id="537"/>
            <p14:sldId id="325"/>
            <p14:sldId id="322"/>
            <p14:sldId id="597"/>
            <p14:sldId id="575"/>
            <p14:sldId id="365"/>
            <p14:sldId id="580"/>
            <p14:sldId id="5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F. Russoniello" initials="PFR"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33"/>
    <a:srgbClr val="0066A1"/>
    <a:srgbClr val="0B5172"/>
    <a:srgbClr val="F9C731"/>
    <a:srgbClr val="E37222"/>
    <a:srgbClr val="008542"/>
    <a:srgbClr val="6B1F73"/>
    <a:srgbClr val="CC0033"/>
    <a:srgbClr val="EFAA3A"/>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86798" autoAdjust="0"/>
  </p:normalViewPr>
  <p:slideViewPr>
    <p:cSldViewPr snapToGrid="0" snapToObjects="1">
      <p:cViewPr varScale="1">
        <p:scale>
          <a:sx n="92" d="100"/>
          <a:sy n="92" d="100"/>
        </p:scale>
        <p:origin x="108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316FE-8581-405A-8349-DF2D463D1E4A}"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9468802F-01A6-4DD3-ACE7-CCA83B4221CA}">
      <dgm:prSet custT="1"/>
      <dgm:spPr/>
      <dgm:t>
        <a:bodyPr/>
        <a:lstStyle/>
        <a:p>
          <a:pPr rtl="0"/>
          <a:r>
            <a:rPr lang="en-US" sz="2800" b="1">
              <a:solidFill>
                <a:schemeClr val="tx1"/>
              </a:solidFill>
            </a:rPr>
            <a:t>Respectful </a:t>
          </a:r>
          <a:r>
            <a:rPr lang="en-US" sz="2800" b="1" u="sng">
              <a:solidFill>
                <a:schemeClr val="tx1"/>
              </a:solidFill>
            </a:rPr>
            <a:t>cooperation</a:t>
          </a:r>
          <a:r>
            <a:rPr lang="en-US" sz="2800" b="1">
              <a:solidFill>
                <a:schemeClr val="tx1"/>
              </a:solidFill>
            </a:rPr>
            <a:t> between standards organizations</a:t>
          </a:r>
          <a:endParaRPr lang="en-US" sz="2800" b="1" dirty="0">
            <a:solidFill>
              <a:schemeClr val="tx1"/>
            </a:solidFill>
          </a:endParaRPr>
        </a:p>
      </dgm:t>
    </dgm:pt>
    <dgm:pt modelId="{720DD035-8336-4254-A7CD-AFB25E79C722}" type="parTrans" cxnId="{3846ABED-C15B-4E12-B322-E4B0C095969D}">
      <dgm:prSet/>
      <dgm:spPr/>
      <dgm:t>
        <a:bodyPr/>
        <a:lstStyle/>
        <a:p>
          <a:endParaRPr lang="en-US" sz="3200">
            <a:solidFill>
              <a:schemeClr val="tx1"/>
            </a:solidFill>
          </a:endParaRPr>
        </a:p>
      </dgm:t>
    </dgm:pt>
    <dgm:pt modelId="{161D40FA-43E5-422D-A268-8103187B98F6}" type="sibTrans" cxnId="{3846ABED-C15B-4E12-B322-E4B0C095969D}">
      <dgm:prSet/>
      <dgm:spPr/>
      <dgm:t>
        <a:bodyPr/>
        <a:lstStyle/>
        <a:p>
          <a:endParaRPr lang="en-US" sz="3200">
            <a:solidFill>
              <a:schemeClr val="tx1"/>
            </a:solidFill>
          </a:endParaRPr>
        </a:p>
      </dgm:t>
    </dgm:pt>
    <dgm:pt modelId="{DFC14C48-BB64-42BC-8914-84F7C7B2EB0A}">
      <dgm:prSet custT="1"/>
      <dgm:spPr/>
      <dgm:t>
        <a:bodyPr/>
        <a:lstStyle/>
        <a:p>
          <a:pPr rtl="0"/>
          <a:endParaRPr lang="en-US" sz="1800" dirty="0">
            <a:solidFill>
              <a:schemeClr val="tx1"/>
            </a:solidFill>
          </a:endParaRPr>
        </a:p>
      </dgm:t>
    </dgm:pt>
    <dgm:pt modelId="{DE93B4F0-F614-4A30-AC22-66498FEDCFFE}" type="parTrans" cxnId="{4618B767-4C9B-48F7-BEDD-A0B25F83E5BD}">
      <dgm:prSet/>
      <dgm:spPr/>
      <dgm:t>
        <a:bodyPr/>
        <a:lstStyle/>
        <a:p>
          <a:endParaRPr lang="en-US" sz="3200">
            <a:solidFill>
              <a:schemeClr val="tx1"/>
            </a:solidFill>
          </a:endParaRPr>
        </a:p>
      </dgm:t>
    </dgm:pt>
    <dgm:pt modelId="{32FA9A85-28AE-4EF1-8D8A-5715899153F6}" type="sibTrans" cxnId="{4618B767-4C9B-48F7-BEDD-A0B25F83E5BD}">
      <dgm:prSet/>
      <dgm:spPr/>
      <dgm:t>
        <a:bodyPr/>
        <a:lstStyle/>
        <a:p>
          <a:endParaRPr lang="en-US" sz="3200">
            <a:solidFill>
              <a:schemeClr val="tx1"/>
            </a:solidFill>
          </a:endParaRPr>
        </a:p>
      </dgm:t>
    </dgm:pt>
    <dgm:pt modelId="{CD03B313-0B52-4444-B6EE-BBB4EECB5DD4}">
      <dgm:prSet custT="1"/>
      <dgm:spPr/>
      <dgm:t>
        <a:bodyPr/>
        <a:lstStyle/>
        <a:p>
          <a:pPr rtl="0"/>
          <a:r>
            <a:rPr lang="en-US" sz="2800" b="1" u="sng">
              <a:solidFill>
                <a:schemeClr val="tx1"/>
              </a:solidFill>
            </a:rPr>
            <a:t>Adherence</a:t>
          </a:r>
          <a:r>
            <a:rPr lang="en-US" sz="2800" b="1">
              <a:solidFill>
                <a:schemeClr val="tx1"/>
              </a:solidFill>
            </a:rPr>
            <a:t> to the fundamental parameters of standards development (due process, consensus, transparency, balance, openness)</a:t>
          </a:r>
          <a:endParaRPr lang="en-US" sz="2800" b="1" dirty="0">
            <a:solidFill>
              <a:schemeClr val="tx1"/>
            </a:solidFill>
          </a:endParaRPr>
        </a:p>
      </dgm:t>
    </dgm:pt>
    <dgm:pt modelId="{BF5CC3F9-1076-41C5-9967-1EA6EF292875}" type="parTrans" cxnId="{8F30337C-3A3C-430B-8A3F-165E3A5C5298}">
      <dgm:prSet/>
      <dgm:spPr/>
      <dgm:t>
        <a:bodyPr/>
        <a:lstStyle/>
        <a:p>
          <a:endParaRPr lang="en-US" sz="3200">
            <a:solidFill>
              <a:schemeClr val="tx1"/>
            </a:solidFill>
          </a:endParaRPr>
        </a:p>
      </dgm:t>
    </dgm:pt>
    <dgm:pt modelId="{9A873079-14E3-487C-B698-AA5937014AF3}" type="sibTrans" cxnId="{8F30337C-3A3C-430B-8A3F-165E3A5C5298}">
      <dgm:prSet/>
      <dgm:spPr/>
      <dgm:t>
        <a:bodyPr/>
        <a:lstStyle/>
        <a:p>
          <a:endParaRPr lang="en-US" sz="3200">
            <a:solidFill>
              <a:schemeClr val="tx1"/>
            </a:solidFill>
          </a:endParaRPr>
        </a:p>
      </dgm:t>
    </dgm:pt>
    <dgm:pt modelId="{EC913645-751B-4680-97EE-012A6E1C3496}">
      <dgm:prSet custT="1"/>
      <dgm:spPr/>
      <dgm:t>
        <a:bodyPr/>
        <a:lstStyle/>
        <a:p>
          <a:pPr rtl="0"/>
          <a:endParaRPr lang="en-US" sz="1800" dirty="0">
            <a:solidFill>
              <a:schemeClr val="tx1"/>
            </a:solidFill>
          </a:endParaRPr>
        </a:p>
      </dgm:t>
    </dgm:pt>
    <dgm:pt modelId="{793FA883-5D10-49D1-82BA-61D1562E88B2}" type="parTrans" cxnId="{D6D3F37B-373E-430B-90E5-A1BF5F8696CB}">
      <dgm:prSet/>
      <dgm:spPr/>
      <dgm:t>
        <a:bodyPr/>
        <a:lstStyle/>
        <a:p>
          <a:endParaRPr lang="en-US" sz="3200">
            <a:solidFill>
              <a:schemeClr val="tx1"/>
            </a:solidFill>
          </a:endParaRPr>
        </a:p>
      </dgm:t>
    </dgm:pt>
    <dgm:pt modelId="{A406F866-A70A-45AE-8A8B-9D51283CA23F}" type="sibTrans" cxnId="{D6D3F37B-373E-430B-90E5-A1BF5F8696CB}">
      <dgm:prSet/>
      <dgm:spPr/>
      <dgm:t>
        <a:bodyPr/>
        <a:lstStyle/>
        <a:p>
          <a:endParaRPr lang="en-US" sz="3200">
            <a:solidFill>
              <a:schemeClr val="tx1"/>
            </a:solidFill>
          </a:endParaRPr>
        </a:p>
      </dgm:t>
    </dgm:pt>
    <dgm:pt modelId="{59F4FF44-1E45-42BF-A88B-8D12C00DC99C}">
      <dgm:prSet custT="1"/>
      <dgm:spPr/>
      <dgm:t>
        <a:bodyPr/>
        <a:lstStyle/>
        <a:p>
          <a:pPr rtl="0"/>
          <a:r>
            <a:rPr lang="en-US" sz="2800" b="1">
              <a:solidFill>
                <a:schemeClr val="tx1"/>
              </a:solidFill>
            </a:rPr>
            <a:t>Collective </a:t>
          </a:r>
          <a:r>
            <a:rPr lang="en-US" sz="2800" b="1" u="sng">
              <a:solidFill>
                <a:schemeClr val="tx1"/>
              </a:solidFill>
            </a:rPr>
            <a:t>empowermen</a:t>
          </a:r>
          <a:r>
            <a:rPr lang="en-US" sz="2800" b="1">
              <a:solidFill>
                <a:schemeClr val="tx1"/>
              </a:solidFill>
            </a:rPr>
            <a:t>t to strive to develop standards that are chosen and defined based on technical merit</a:t>
          </a:r>
          <a:endParaRPr lang="en-US" sz="2800" b="1" dirty="0">
            <a:solidFill>
              <a:schemeClr val="tx1"/>
            </a:solidFill>
          </a:endParaRPr>
        </a:p>
      </dgm:t>
    </dgm:pt>
    <dgm:pt modelId="{5B197356-975D-457A-BFF2-073EA58333CF}" type="parTrans" cxnId="{22BFE647-A0ED-43D4-9CCE-70AA0F134807}">
      <dgm:prSet/>
      <dgm:spPr/>
      <dgm:t>
        <a:bodyPr/>
        <a:lstStyle/>
        <a:p>
          <a:endParaRPr lang="en-US" sz="3200">
            <a:solidFill>
              <a:schemeClr val="tx1"/>
            </a:solidFill>
          </a:endParaRPr>
        </a:p>
      </dgm:t>
    </dgm:pt>
    <dgm:pt modelId="{0679DCCC-C774-4A56-B9BE-936851341486}" type="sibTrans" cxnId="{22BFE647-A0ED-43D4-9CCE-70AA0F134807}">
      <dgm:prSet/>
      <dgm:spPr/>
      <dgm:t>
        <a:bodyPr/>
        <a:lstStyle/>
        <a:p>
          <a:endParaRPr lang="en-US" sz="3200">
            <a:solidFill>
              <a:schemeClr val="tx1"/>
            </a:solidFill>
          </a:endParaRPr>
        </a:p>
      </dgm:t>
    </dgm:pt>
    <dgm:pt modelId="{A313351A-ED8A-4C88-95E8-48C0698BA1CE}">
      <dgm:prSet custT="1"/>
      <dgm:spPr/>
      <dgm:t>
        <a:bodyPr/>
        <a:lstStyle/>
        <a:p>
          <a:pPr rtl="0"/>
          <a:endParaRPr lang="en-US" sz="1800" dirty="0">
            <a:solidFill>
              <a:schemeClr val="tx1"/>
            </a:solidFill>
          </a:endParaRPr>
        </a:p>
      </dgm:t>
    </dgm:pt>
    <dgm:pt modelId="{07309A84-E923-46D2-BBCC-24CBB9BE28BB}" type="parTrans" cxnId="{98D6D91B-05A9-45AA-8863-97E8DB3CB406}">
      <dgm:prSet/>
      <dgm:spPr/>
      <dgm:t>
        <a:bodyPr/>
        <a:lstStyle/>
        <a:p>
          <a:endParaRPr lang="en-US" sz="3200">
            <a:solidFill>
              <a:schemeClr val="tx1"/>
            </a:solidFill>
          </a:endParaRPr>
        </a:p>
      </dgm:t>
    </dgm:pt>
    <dgm:pt modelId="{B45ADE6F-66F1-4799-B48D-7AEA702AA79A}" type="sibTrans" cxnId="{98D6D91B-05A9-45AA-8863-97E8DB3CB406}">
      <dgm:prSet/>
      <dgm:spPr/>
      <dgm:t>
        <a:bodyPr/>
        <a:lstStyle/>
        <a:p>
          <a:endParaRPr lang="en-US" sz="3200">
            <a:solidFill>
              <a:schemeClr val="tx1"/>
            </a:solidFill>
          </a:endParaRPr>
        </a:p>
      </dgm:t>
    </dgm:pt>
    <dgm:pt modelId="{7B4E8823-BB76-47E3-8133-461D5EB2C5A4}">
      <dgm:prSet custT="1"/>
      <dgm:spPr/>
      <dgm:t>
        <a:bodyPr/>
        <a:lstStyle/>
        <a:p>
          <a:pPr rtl="0"/>
          <a:r>
            <a:rPr lang="en-US" sz="2800" b="1" u="sng">
              <a:solidFill>
                <a:schemeClr val="tx1"/>
              </a:solidFill>
            </a:rPr>
            <a:t>Availability</a:t>
          </a:r>
          <a:r>
            <a:rPr lang="en-US" sz="2800" b="1">
              <a:solidFill>
                <a:schemeClr val="tx1"/>
              </a:solidFill>
            </a:rPr>
            <a:t> of standards specifications</a:t>
          </a:r>
          <a:endParaRPr lang="en-US" sz="2800" b="1" dirty="0">
            <a:solidFill>
              <a:schemeClr val="tx1"/>
            </a:solidFill>
          </a:endParaRPr>
        </a:p>
      </dgm:t>
    </dgm:pt>
    <dgm:pt modelId="{D589C759-A94F-4CB2-BFB8-DC5D04C7CCAF}" type="parTrans" cxnId="{21E9AC71-618F-448E-9C27-FB6BDC9CAE41}">
      <dgm:prSet/>
      <dgm:spPr/>
      <dgm:t>
        <a:bodyPr/>
        <a:lstStyle/>
        <a:p>
          <a:endParaRPr lang="en-US" sz="3200">
            <a:solidFill>
              <a:schemeClr val="tx1"/>
            </a:solidFill>
          </a:endParaRPr>
        </a:p>
      </dgm:t>
    </dgm:pt>
    <dgm:pt modelId="{412969C8-8FAE-4DC7-AD82-D7AE3F02DB69}" type="sibTrans" cxnId="{21E9AC71-618F-448E-9C27-FB6BDC9CAE41}">
      <dgm:prSet/>
      <dgm:spPr/>
      <dgm:t>
        <a:bodyPr/>
        <a:lstStyle/>
        <a:p>
          <a:endParaRPr lang="en-US" sz="3200">
            <a:solidFill>
              <a:schemeClr val="tx1"/>
            </a:solidFill>
          </a:endParaRPr>
        </a:p>
      </dgm:t>
    </dgm:pt>
    <dgm:pt modelId="{E85E2DFA-B60E-4062-88C9-26D771CE9031}">
      <dgm:prSet custT="1"/>
      <dgm:spPr/>
      <dgm:t>
        <a:bodyPr/>
        <a:lstStyle/>
        <a:p>
          <a:pPr rtl="0"/>
          <a:endParaRPr lang="en-US" sz="1800" dirty="0">
            <a:solidFill>
              <a:schemeClr val="tx1"/>
            </a:solidFill>
          </a:endParaRPr>
        </a:p>
      </dgm:t>
    </dgm:pt>
    <dgm:pt modelId="{50574A87-3504-46E0-BC46-7150406D259D}" type="parTrans" cxnId="{8B7F12C7-1BA7-4575-83C4-21766951EA66}">
      <dgm:prSet/>
      <dgm:spPr/>
      <dgm:t>
        <a:bodyPr/>
        <a:lstStyle/>
        <a:p>
          <a:endParaRPr lang="en-US" sz="3200">
            <a:solidFill>
              <a:schemeClr val="tx1"/>
            </a:solidFill>
          </a:endParaRPr>
        </a:p>
      </dgm:t>
    </dgm:pt>
    <dgm:pt modelId="{4EEFA0ED-87CF-43B0-A96B-A10720ECC843}" type="sibTrans" cxnId="{8B7F12C7-1BA7-4575-83C4-21766951EA66}">
      <dgm:prSet/>
      <dgm:spPr/>
      <dgm:t>
        <a:bodyPr/>
        <a:lstStyle/>
        <a:p>
          <a:endParaRPr lang="en-US" sz="3200">
            <a:solidFill>
              <a:schemeClr val="tx1"/>
            </a:solidFill>
          </a:endParaRPr>
        </a:p>
      </dgm:t>
    </dgm:pt>
    <dgm:pt modelId="{CC2EA519-93BF-49C7-AC3A-1FA3D89F774B}">
      <dgm:prSet custT="1"/>
      <dgm:spPr/>
      <dgm:t>
        <a:bodyPr/>
        <a:lstStyle/>
        <a:p>
          <a:pPr rtl="0"/>
          <a:r>
            <a:rPr lang="en-US" sz="2800" b="1" u="sng">
              <a:solidFill>
                <a:schemeClr val="tx1"/>
              </a:solidFill>
            </a:rPr>
            <a:t>Voluntary</a:t>
          </a:r>
          <a:r>
            <a:rPr lang="en-US" sz="2800" b="1">
              <a:solidFill>
                <a:schemeClr val="tx1"/>
              </a:solidFill>
            </a:rPr>
            <a:t> adoption of the standards by the market</a:t>
          </a:r>
          <a:endParaRPr lang="en-US" sz="2800" b="1" dirty="0">
            <a:solidFill>
              <a:schemeClr val="tx1"/>
            </a:solidFill>
          </a:endParaRPr>
        </a:p>
      </dgm:t>
    </dgm:pt>
    <dgm:pt modelId="{93C8C46E-BF18-402E-833A-F57974E2454B}" type="parTrans" cxnId="{83EE0A43-7B59-4A71-928F-F1B0ECD911DC}">
      <dgm:prSet/>
      <dgm:spPr/>
      <dgm:t>
        <a:bodyPr/>
        <a:lstStyle/>
        <a:p>
          <a:endParaRPr lang="en-US" sz="3200">
            <a:solidFill>
              <a:schemeClr val="tx1"/>
            </a:solidFill>
          </a:endParaRPr>
        </a:p>
      </dgm:t>
    </dgm:pt>
    <dgm:pt modelId="{9B4AFB46-F0EF-4EE9-9036-A083AEF01FD3}" type="sibTrans" cxnId="{83EE0A43-7B59-4A71-928F-F1B0ECD911DC}">
      <dgm:prSet/>
      <dgm:spPr/>
      <dgm:t>
        <a:bodyPr/>
        <a:lstStyle/>
        <a:p>
          <a:endParaRPr lang="en-US" sz="3200">
            <a:solidFill>
              <a:schemeClr val="tx1"/>
            </a:solidFill>
          </a:endParaRPr>
        </a:p>
      </dgm:t>
    </dgm:pt>
    <dgm:pt modelId="{3E691C53-CCB1-44E8-B635-53EA7E9A6A6C}">
      <dgm:prSet custT="1"/>
      <dgm:spPr/>
      <dgm:t>
        <a:bodyPr/>
        <a:lstStyle/>
        <a:p>
          <a:pPr rtl="0"/>
          <a:endParaRPr lang="en-US" sz="1800" dirty="0">
            <a:solidFill>
              <a:schemeClr val="tx1"/>
            </a:solidFill>
          </a:endParaRPr>
        </a:p>
      </dgm:t>
    </dgm:pt>
    <dgm:pt modelId="{8D290C3D-8053-4A8E-8256-15EDB1041575}" type="parTrans" cxnId="{388DC3C3-1458-4D11-95D9-6BEEDB6ED835}">
      <dgm:prSet/>
      <dgm:spPr/>
      <dgm:t>
        <a:bodyPr/>
        <a:lstStyle/>
        <a:p>
          <a:endParaRPr lang="en-US" sz="3200">
            <a:solidFill>
              <a:schemeClr val="tx1"/>
            </a:solidFill>
          </a:endParaRPr>
        </a:p>
      </dgm:t>
    </dgm:pt>
    <dgm:pt modelId="{F84BC7FE-EA9B-4174-B730-D185D6B10347}" type="sibTrans" cxnId="{388DC3C3-1458-4D11-95D9-6BEEDB6ED835}">
      <dgm:prSet/>
      <dgm:spPr/>
      <dgm:t>
        <a:bodyPr/>
        <a:lstStyle/>
        <a:p>
          <a:endParaRPr lang="en-US" sz="3200">
            <a:solidFill>
              <a:schemeClr val="tx1"/>
            </a:solidFill>
          </a:endParaRPr>
        </a:p>
      </dgm:t>
    </dgm:pt>
    <dgm:pt modelId="{66D106DD-17B0-47A3-82AC-EA2A82C5A224}" type="pres">
      <dgm:prSet presAssocID="{8B0316FE-8581-405A-8349-DF2D463D1E4A}" presName="linear" presStyleCnt="0">
        <dgm:presLayoutVars>
          <dgm:animLvl val="lvl"/>
          <dgm:resizeHandles val="exact"/>
        </dgm:presLayoutVars>
      </dgm:prSet>
      <dgm:spPr/>
    </dgm:pt>
    <dgm:pt modelId="{0ADE1CDF-24DB-4125-882E-3088E21C7983}" type="pres">
      <dgm:prSet presAssocID="{9468802F-01A6-4DD3-ACE7-CCA83B4221CA}" presName="parentText" presStyleLbl="node1" presStyleIdx="0" presStyleCnt="5">
        <dgm:presLayoutVars>
          <dgm:chMax val="0"/>
          <dgm:bulletEnabled val="1"/>
        </dgm:presLayoutVars>
      </dgm:prSet>
      <dgm:spPr/>
    </dgm:pt>
    <dgm:pt modelId="{9ACA0DCF-C832-4C89-92C7-EB9DB97F864E}" type="pres">
      <dgm:prSet presAssocID="{9468802F-01A6-4DD3-ACE7-CCA83B4221CA}" presName="childText" presStyleLbl="revTx" presStyleIdx="0" presStyleCnt="5">
        <dgm:presLayoutVars>
          <dgm:bulletEnabled val="1"/>
        </dgm:presLayoutVars>
      </dgm:prSet>
      <dgm:spPr/>
    </dgm:pt>
    <dgm:pt modelId="{0073CE73-9B99-4267-92FD-3AB7E17F85FC}" type="pres">
      <dgm:prSet presAssocID="{CD03B313-0B52-4444-B6EE-BBB4EECB5DD4}" presName="parentText" presStyleLbl="node1" presStyleIdx="1" presStyleCnt="5">
        <dgm:presLayoutVars>
          <dgm:chMax val="0"/>
          <dgm:bulletEnabled val="1"/>
        </dgm:presLayoutVars>
      </dgm:prSet>
      <dgm:spPr/>
    </dgm:pt>
    <dgm:pt modelId="{DFD5C8B8-F9C9-4436-BFBB-3885449AAC1F}" type="pres">
      <dgm:prSet presAssocID="{CD03B313-0B52-4444-B6EE-BBB4EECB5DD4}" presName="childText" presStyleLbl="revTx" presStyleIdx="1" presStyleCnt="5">
        <dgm:presLayoutVars>
          <dgm:bulletEnabled val="1"/>
        </dgm:presLayoutVars>
      </dgm:prSet>
      <dgm:spPr/>
    </dgm:pt>
    <dgm:pt modelId="{925C98E3-2B78-41E1-AD9A-3F21CC1EA148}" type="pres">
      <dgm:prSet presAssocID="{59F4FF44-1E45-42BF-A88B-8D12C00DC99C}" presName="parentText" presStyleLbl="node1" presStyleIdx="2" presStyleCnt="5">
        <dgm:presLayoutVars>
          <dgm:chMax val="0"/>
          <dgm:bulletEnabled val="1"/>
        </dgm:presLayoutVars>
      </dgm:prSet>
      <dgm:spPr/>
    </dgm:pt>
    <dgm:pt modelId="{D605D061-0F74-4CEA-BCCB-48C2959C70E1}" type="pres">
      <dgm:prSet presAssocID="{59F4FF44-1E45-42BF-A88B-8D12C00DC99C}" presName="childText" presStyleLbl="revTx" presStyleIdx="2" presStyleCnt="5">
        <dgm:presLayoutVars>
          <dgm:bulletEnabled val="1"/>
        </dgm:presLayoutVars>
      </dgm:prSet>
      <dgm:spPr/>
    </dgm:pt>
    <dgm:pt modelId="{704F01F0-5CCB-4715-987B-43EE1D0A46D9}" type="pres">
      <dgm:prSet presAssocID="{7B4E8823-BB76-47E3-8133-461D5EB2C5A4}" presName="parentText" presStyleLbl="node1" presStyleIdx="3" presStyleCnt="5">
        <dgm:presLayoutVars>
          <dgm:chMax val="0"/>
          <dgm:bulletEnabled val="1"/>
        </dgm:presLayoutVars>
      </dgm:prSet>
      <dgm:spPr/>
    </dgm:pt>
    <dgm:pt modelId="{6A6A35E7-1501-4A52-B05B-29D3517731B1}" type="pres">
      <dgm:prSet presAssocID="{7B4E8823-BB76-47E3-8133-461D5EB2C5A4}" presName="childText" presStyleLbl="revTx" presStyleIdx="3" presStyleCnt="5">
        <dgm:presLayoutVars>
          <dgm:bulletEnabled val="1"/>
        </dgm:presLayoutVars>
      </dgm:prSet>
      <dgm:spPr/>
    </dgm:pt>
    <dgm:pt modelId="{ECED2287-45D6-4E4B-B705-B460DEC03009}" type="pres">
      <dgm:prSet presAssocID="{CC2EA519-93BF-49C7-AC3A-1FA3D89F774B}" presName="parentText" presStyleLbl="node1" presStyleIdx="4" presStyleCnt="5">
        <dgm:presLayoutVars>
          <dgm:chMax val="0"/>
          <dgm:bulletEnabled val="1"/>
        </dgm:presLayoutVars>
      </dgm:prSet>
      <dgm:spPr/>
    </dgm:pt>
    <dgm:pt modelId="{03DC89C0-D986-454A-AE11-A88EB07E2475}" type="pres">
      <dgm:prSet presAssocID="{CC2EA519-93BF-49C7-AC3A-1FA3D89F774B}" presName="childText" presStyleLbl="revTx" presStyleIdx="4" presStyleCnt="5">
        <dgm:presLayoutVars>
          <dgm:bulletEnabled val="1"/>
        </dgm:presLayoutVars>
      </dgm:prSet>
      <dgm:spPr/>
    </dgm:pt>
  </dgm:ptLst>
  <dgm:cxnLst>
    <dgm:cxn modelId="{7E605C05-C259-49C6-9B7E-4508F8CAB7F4}" type="presOf" srcId="{EC913645-751B-4680-97EE-012A6E1C3496}" destId="{DFD5C8B8-F9C9-4436-BFBB-3885449AAC1F}" srcOrd="0" destOrd="0" presId="urn:microsoft.com/office/officeart/2005/8/layout/vList2"/>
    <dgm:cxn modelId="{98D6D91B-05A9-45AA-8863-97E8DB3CB406}" srcId="{59F4FF44-1E45-42BF-A88B-8D12C00DC99C}" destId="{A313351A-ED8A-4C88-95E8-48C0698BA1CE}" srcOrd="0" destOrd="0" parTransId="{07309A84-E923-46D2-BBCC-24CBB9BE28BB}" sibTransId="{B45ADE6F-66F1-4799-B48D-7AEA702AA79A}"/>
    <dgm:cxn modelId="{54F6D15F-66C8-49E4-B74D-21BB0ED5BF95}" type="presOf" srcId="{CC2EA519-93BF-49C7-AC3A-1FA3D89F774B}" destId="{ECED2287-45D6-4E4B-B705-B460DEC03009}" srcOrd="0" destOrd="0" presId="urn:microsoft.com/office/officeart/2005/8/layout/vList2"/>
    <dgm:cxn modelId="{83EE0A43-7B59-4A71-928F-F1B0ECD911DC}" srcId="{8B0316FE-8581-405A-8349-DF2D463D1E4A}" destId="{CC2EA519-93BF-49C7-AC3A-1FA3D89F774B}" srcOrd="4" destOrd="0" parTransId="{93C8C46E-BF18-402E-833A-F57974E2454B}" sibTransId="{9B4AFB46-F0EF-4EE9-9036-A083AEF01FD3}"/>
    <dgm:cxn modelId="{ACC49A65-0D99-43CE-A54F-AF74B0BFB0BD}" type="presOf" srcId="{8B0316FE-8581-405A-8349-DF2D463D1E4A}" destId="{66D106DD-17B0-47A3-82AC-EA2A82C5A224}" srcOrd="0" destOrd="0" presId="urn:microsoft.com/office/officeart/2005/8/layout/vList2"/>
    <dgm:cxn modelId="{4618B767-4C9B-48F7-BEDD-A0B25F83E5BD}" srcId="{9468802F-01A6-4DD3-ACE7-CCA83B4221CA}" destId="{DFC14C48-BB64-42BC-8914-84F7C7B2EB0A}" srcOrd="0" destOrd="0" parTransId="{DE93B4F0-F614-4A30-AC22-66498FEDCFFE}" sibTransId="{32FA9A85-28AE-4EF1-8D8A-5715899153F6}"/>
    <dgm:cxn modelId="{22BFE647-A0ED-43D4-9CCE-70AA0F134807}" srcId="{8B0316FE-8581-405A-8349-DF2D463D1E4A}" destId="{59F4FF44-1E45-42BF-A88B-8D12C00DC99C}" srcOrd="2" destOrd="0" parTransId="{5B197356-975D-457A-BFF2-073EA58333CF}" sibTransId="{0679DCCC-C774-4A56-B9BE-936851341486}"/>
    <dgm:cxn modelId="{21E9AC71-618F-448E-9C27-FB6BDC9CAE41}" srcId="{8B0316FE-8581-405A-8349-DF2D463D1E4A}" destId="{7B4E8823-BB76-47E3-8133-461D5EB2C5A4}" srcOrd="3" destOrd="0" parTransId="{D589C759-A94F-4CB2-BFB8-DC5D04C7CCAF}" sibTransId="{412969C8-8FAE-4DC7-AD82-D7AE3F02DB69}"/>
    <dgm:cxn modelId="{D6D3F37B-373E-430B-90E5-A1BF5F8696CB}" srcId="{CD03B313-0B52-4444-B6EE-BBB4EECB5DD4}" destId="{EC913645-751B-4680-97EE-012A6E1C3496}" srcOrd="0" destOrd="0" parTransId="{793FA883-5D10-49D1-82BA-61D1562E88B2}" sibTransId="{A406F866-A70A-45AE-8A8B-9D51283CA23F}"/>
    <dgm:cxn modelId="{8F30337C-3A3C-430B-8A3F-165E3A5C5298}" srcId="{8B0316FE-8581-405A-8349-DF2D463D1E4A}" destId="{CD03B313-0B52-4444-B6EE-BBB4EECB5DD4}" srcOrd="1" destOrd="0" parTransId="{BF5CC3F9-1076-41C5-9967-1EA6EF292875}" sibTransId="{9A873079-14E3-487C-B698-AA5937014AF3}"/>
    <dgm:cxn modelId="{4E475784-D4CD-4440-9005-AE6006EB46B1}" type="presOf" srcId="{7B4E8823-BB76-47E3-8133-461D5EB2C5A4}" destId="{704F01F0-5CCB-4715-987B-43EE1D0A46D9}" srcOrd="0" destOrd="0" presId="urn:microsoft.com/office/officeart/2005/8/layout/vList2"/>
    <dgm:cxn modelId="{3A60418A-44BC-4D16-943B-7BEC901E5873}" type="presOf" srcId="{A313351A-ED8A-4C88-95E8-48C0698BA1CE}" destId="{D605D061-0F74-4CEA-BCCB-48C2959C70E1}" srcOrd="0" destOrd="0" presId="urn:microsoft.com/office/officeart/2005/8/layout/vList2"/>
    <dgm:cxn modelId="{A1E4508F-A010-4CF7-BB60-3279705EC677}" type="presOf" srcId="{3E691C53-CCB1-44E8-B635-53EA7E9A6A6C}" destId="{03DC89C0-D986-454A-AE11-A88EB07E2475}" srcOrd="0" destOrd="0" presId="urn:microsoft.com/office/officeart/2005/8/layout/vList2"/>
    <dgm:cxn modelId="{EA2A00AC-DDF4-4D72-865D-518CEFADD88C}" type="presOf" srcId="{DFC14C48-BB64-42BC-8914-84F7C7B2EB0A}" destId="{9ACA0DCF-C832-4C89-92C7-EB9DB97F864E}" srcOrd="0" destOrd="0" presId="urn:microsoft.com/office/officeart/2005/8/layout/vList2"/>
    <dgm:cxn modelId="{30EC3CB1-B92A-4A61-9616-5A0305312705}" type="presOf" srcId="{CD03B313-0B52-4444-B6EE-BBB4EECB5DD4}" destId="{0073CE73-9B99-4267-92FD-3AB7E17F85FC}" srcOrd="0" destOrd="0" presId="urn:microsoft.com/office/officeart/2005/8/layout/vList2"/>
    <dgm:cxn modelId="{22FB6EB7-2FE3-47FA-9AB1-7ACE6898F6D4}" type="presOf" srcId="{9468802F-01A6-4DD3-ACE7-CCA83B4221CA}" destId="{0ADE1CDF-24DB-4125-882E-3088E21C7983}" srcOrd="0" destOrd="0" presId="urn:microsoft.com/office/officeart/2005/8/layout/vList2"/>
    <dgm:cxn modelId="{0758B3C0-3842-4969-970E-A2BB62AB6C6C}" type="presOf" srcId="{E85E2DFA-B60E-4062-88C9-26D771CE9031}" destId="{6A6A35E7-1501-4A52-B05B-29D3517731B1}" srcOrd="0" destOrd="0" presId="urn:microsoft.com/office/officeart/2005/8/layout/vList2"/>
    <dgm:cxn modelId="{C5CE85C1-F4F3-4258-8C43-005E4F6B0689}" type="presOf" srcId="{59F4FF44-1E45-42BF-A88B-8D12C00DC99C}" destId="{925C98E3-2B78-41E1-AD9A-3F21CC1EA148}" srcOrd="0" destOrd="0" presId="urn:microsoft.com/office/officeart/2005/8/layout/vList2"/>
    <dgm:cxn modelId="{388DC3C3-1458-4D11-95D9-6BEEDB6ED835}" srcId="{CC2EA519-93BF-49C7-AC3A-1FA3D89F774B}" destId="{3E691C53-CCB1-44E8-B635-53EA7E9A6A6C}" srcOrd="0" destOrd="0" parTransId="{8D290C3D-8053-4A8E-8256-15EDB1041575}" sibTransId="{F84BC7FE-EA9B-4174-B730-D185D6B10347}"/>
    <dgm:cxn modelId="{8B7F12C7-1BA7-4575-83C4-21766951EA66}" srcId="{7B4E8823-BB76-47E3-8133-461D5EB2C5A4}" destId="{E85E2DFA-B60E-4062-88C9-26D771CE9031}" srcOrd="0" destOrd="0" parTransId="{50574A87-3504-46E0-BC46-7150406D259D}" sibTransId="{4EEFA0ED-87CF-43B0-A96B-A10720ECC843}"/>
    <dgm:cxn modelId="{3846ABED-C15B-4E12-B322-E4B0C095969D}" srcId="{8B0316FE-8581-405A-8349-DF2D463D1E4A}" destId="{9468802F-01A6-4DD3-ACE7-CCA83B4221CA}" srcOrd="0" destOrd="0" parTransId="{720DD035-8336-4254-A7CD-AFB25E79C722}" sibTransId="{161D40FA-43E5-422D-A268-8103187B98F6}"/>
    <dgm:cxn modelId="{248FF5A2-4D0E-4244-AB02-A5C5530FF75F}" type="presParOf" srcId="{66D106DD-17B0-47A3-82AC-EA2A82C5A224}" destId="{0ADE1CDF-24DB-4125-882E-3088E21C7983}" srcOrd="0" destOrd="0" presId="urn:microsoft.com/office/officeart/2005/8/layout/vList2"/>
    <dgm:cxn modelId="{C6F374C0-928B-42C9-B92C-21B5F0FB9826}" type="presParOf" srcId="{66D106DD-17B0-47A3-82AC-EA2A82C5A224}" destId="{9ACA0DCF-C832-4C89-92C7-EB9DB97F864E}" srcOrd="1" destOrd="0" presId="urn:microsoft.com/office/officeart/2005/8/layout/vList2"/>
    <dgm:cxn modelId="{65593FC9-34E6-4CF4-8AF2-49429D1A767B}" type="presParOf" srcId="{66D106DD-17B0-47A3-82AC-EA2A82C5A224}" destId="{0073CE73-9B99-4267-92FD-3AB7E17F85FC}" srcOrd="2" destOrd="0" presId="urn:microsoft.com/office/officeart/2005/8/layout/vList2"/>
    <dgm:cxn modelId="{FDB11B35-3B79-4037-AB5C-38D0A0C110D4}" type="presParOf" srcId="{66D106DD-17B0-47A3-82AC-EA2A82C5A224}" destId="{DFD5C8B8-F9C9-4436-BFBB-3885449AAC1F}" srcOrd="3" destOrd="0" presId="urn:microsoft.com/office/officeart/2005/8/layout/vList2"/>
    <dgm:cxn modelId="{F2FF1AEE-72A0-43F8-96AC-B6DA0C03E167}" type="presParOf" srcId="{66D106DD-17B0-47A3-82AC-EA2A82C5A224}" destId="{925C98E3-2B78-41E1-AD9A-3F21CC1EA148}" srcOrd="4" destOrd="0" presId="urn:microsoft.com/office/officeart/2005/8/layout/vList2"/>
    <dgm:cxn modelId="{EAC3C336-C953-49E2-8D40-E151D6489DEF}" type="presParOf" srcId="{66D106DD-17B0-47A3-82AC-EA2A82C5A224}" destId="{D605D061-0F74-4CEA-BCCB-48C2959C70E1}" srcOrd="5" destOrd="0" presId="urn:microsoft.com/office/officeart/2005/8/layout/vList2"/>
    <dgm:cxn modelId="{B12888C8-A147-41FA-B83D-89BAC96174C2}" type="presParOf" srcId="{66D106DD-17B0-47A3-82AC-EA2A82C5A224}" destId="{704F01F0-5CCB-4715-987B-43EE1D0A46D9}" srcOrd="6" destOrd="0" presId="urn:microsoft.com/office/officeart/2005/8/layout/vList2"/>
    <dgm:cxn modelId="{096230A7-4FB0-4A59-87F7-633B2F81F981}" type="presParOf" srcId="{66D106DD-17B0-47A3-82AC-EA2A82C5A224}" destId="{6A6A35E7-1501-4A52-B05B-29D3517731B1}" srcOrd="7" destOrd="0" presId="urn:microsoft.com/office/officeart/2005/8/layout/vList2"/>
    <dgm:cxn modelId="{7393656A-2753-46CC-988E-E66B0E1FD3DD}" type="presParOf" srcId="{66D106DD-17B0-47A3-82AC-EA2A82C5A224}" destId="{ECED2287-45D6-4E4B-B705-B460DEC03009}" srcOrd="8" destOrd="0" presId="urn:microsoft.com/office/officeart/2005/8/layout/vList2"/>
    <dgm:cxn modelId="{98D7A8E5-6767-4555-97DB-2849E42E304C}" type="presParOf" srcId="{66D106DD-17B0-47A3-82AC-EA2A82C5A224}" destId="{03DC89C0-D986-454A-AE11-A88EB07E247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E1990-B671-4B7C-AE0A-7D1D471BD62F}"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1BFC6D7A-345B-4B65-AD04-0BDCC38417DD}">
      <dgm:prSet custT="1"/>
      <dgm:spPr>
        <a:xfrm>
          <a:off x="0" y="43747"/>
          <a:ext cx="5167184" cy="547302"/>
        </a:xfrm>
        <a:prstGeom prst="roundRect">
          <a:avLst/>
        </a:prstGeom>
        <a:gradFill rotWithShape="0">
          <a:gsLst>
            <a:gs pos="0">
              <a:srgbClr val="A6B4AC">
                <a:hueOff val="0"/>
                <a:satOff val="0"/>
                <a:lumOff val="0"/>
                <a:alphaOff val="0"/>
                <a:tint val="50000"/>
                <a:satMod val="300000"/>
              </a:srgbClr>
            </a:gs>
            <a:gs pos="35000">
              <a:srgbClr val="A6B4AC">
                <a:hueOff val="0"/>
                <a:satOff val="0"/>
                <a:lumOff val="0"/>
                <a:alphaOff val="0"/>
                <a:tint val="37000"/>
                <a:satMod val="300000"/>
              </a:srgbClr>
            </a:gs>
            <a:gs pos="100000">
              <a:srgbClr val="A6B4A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rtl="0"/>
          <a:r>
            <a:rPr lang="en-US" sz="2400" b="1" dirty="0">
              <a:solidFill>
                <a:srgbClr val="009FDA">
                  <a:lumMod val="75000"/>
                </a:srgbClr>
              </a:solidFill>
              <a:latin typeface="Verdana"/>
              <a:ea typeface="+mn-ea"/>
              <a:cs typeface="+mn-cs"/>
            </a:rPr>
            <a:t>Individual Method</a:t>
          </a:r>
          <a:endParaRPr lang="en-US" sz="2400" dirty="0">
            <a:solidFill>
              <a:srgbClr val="009FDA">
                <a:lumMod val="75000"/>
              </a:srgbClr>
            </a:solidFill>
            <a:latin typeface="Verdana"/>
            <a:ea typeface="+mn-ea"/>
            <a:cs typeface="+mn-cs"/>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25A0EDA7-9766-419E-8F3E-5228EADD2265}">
      <dgm:prSet custT="1"/>
      <dgm:spPr>
        <a:xfrm>
          <a:off x="0" y="735098"/>
          <a:ext cx="5167184" cy="1979525"/>
        </a:xfrm>
        <a:prstGeom prst="rect">
          <a:avLst/>
        </a:prstGeom>
        <a:noFill/>
        <a:ln>
          <a:noFill/>
        </a:ln>
        <a:effectLst/>
      </dgm:spPr>
      <dgm:t>
        <a:bodyPr/>
        <a:lstStyle/>
        <a:p>
          <a:pPr marL="400050" indent="-342900" rtl="0"/>
          <a:r>
            <a:rPr lang="en-US" sz="1600" b="0" dirty="0">
              <a:solidFill>
                <a:srgbClr val="000000">
                  <a:hueOff val="0"/>
                  <a:satOff val="0"/>
                  <a:lumOff val="0"/>
                  <a:alphaOff val="0"/>
                </a:srgbClr>
              </a:solidFill>
              <a:latin typeface="Verdana"/>
              <a:ea typeface="+mn-ea"/>
              <a:cs typeface="+mn-cs"/>
            </a:rPr>
            <a:t>Participants are individual technical experts</a:t>
          </a:r>
        </a:p>
      </dgm:t>
    </dgm:pt>
    <dgm:pt modelId="{88FBA356-5550-4BDC-9B7E-B9E018C0315D}" type="parTrans" cxnId="{6B37886C-B111-4736-814D-9C52A7288301}">
      <dgm:prSet/>
      <dgm:spPr/>
      <dgm:t>
        <a:bodyPr/>
        <a:lstStyle/>
        <a:p>
          <a:endParaRPr lang="en-US"/>
        </a:p>
      </dgm:t>
    </dgm:pt>
    <dgm:pt modelId="{64856844-924F-4C91-B155-9BD2E95A83DD}" type="sibTrans" cxnId="{6B37886C-B111-4736-814D-9C52A7288301}">
      <dgm:prSet/>
      <dgm:spPr/>
      <dgm:t>
        <a:bodyPr/>
        <a:lstStyle/>
        <a:p>
          <a:endParaRPr lang="en-US"/>
        </a:p>
      </dgm:t>
    </dgm:pt>
    <dgm:pt modelId="{6CD2FDC9-4313-46FA-87A3-2B4918E1B600}">
      <dgm:prSet custT="1"/>
      <dgm:spPr>
        <a:xfrm>
          <a:off x="0" y="735098"/>
          <a:ext cx="5167184" cy="1979525"/>
        </a:xfrm>
        <a:prstGeom prst="rect">
          <a:avLst/>
        </a:prstGeom>
        <a:noFill/>
        <a:ln>
          <a:noFill/>
        </a:ln>
        <a:effectLst/>
      </dgm:spPr>
      <dgm:t>
        <a:bodyPr/>
        <a:lstStyle/>
        <a:p>
          <a:pPr marL="400050" indent="-342900" rtl="0"/>
          <a:r>
            <a:rPr lang="en-US" sz="1600" b="1" dirty="0">
              <a:solidFill>
                <a:srgbClr val="000000">
                  <a:hueOff val="0"/>
                  <a:satOff val="0"/>
                  <a:lumOff val="0"/>
                  <a:alphaOff val="0"/>
                </a:srgbClr>
              </a:solidFill>
              <a:latin typeface="Verdana"/>
              <a:ea typeface="+mn-ea"/>
              <a:cs typeface="+mn-cs"/>
            </a:rPr>
            <a:t>Each individual participant has 1 vote</a:t>
          </a:r>
        </a:p>
      </dgm:t>
    </dgm:pt>
    <dgm:pt modelId="{DCE2AF61-7C49-4AA6-9B4D-E138343F9E93}" type="parTrans" cxnId="{18C68865-0B75-4A0F-B1F3-D4D44DC326BC}">
      <dgm:prSet/>
      <dgm:spPr/>
      <dgm:t>
        <a:bodyPr/>
        <a:lstStyle/>
        <a:p>
          <a:endParaRPr lang="en-US"/>
        </a:p>
      </dgm:t>
    </dgm:pt>
    <dgm:pt modelId="{BD4AA38E-50A2-4444-A41E-172C32A8CD44}" type="sibTrans" cxnId="{18C68865-0B75-4A0F-B1F3-D4D44DC326BC}">
      <dgm:prSet/>
      <dgm:spPr/>
      <dgm:t>
        <a:bodyPr/>
        <a:lstStyle/>
        <a:p>
          <a:endParaRPr lang="en-US"/>
        </a:p>
      </dgm:t>
    </dgm:pt>
    <dgm:pt modelId="{7D0252FB-FF96-469D-8F50-59698A62D2A2}">
      <dgm:prSet custT="1"/>
      <dgm:spPr>
        <a:xfrm>
          <a:off x="0" y="2630279"/>
          <a:ext cx="5167184" cy="529067"/>
        </a:xfrm>
        <a:prstGeom prst="roundRect">
          <a:avLst/>
        </a:prstGeom>
        <a:gradFill rotWithShape="0">
          <a:gsLst>
            <a:gs pos="0">
              <a:srgbClr val="A6B4AC">
                <a:hueOff val="0"/>
                <a:satOff val="0"/>
                <a:lumOff val="0"/>
                <a:alphaOff val="0"/>
                <a:tint val="50000"/>
                <a:satMod val="300000"/>
              </a:srgbClr>
            </a:gs>
            <a:gs pos="35000">
              <a:srgbClr val="A6B4AC">
                <a:hueOff val="0"/>
                <a:satOff val="0"/>
                <a:lumOff val="0"/>
                <a:alphaOff val="0"/>
                <a:tint val="37000"/>
                <a:satMod val="300000"/>
              </a:srgbClr>
            </a:gs>
            <a:gs pos="100000">
              <a:srgbClr val="A6B4A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rtl="0">
            <a:spcAft>
              <a:spcPts val="1800"/>
            </a:spcAft>
          </a:pPr>
          <a:r>
            <a:rPr lang="en-US" sz="2400" b="1" dirty="0">
              <a:solidFill>
                <a:srgbClr val="009FDA">
                  <a:lumMod val="75000"/>
                </a:srgbClr>
              </a:solidFill>
              <a:latin typeface="Verdana"/>
              <a:ea typeface="+mn-ea"/>
              <a:cs typeface="+mn-cs"/>
            </a:rPr>
            <a:t>Entity (Corporate) Method</a:t>
          </a:r>
          <a:endParaRPr lang="en-US" sz="2400" dirty="0">
            <a:solidFill>
              <a:srgbClr val="009FDA">
                <a:lumMod val="75000"/>
              </a:srgbClr>
            </a:solidFill>
            <a:latin typeface="Verdana"/>
            <a:ea typeface="+mn-ea"/>
            <a:cs typeface="+mn-cs"/>
          </a:endParaRPr>
        </a:p>
      </dgm:t>
    </dgm:pt>
    <dgm:pt modelId="{70B5C38F-B7D6-4618-9CBA-ED21C72A665C}" type="parTrans" cxnId="{7DB50292-9CD7-4F3C-8163-5EF4EAB311C2}">
      <dgm:prSet/>
      <dgm:spPr/>
      <dgm:t>
        <a:bodyPr/>
        <a:lstStyle/>
        <a:p>
          <a:endParaRPr lang="en-US"/>
        </a:p>
      </dgm:t>
    </dgm:pt>
    <dgm:pt modelId="{10AA3974-D646-4CBA-A9DC-A49D4565C2A6}" type="sibTrans" cxnId="{7DB50292-9CD7-4F3C-8163-5EF4EAB311C2}">
      <dgm:prSet/>
      <dgm:spPr/>
      <dgm:t>
        <a:bodyPr/>
        <a:lstStyle/>
        <a:p>
          <a:endParaRPr lang="en-US"/>
        </a:p>
      </dgm:t>
    </dgm:pt>
    <dgm:pt modelId="{176C6812-384B-40E1-851B-71B132968070}">
      <dgm:prSet custT="1"/>
      <dgm:spPr>
        <a:xfrm>
          <a:off x="0" y="3298911"/>
          <a:ext cx="5167184" cy="1647435"/>
        </a:xfrm>
        <a:prstGeom prst="rect">
          <a:avLst/>
        </a:prstGeom>
        <a:noFill/>
        <a:ln>
          <a:noFill/>
        </a:ln>
        <a:effectLst/>
      </dgm:spPr>
      <dgm:t>
        <a:bodyPr/>
        <a:lstStyle/>
        <a:p>
          <a:pPr marL="457200" indent="-400050" defTabSz="711200" rtl="0">
            <a:lnSpc>
              <a:spcPct val="90000"/>
            </a:lnSpc>
            <a:spcBef>
              <a:spcPts val="600"/>
            </a:spcBef>
            <a:spcAft>
              <a:spcPct val="20000"/>
            </a:spcAft>
            <a:buNone/>
          </a:pPr>
          <a:r>
            <a:rPr lang="en-US" sz="1600" b="0" dirty="0">
              <a:solidFill>
                <a:srgbClr val="000000">
                  <a:hueOff val="0"/>
                  <a:satOff val="0"/>
                  <a:lumOff val="0"/>
                  <a:alphaOff val="0"/>
                </a:srgbClr>
              </a:solidFill>
              <a:latin typeface="Verdana"/>
              <a:ea typeface="+mn-ea"/>
              <a:cs typeface="+mn-cs"/>
            </a:rPr>
            <a:t>Participants are “entities,” i.e., companies, universities, government bodies, etc. </a:t>
          </a:r>
        </a:p>
      </dgm:t>
    </dgm:pt>
    <dgm:pt modelId="{A333FB39-722D-40CF-909C-1E658894333C}" type="parTrans" cxnId="{216C5D11-85C6-4C2E-98E0-B98F073E3294}">
      <dgm:prSet/>
      <dgm:spPr/>
      <dgm:t>
        <a:bodyPr/>
        <a:lstStyle/>
        <a:p>
          <a:endParaRPr lang="en-US"/>
        </a:p>
      </dgm:t>
    </dgm:pt>
    <dgm:pt modelId="{8D16F5B0-606B-4ED9-BCDB-502C9D609BA7}" type="sibTrans" cxnId="{216C5D11-85C6-4C2E-98E0-B98F073E3294}">
      <dgm:prSet/>
      <dgm:spPr/>
      <dgm:t>
        <a:bodyPr/>
        <a:lstStyle/>
        <a:p>
          <a:endParaRPr lang="en-US"/>
        </a:p>
      </dgm:t>
    </dgm:pt>
    <dgm:pt modelId="{F7D8812F-A919-4E1E-840C-DB23A3BFEEEA}">
      <dgm:prSet custT="1"/>
      <dgm:spPr>
        <a:xfrm>
          <a:off x="0" y="3298911"/>
          <a:ext cx="5167184" cy="1647435"/>
        </a:xfrm>
        <a:prstGeom prst="rect">
          <a:avLst/>
        </a:prstGeom>
        <a:noFill/>
        <a:ln>
          <a:noFill/>
        </a:ln>
        <a:effectLst/>
      </dgm:spPr>
      <dgm:t>
        <a:bodyPr/>
        <a:lstStyle/>
        <a:p>
          <a:pPr marL="457200" indent="-400050" defTabSz="711200" rtl="0">
            <a:lnSpc>
              <a:spcPct val="90000"/>
            </a:lnSpc>
            <a:spcBef>
              <a:spcPct val="0"/>
            </a:spcBef>
            <a:spcAft>
              <a:spcPct val="20000"/>
            </a:spcAft>
            <a:buNone/>
          </a:pPr>
          <a:r>
            <a:rPr lang="en-US" sz="1600" b="1" dirty="0">
              <a:solidFill>
                <a:srgbClr val="000000">
                  <a:hueOff val="0"/>
                  <a:satOff val="0"/>
                  <a:lumOff val="0"/>
                  <a:alphaOff val="0"/>
                </a:srgbClr>
              </a:solidFill>
              <a:latin typeface="Verdana"/>
              <a:ea typeface="+mn-ea"/>
              <a:cs typeface="+mn-cs"/>
            </a:rPr>
            <a:t>Each entity has 1 vote</a:t>
          </a:r>
        </a:p>
      </dgm:t>
    </dgm:pt>
    <dgm:pt modelId="{0D6C79A5-886F-48F1-BFB5-739C721E0152}" type="parTrans" cxnId="{D66947E3-357D-4A93-95A1-66C015C33E29}">
      <dgm:prSet/>
      <dgm:spPr/>
      <dgm:t>
        <a:bodyPr/>
        <a:lstStyle/>
        <a:p>
          <a:endParaRPr lang="en-US"/>
        </a:p>
      </dgm:t>
    </dgm:pt>
    <dgm:pt modelId="{509EEA69-8C81-4A9F-90CA-6E7468093C03}" type="sibTrans" cxnId="{D66947E3-357D-4A93-95A1-66C015C33E29}">
      <dgm:prSet/>
      <dgm:spPr/>
      <dgm:t>
        <a:bodyPr/>
        <a:lstStyle/>
        <a:p>
          <a:endParaRPr lang="en-US"/>
        </a:p>
      </dgm:t>
    </dgm:pt>
    <dgm:pt modelId="{5AB4769B-C780-4281-A872-2048E536CE50}">
      <dgm:prSet custT="1"/>
      <dgm:spPr>
        <a:xfrm>
          <a:off x="0" y="3298911"/>
          <a:ext cx="5167184" cy="1647435"/>
        </a:xfrm>
        <a:prstGeom prst="rect">
          <a:avLst/>
        </a:prstGeom>
        <a:noFill/>
        <a:ln>
          <a:noFill/>
        </a:ln>
        <a:effectLst/>
      </dgm:spPr>
      <dgm:t>
        <a:bodyPr/>
        <a:lstStyle/>
        <a:p>
          <a:pPr marL="457200" marR="0" indent="-400050" defTabSz="711200" rtl="0" eaLnBrk="1" fontAlgn="auto" latinLnBrk="0" hangingPunct="1">
            <a:lnSpc>
              <a:spcPct val="90000"/>
            </a:lnSpc>
            <a:spcBef>
              <a:spcPct val="0"/>
            </a:spcBef>
            <a:spcAft>
              <a:spcPct val="20000"/>
            </a:spcAft>
            <a:buClrTx/>
            <a:buSzTx/>
            <a:buFontTx/>
            <a:buNone/>
            <a:tabLst/>
            <a:defRPr/>
          </a:pPr>
          <a:r>
            <a:rPr lang="en-US" sz="1600" b="0" dirty="0">
              <a:solidFill>
                <a:srgbClr val="000000">
                  <a:hueOff val="0"/>
                  <a:satOff val="0"/>
                  <a:lumOff val="0"/>
                  <a:alphaOff val="0"/>
                </a:srgbClr>
              </a:solidFill>
              <a:latin typeface="Verdana"/>
              <a:ea typeface="+mn-ea"/>
              <a:cs typeface="+mn-cs"/>
            </a:rPr>
            <a:t>Requires 3 entities</a:t>
          </a:r>
        </a:p>
      </dgm:t>
    </dgm:pt>
    <dgm:pt modelId="{BD00D766-2751-4037-B66A-683DDDEFC5C8}" type="parTrans" cxnId="{A51A8E4A-02BE-4156-A504-2BE2C7C80628}">
      <dgm:prSet/>
      <dgm:spPr/>
      <dgm:t>
        <a:bodyPr/>
        <a:lstStyle/>
        <a:p>
          <a:endParaRPr lang="en-US"/>
        </a:p>
      </dgm:t>
    </dgm:pt>
    <dgm:pt modelId="{D2FDEC93-34A9-4EF1-AE0F-6CFF9A648E4D}" type="sibTrans" cxnId="{A51A8E4A-02BE-4156-A504-2BE2C7C80628}">
      <dgm:prSet/>
      <dgm:spPr/>
      <dgm:t>
        <a:bodyPr/>
        <a:lstStyle/>
        <a:p>
          <a:endParaRPr lang="en-US"/>
        </a:p>
      </dgm:t>
    </dgm:pt>
    <dgm:pt modelId="{FE87CFB7-F8D6-498D-AF76-2743F87D875D}">
      <dgm:prSet custT="1"/>
      <dgm:spPr>
        <a:xfrm>
          <a:off x="0" y="735098"/>
          <a:ext cx="5167184" cy="1979525"/>
        </a:xfrm>
        <a:prstGeom prst="rect">
          <a:avLst/>
        </a:prstGeom>
        <a:noFill/>
        <a:ln>
          <a:noFill/>
        </a:ln>
        <a:effectLst/>
      </dgm:spPr>
      <dgm:t>
        <a:bodyPr/>
        <a:lstStyle/>
        <a:p>
          <a:pPr marL="400050" indent="-342900" rtl="0"/>
          <a:r>
            <a:rPr lang="en-US" sz="1600" b="0" dirty="0">
              <a:solidFill>
                <a:srgbClr val="000000">
                  <a:hueOff val="0"/>
                  <a:satOff val="0"/>
                  <a:lumOff val="0"/>
                  <a:alphaOff val="0"/>
                </a:srgbClr>
              </a:solidFill>
              <a:latin typeface="Verdana"/>
              <a:ea typeface="+mn-ea"/>
              <a:cs typeface="+mn-cs"/>
            </a:rPr>
            <a:t>Ballot groups are made up of a minimum of 10 individuals</a:t>
          </a:r>
        </a:p>
      </dgm:t>
    </dgm:pt>
    <dgm:pt modelId="{F62BFD36-31B1-4410-89DE-C3E03348A24E}" type="parTrans" cxnId="{086D650C-B396-44A7-B703-0BDE163C8328}">
      <dgm:prSet/>
      <dgm:spPr/>
      <dgm:t>
        <a:bodyPr/>
        <a:lstStyle/>
        <a:p>
          <a:endParaRPr lang="en-US"/>
        </a:p>
      </dgm:t>
    </dgm:pt>
    <dgm:pt modelId="{0532153A-9C97-4ACD-B546-3B817E11A63C}" type="sibTrans" cxnId="{086D650C-B396-44A7-B703-0BDE163C8328}">
      <dgm:prSet/>
      <dgm:spPr/>
      <dgm:t>
        <a:bodyPr/>
        <a:lstStyle/>
        <a:p>
          <a:endParaRPr lang="en-US"/>
        </a:p>
      </dgm:t>
    </dgm:pt>
    <dgm:pt modelId="{283AB49D-4810-463A-B51C-43DC394E6AA4}">
      <dgm:prSet custT="1"/>
      <dgm:spPr>
        <a:xfrm>
          <a:off x="0" y="735098"/>
          <a:ext cx="5167184" cy="1979525"/>
        </a:xfrm>
        <a:prstGeom prst="rect">
          <a:avLst/>
        </a:prstGeom>
        <a:noFill/>
        <a:ln>
          <a:noFill/>
        </a:ln>
        <a:effectLst/>
      </dgm:spPr>
      <dgm:t>
        <a:bodyPr/>
        <a:lstStyle/>
        <a:p>
          <a:pPr marL="400050" indent="-342900" rtl="0"/>
          <a:r>
            <a:rPr lang="en-US" sz="1600" b="0" dirty="0">
              <a:solidFill>
                <a:srgbClr val="000000">
                  <a:hueOff val="0"/>
                  <a:satOff val="0"/>
                  <a:lumOff val="0"/>
                  <a:alphaOff val="0"/>
                </a:srgbClr>
              </a:solidFill>
              <a:latin typeface="Verdana"/>
              <a:ea typeface="+mn-ea"/>
              <a:cs typeface="+mn-cs"/>
            </a:rPr>
            <a:t>Ballot group participants must be IEEE-SA individual members</a:t>
          </a:r>
        </a:p>
      </dgm:t>
    </dgm:pt>
    <dgm:pt modelId="{B1B45C3C-0544-495B-A007-49AEF33E4C66}" type="parTrans" cxnId="{D0971446-0218-40D3-9950-431B2D878F85}">
      <dgm:prSet/>
      <dgm:spPr/>
      <dgm:t>
        <a:bodyPr/>
        <a:lstStyle/>
        <a:p>
          <a:endParaRPr lang="en-US"/>
        </a:p>
      </dgm:t>
    </dgm:pt>
    <dgm:pt modelId="{0B21D4B3-2461-42B2-8456-9EE4AE38039A}" type="sibTrans" cxnId="{D0971446-0218-40D3-9950-431B2D878F85}">
      <dgm:prSet/>
      <dgm:spPr/>
      <dgm:t>
        <a:bodyPr/>
        <a:lstStyle/>
        <a:p>
          <a:endParaRPr lang="en-US"/>
        </a:p>
      </dgm:t>
    </dgm:pt>
    <dgm:pt modelId="{EE09C392-4AB9-45CB-9064-81BB43CBBCA5}">
      <dgm:prSet custT="1"/>
      <dgm:spPr>
        <a:xfrm>
          <a:off x="0" y="735098"/>
          <a:ext cx="5167184" cy="1979525"/>
        </a:xfrm>
        <a:prstGeom prst="rect">
          <a:avLst/>
        </a:prstGeom>
        <a:noFill/>
        <a:ln>
          <a:noFill/>
        </a:ln>
        <a:effectLst/>
      </dgm:spPr>
      <dgm:t>
        <a:bodyPr/>
        <a:lstStyle/>
        <a:p>
          <a:pPr marL="400050" indent="-342900" rtl="0"/>
          <a:r>
            <a:rPr lang="en-US" sz="1600" b="0" dirty="0">
              <a:solidFill>
                <a:srgbClr val="000000">
                  <a:hueOff val="0"/>
                  <a:satOff val="0"/>
                  <a:lumOff val="0"/>
                  <a:alphaOff val="0"/>
                </a:srgbClr>
              </a:solidFill>
              <a:latin typeface="Verdana"/>
              <a:ea typeface="+mn-ea"/>
              <a:cs typeface="+mn-cs"/>
            </a:rPr>
            <a:t>Individuals represent themselves</a:t>
          </a:r>
        </a:p>
      </dgm:t>
    </dgm:pt>
    <dgm:pt modelId="{9FE99F33-F59D-40EB-9137-0F15A2147736}" type="parTrans" cxnId="{3B5FC4E4-836E-4452-B1FB-551A64A25CAE}">
      <dgm:prSet/>
      <dgm:spPr/>
      <dgm:t>
        <a:bodyPr/>
        <a:lstStyle/>
        <a:p>
          <a:endParaRPr lang="en-US"/>
        </a:p>
      </dgm:t>
    </dgm:pt>
    <dgm:pt modelId="{E17ED991-E2BD-4D70-A2E6-972AFA73872D}" type="sibTrans" cxnId="{3B5FC4E4-836E-4452-B1FB-551A64A25CAE}">
      <dgm:prSet/>
      <dgm:spPr/>
      <dgm:t>
        <a:bodyPr/>
        <a:lstStyle/>
        <a:p>
          <a:endParaRPr lang="en-US"/>
        </a:p>
      </dgm:t>
    </dgm:pt>
    <dgm:pt modelId="{9141D46F-BB8F-4819-804A-CB69AD571D69}">
      <dgm:prSet custT="1"/>
      <dgm:spPr>
        <a:xfrm>
          <a:off x="0" y="3298911"/>
          <a:ext cx="5167184" cy="1647435"/>
        </a:xfrm>
        <a:prstGeom prst="rect">
          <a:avLst/>
        </a:prstGeom>
        <a:noFill/>
        <a:ln>
          <a:noFill/>
        </a:ln>
        <a:effectLst/>
      </dgm:spPr>
      <dgm:t>
        <a:bodyPr/>
        <a:lstStyle/>
        <a:p>
          <a:pPr marL="457200" indent="-400050" defTabSz="711200" rtl="0">
            <a:lnSpc>
              <a:spcPct val="90000"/>
            </a:lnSpc>
            <a:spcBef>
              <a:spcPts val="600"/>
            </a:spcBef>
            <a:spcAft>
              <a:spcPct val="20000"/>
            </a:spcAft>
            <a:buNone/>
          </a:pPr>
          <a:r>
            <a:rPr lang="en-US" sz="1600" b="0" dirty="0">
              <a:solidFill>
                <a:srgbClr val="000000">
                  <a:hueOff val="0"/>
                  <a:satOff val="0"/>
                  <a:lumOff val="0"/>
                  <a:alphaOff val="0"/>
                </a:srgbClr>
              </a:solidFill>
              <a:latin typeface="Verdana"/>
              <a:ea typeface="+mn-ea"/>
              <a:cs typeface="+mn-cs"/>
            </a:rPr>
            <a:t>Designated representative and alternate represent the entity</a:t>
          </a:r>
        </a:p>
      </dgm:t>
    </dgm:pt>
    <dgm:pt modelId="{A08DD970-4C6D-4E42-8827-C065924B8082}" type="parTrans" cxnId="{D943AC0D-9E45-4D5C-ADAB-8469450CDD67}">
      <dgm:prSet/>
      <dgm:spPr/>
      <dgm:t>
        <a:bodyPr/>
        <a:lstStyle/>
        <a:p>
          <a:endParaRPr lang="en-US"/>
        </a:p>
      </dgm:t>
    </dgm:pt>
    <dgm:pt modelId="{01333E84-1FDA-4AF4-8C19-A8631EDAA062}" type="sibTrans" cxnId="{D943AC0D-9E45-4D5C-ADAB-8469450CDD67}">
      <dgm:prSet/>
      <dgm:spPr/>
      <dgm:t>
        <a:bodyPr/>
        <a:lstStyle/>
        <a:p>
          <a:endParaRPr lang="en-US"/>
        </a:p>
      </dgm:t>
    </dgm:pt>
    <dgm:pt modelId="{915A7BAC-0A98-4327-8719-0F7A14E06BC2}">
      <dgm:prSet custT="1"/>
      <dgm:spPr>
        <a:xfrm>
          <a:off x="0" y="3298911"/>
          <a:ext cx="5167184" cy="1647435"/>
        </a:xfrm>
        <a:prstGeom prst="rect">
          <a:avLst/>
        </a:prstGeom>
        <a:noFill/>
        <a:ln>
          <a:noFill/>
        </a:ln>
        <a:effectLst/>
      </dgm:spPr>
      <dgm:t>
        <a:bodyPr/>
        <a:lstStyle/>
        <a:p>
          <a:pPr marL="457200" marR="0" indent="-400050" defTabSz="711200" rtl="0" eaLnBrk="1" fontAlgn="auto" latinLnBrk="0" hangingPunct="1">
            <a:lnSpc>
              <a:spcPct val="90000"/>
            </a:lnSpc>
            <a:spcBef>
              <a:spcPct val="0"/>
            </a:spcBef>
            <a:spcAft>
              <a:spcPct val="20000"/>
            </a:spcAft>
            <a:buClrTx/>
            <a:buSzTx/>
            <a:buFontTx/>
            <a:buNone/>
            <a:tabLst/>
            <a:defRPr/>
          </a:pPr>
          <a:r>
            <a:rPr lang="en-US" sz="1600" b="0" dirty="0">
              <a:solidFill>
                <a:srgbClr val="000000">
                  <a:hueOff val="0"/>
                  <a:satOff val="0"/>
                  <a:lumOff val="0"/>
                  <a:alphaOff val="0"/>
                </a:srgbClr>
              </a:solidFill>
              <a:latin typeface="Verdana"/>
              <a:ea typeface="+mn-ea"/>
              <a:cs typeface="+mn-cs"/>
            </a:rPr>
            <a:t>Entity sends representatives to meetings</a:t>
          </a:r>
        </a:p>
      </dgm:t>
    </dgm:pt>
    <dgm:pt modelId="{A61DD663-9A5F-4145-AB24-404F8C5611C9}" type="parTrans" cxnId="{CC71812E-361B-4FE1-848A-F790DF1F28BD}">
      <dgm:prSet/>
      <dgm:spPr/>
      <dgm:t>
        <a:bodyPr/>
        <a:lstStyle/>
        <a:p>
          <a:endParaRPr lang="en-US"/>
        </a:p>
      </dgm:t>
    </dgm:pt>
    <dgm:pt modelId="{99FFAD80-6EFC-4AC5-9FF8-CC6BB046CC64}" type="sibTrans" cxnId="{CC71812E-361B-4FE1-848A-F790DF1F28BD}">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pt>
    <dgm:pt modelId="{2F2C04DD-673D-4304-ABE0-28A70F7122A2}" type="pres">
      <dgm:prSet presAssocID="{1BFC6D7A-345B-4B65-AD04-0BDCC38417DD}" presName="parentText" presStyleLbl="node1" presStyleIdx="0" presStyleCnt="2" custScaleY="49961" custLinFactNeighborY="-10610">
        <dgm:presLayoutVars>
          <dgm:chMax val="0"/>
          <dgm:bulletEnabled val="1"/>
        </dgm:presLayoutVars>
      </dgm:prSet>
      <dgm:spPr/>
    </dgm:pt>
    <dgm:pt modelId="{F47AC255-823E-4396-940D-82D571967149}" type="pres">
      <dgm:prSet presAssocID="{1BFC6D7A-345B-4B65-AD04-0BDCC38417DD}" presName="childText" presStyleLbl="revTx" presStyleIdx="0" presStyleCnt="2" custScaleY="120158" custLinFactNeighborY="-8135">
        <dgm:presLayoutVars>
          <dgm:bulletEnabled val="1"/>
        </dgm:presLayoutVars>
      </dgm:prSet>
      <dgm:spPr/>
    </dgm:pt>
    <dgm:pt modelId="{B96E680E-9FE9-447E-9D60-0D503E6AB27D}" type="pres">
      <dgm:prSet presAssocID="{7D0252FB-FF96-469D-8F50-59698A62D2A2}" presName="parentText" presStyleLbl="node1" presStyleIdx="1" presStyleCnt="2" custScaleY="61071" custLinFactNeighborX="327" custLinFactNeighborY="-6986">
        <dgm:presLayoutVars>
          <dgm:chMax val="0"/>
          <dgm:bulletEnabled val="1"/>
        </dgm:presLayoutVars>
      </dgm:prSet>
      <dgm:spPr/>
    </dgm:pt>
    <dgm:pt modelId="{B6642CB2-6611-44F3-A6E3-297124613B97}" type="pres">
      <dgm:prSet presAssocID="{7D0252FB-FF96-469D-8F50-59698A62D2A2}" presName="childText" presStyleLbl="revTx" presStyleIdx="1" presStyleCnt="2" custLinFactNeighborY="6476">
        <dgm:presLayoutVars>
          <dgm:bulletEnabled val="1"/>
        </dgm:presLayoutVars>
      </dgm:prSet>
      <dgm:spPr/>
    </dgm:pt>
  </dgm:ptLst>
  <dgm:cxnLst>
    <dgm:cxn modelId="{5DB61001-6F69-41BA-93C0-30C656D1EFBD}" type="presOf" srcId="{5AB4769B-C780-4281-A872-2048E536CE50}" destId="{B6642CB2-6611-44F3-A6E3-297124613B97}" srcOrd="0" destOrd="3" presId="urn:microsoft.com/office/officeart/2005/8/layout/vList2"/>
    <dgm:cxn modelId="{086D650C-B396-44A7-B703-0BDE163C8328}" srcId="{6CD2FDC9-4313-46FA-87A3-2B4918E1B600}" destId="{FE87CFB7-F8D6-498D-AF76-2743F87D875D}" srcOrd="0" destOrd="0" parTransId="{F62BFD36-31B1-4410-89DE-C3E03348A24E}" sibTransId="{0532153A-9C97-4ACD-B546-3B817E11A63C}"/>
    <dgm:cxn modelId="{D943AC0D-9E45-4D5C-ADAB-8469450CDD67}" srcId="{7D0252FB-FF96-469D-8F50-59698A62D2A2}" destId="{9141D46F-BB8F-4819-804A-CB69AD571D69}" srcOrd="1" destOrd="0" parTransId="{A08DD970-4C6D-4E42-8827-C065924B8082}" sibTransId="{01333E84-1FDA-4AF4-8C19-A8631EDAA062}"/>
    <dgm:cxn modelId="{216C5D11-85C6-4C2E-98E0-B98F073E3294}" srcId="{7D0252FB-FF96-469D-8F50-59698A62D2A2}" destId="{176C6812-384B-40E1-851B-71B132968070}" srcOrd="0" destOrd="0" parTransId="{A333FB39-722D-40CF-909C-1E658894333C}" sibTransId="{8D16F5B0-606B-4ED9-BCDB-502C9D609BA7}"/>
    <dgm:cxn modelId="{6A64A716-427F-49DE-91AE-70A7AB2D5CF1}" type="presOf" srcId="{7D0252FB-FF96-469D-8F50-59698A62D2A2}" destId="{B96E680E-9FE9-447E-9D60-0D503E6AB27D}" srcOrd="0" destOrd="0" presId="urn:microsoft.com/office/officeart/2005/8/layout/vList2"/>
    <dgm:cxn modelId="{362DB527-8098-4992-8B30-C987D97A9381}" type="presOf" srcId="{283AB49D-4810-463A-B51C-43DC394E6AA4}" destId="{F47AC255-823E-4396-940D-82D571967149}" srcOrd="0" destOrd="4" presId="urn:microsoft.com/office/officeart/2005/8/layout/vList2"/>
    <dgm:cxn modelId="{CC71812E-361B-4FE1-848A-F790DF1F28BD}" srcId="{F7D8812F-A919-4E1E-840C-DB23A3BFEEEA}" destId="{915A7BAC-0A98-4327-8719-0F7A14E06BC2}" srcOrd="1" destOrd="0" parTransId="{A61DD663-9A5F-4145-AB24-404F8C5611C9}" sibTransId="{99FFAD80-6EFC-4AC5-9FF8-CC6BB046CC64}"/>
    <dgm:cxn modelId="{7F641C3F-D9B9-444C-8CEB-C3FAA57B2515}" type="presOf" srcId="{25A0EDA7-9766-419E-8F3E-5228EADD2265}" destId="{F47AC255-823E-4396-940D-82D571967149}" srcOrd="0" destOrd="0" presId="urn:microsoft.com/office/officeart/2005/8/layout/vList2"/>
    <dgm:cxn modelId="{18C68865-0B75-4A0F-B1F3-D4D44DC326BC}" srcId="{1BFC6D7A-345B-4B65-AD04-0BDCC38417DD}" destId="{6CD2FDC9-4313-46FA-87A3-2B4918E1B600}" srcOrd="2" destOrd="0" parTransId="{DCE2AF61-7C49-4AA6-9B4D-E138343F9E93}" sibTransId="{BD4AA38E-50A2-4444-A41E-172C32A8CD44}"/>
    <dgm:cxn modelId="{D0971446-0218-40D3-9950-431B2D878F85}" srcId="{6CD2FDC9-4313-46FA-87A3-2B4918E1B600}" destId="{283AB49D-4810-463A-B51C-43DC394E6AA4}" srcOrd="1" destOrd="0" parTransId="{B1B45C3C-0544-495B-A007-49AEF33E4C66}" sibTransId="{0B21D4B3-2461-42B2-8456-9EE4AE38039A}"/>
    <dgm:cxn modelId="{A51A8E4A-02BE-4156-A504-2BE2C7C80628}" srcId="{F7D8812F-A919-4E1E-840C-DB23A3BFEEEA}" destId="{5AB4769B-C780-4281-A872-2048E536CE50}" srcOrd="0" destOrd="0" parTransId="{BD00D766-2751-4037-B66A-683DDDEFC5C8}" sibTransId="{D2FDEC93-34A9-4EF1-AE0F-6CFF9A648E4D}"/>
    <dgm:cxn modelId="{6B37886C-B111-4736-814D-9C52A7288301}" srcId="{1BFC6D7A-345B-4B65-AD04-0BDCC38417DD}" destId="{25A0EDA7-9766-419E-8F3E-5228EADD2265}" srcOrd="0" destOrd="0" parTransId="{88FBA356-5550-4BDC-9B7E-B9E018C0315D}" sibTransId="{64856844-924F-4C91-B155-9BD2E95A83DD}"/>
    <dgm:cxn modelId="{8690B251-AD7D-44EE-A980-FE95A5865DA4}" type="presOf" srcId="{F7D8812F-A919-4E1E-840C-DB23A3BFEEEA}" destId="{B6642CB2-6611-44F3-A6E3-297124613B97}" srcOrd="0" destOrd="2" presId="urn:microsoft.com/office/officeart/2005/8/layout/vList2"/>
    <dgm:cxn modelId="{0AE84152-FF24-4295-AA39-A1C955EB776A}" type="presOf" srcId="{915A7BAC-0A98-4327-8719-0F7A14E06BC2}" destId="{B6642CB2-6611-44F3-A6E3-297124613B97}" srcOrd="0" destOrd="4" presId="urn:microsoft.com/office/officeart/2005/8/layout/vList2"/>
    <dgm:cxn modelId="{7DB50292-9CD7-4F3C-8163-5EF4EAB311C2}" srcId="{F58E1990-B671-4B7C-AE0A-7D1D471BD62F}" destId="{7D0252FB-FF96-469D-8F50-59698A62D2A2}" srcOrd="1" destOrd="0" parTransId="{70B5C38F-B7D6-4618-9CBA-ED21C72A665C}" sibTransId="{10AA3974-D646-4CBA-A9DC-A49D4565C2A6}"/>
    <dgm:cxn modelId="{A67EB893-AC37-4A23-96FF-CB8C3C7116B6}" type="presOf" srcId="{EE09C392-4AB9-45CB-9064-81BB43CBBCA5}" destId="{F47AC255-823E-4396-940D-82D571967149}" srcOrd="0" destOrd="1" presId="urn:microsoft.com/office/officeart/2005/8/layout/vList2"/>
    <dgm:cxn modelId="{DC3D889A-3FA0-43E8-A70D-BB9158070130}" type="presOf" srcId="{6CD2FDC9-4313-46FA-87A3-2B4918E1B600}" destId="{F47AC255-823E-4396-940D-82D571967149}" srcOrd="0" destOrd="2" presId="urn:microsoft.com/office/officeart/2005/8/layout/vList2"/>
    <dgm:cxn modelId="{2B18C2A2-76E1-4EF0-A170-E23AB8080615}" type="presOf" srcId="{F58E1990-B671-4B7C-AE0A-7D1D471BD62F}" destId="{4372AB89-ECB1-40A6-87CB-9A677B752C77}" srcOrd="0" destOrd="0" presId="urn:microsoft.com/office/officeart/2005/8/layout/vList2"/>
    <dgm:cxn modelId="{6336FDAD-1088-469F-A384-CE951552B4FC}" type="presOf" srcId="{9141D46F-BB8F-4819-804A-CB69AD571D69}" destId="{B6642CB2-6611-44F3-A6E3-297124613B97}" srcOrd="0" destOrd="1" presId="urn:microsoft.com/office/officeart/2005/8/layout/vList2"/>
    <dgm:cxn modelId="{465B89DC-8107-4760-85A5-F9B34155DC3C}" type="presOf" srcId="{176C6812-384B-40E1-851B-71B132968070}" destId="{B6642CB2-6611-44F3-A6E3-297124613B97}" srcOrd="0" destOrd="0" presId="urn:microsoft.com/office/officeart/2005/8/layout/vList2"/>
    <dgm:cxn modelId="{7CAC21DE-0CD1-4CC7-9B46-8F4B90AD7095}" srcId="{F58E1990-B671-4B7C-AE0A-7D1D471BD62F}" destId="{1BFC6D7A-345B-4B65-AD04-0BDCC38417DD}" srcOrd="0" destOrd="0" parTransId="{CC317737-6E41-4577-8A93-7B2F8C07EAFB}" sibTransId="{4747A952-1F27-4B02-9F30-113132BC4DE9}"/>
    <dgm:cxn modelId="{D66947E3-357D-4A93-95A1-66C015C33E29}" srcId="{7D0252FB-FF96-469D-8F50-59698A62D2A2}" destId="{F7D8812F-A919-4E1E-840C-DB23A3BFEEEA}" srcOrd="2" destOrd="0" parTransId="{0D6C79A5-886F-48F1-BFB5-739C721E0152}" sibTransId="{509EEA69-8C81-4A9F-90CA-6E7468093C03}"/>
    <dgm:cxn modelId="{3B5FC4E4-836E-4452-B1FB-551A64A25CAE}" srcId="{1BFC6D7A-345B-4B65-AD04-0BDCC38417DD}" destId="{EE09C392-4AB9-45CB-9064-81BB43CBBCA5}" srcOrd="1" destOrd="0" parTransId="{9FE99F33-F59D-40EB-9137-0F15A2147736}" sibTransId="{E17ED991-E2BD-4D70-A2E6-972AFA73872D}"/>
    <dgm:cxn modelId="{5A8CC1E7-7BE3-4874-AED4-846DA7C52549}" type="presOf" srcId="{1BFC6D7A-345B-4B65-AD04-0BDCC38417DD}" destId="{2F2C04DD-673D-4304-ABE0-28A70F7122A2}" srcOrd="0" destOrd="0" presId="urn:microsoft.com/office/officeart/2005/8/layout/vList2"/>
    <dgm:cxn modelId="{FE9410F4-B17A-4557-9F45-3CF0151809A3}" type="presOf" srcId="{FE87CFB7-F8D6-498D-AF76-2743F87D875D}" destId="{F47AC255-823E-4396-940D-82D571967149}" srcOrd="0" destOrd="3" presId="urn:microsoft.com/office/officeart/2005/8/layout/vList2"/>
    <dgm:cxn modelId="{AD596D02-EB75-469C-9D98-EAD40A6C086A}" type="presParOf" srcId="{4372AB89-ECB1-40A6-87CB-9A677B752C77}" destId="{2F2C04DD-673D-4304-ABE0-28A70F7122A2}" srcOrd="0" destOrd="0" presId="urn:microsoft.com/office/officeart/2005/8/layout/vList2"/>
    <dgm:cxn modelId="{E39B7181-00FC-4B2F-A5D7-E18760752535}" type="presParOf" srcId="{4372AB89-ECB1-40A6-87CB-9A677B752C77}" destId="{F47AC255-823E-4396-940D-82D571967149}" srcOrd="1" destOrd="0" presId="urn:microsoft.com/office/officeart/2005/8/layout/vList2"/>
    <dgm:cxn modelId="{B600B326-0B87-4C46-ABB0-20DAA17C4810}" type="presParOf" srcId="{4372AB89-ECB1-40A6-87CB-9A677B752C77}" destId="{B96E680E-9FE9-447E-9D60-0D503E6AB27D}" srcOrd="2" destOrd="0" presId="urn:microsoft.com/office/officeart/2005/8/layout/vList2"/>
    <dgm:cxn modelId="{CA85BFA8-0E1F-453B-9AF4-63A5D33F495F}" type="presParOf" srcId="{4372AB89-ECB1-40A6-87CB-9A677B752C77}" destId="{B6642CB2-6611-44F3-A6E3-297124613B9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0A5D4-F134-448E-9C1D-D573F3DA7AA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A59B9B-CFC4-4700-8D83-EE8BC48602B2}">
      <dgm:prSet phldrT="[Text]" custT="1"/>
      <dgm:spPr>
        <a:solidFill>
          <a:srgbClr val="AAB8CD"/>
        </a:solidFill>
      </dgm:spPr>
      <dgm:t>
        <a:bodyPr/>
        <a:lstStyle/>
        <a:p>
          <a:r>
            <a:rPr lang="en-US" sz="2000" b="1" dirty="0"/>
            <a:t>Pre-IEEE</a:t>
          </a:r>
        </a:p>
      </dgm:t>
    </dgm:pt>
    <dgm:pt modelId="{92328D76-C555-4899-92B4-279E06CBDE3F}" type="parTrans" cxnId="{0524D51E-269F-4915-A304-25C2F8080A47}">
      <dgm:prSet/>
      <dgm:spPr/>
      <dgm:t>
        <a:bodyPr/>
        <a:lstStyle/>
        <a:p>
          <a:endParaRPr lang="en-US" sz="3200"/>
        </a:p>
      </dgm:t>
    </dgm:pt>
    <dgm:pt modelId="{C15239E3-033C-4130-8822-B3DE57774E6E}" type="sibTrans" cxnId="{0524D51E-269F-4915-A304-25C2F8080A47}">
      <dgm:prSet/>
      <dgm:spPr/>
      <dgm:t>
        <a:bodyPr/>
        <a:lstStyle/>
        <a:p>
          <a:endParaRPr lang="en-US" sz="3200"/>
        </a:p>
      </dgm:t>
    </dgm:pt>
    <dgm:pt modelId="{007229B0-8726-40CB-90A3-357CA303DA3F}">
      <dgm:prSet phldrT="[Text]" custT="1"/>
      <dgm:spPr/>
      <dgm:t>
        <a:bodyPr/>
        <a:lstStyle/>
        <a:p>
          <a:r>
            <a:rPr lang="en-US" sz="1400" dirty="0" err="1"/>
            <a:t>Accellera</a:t>
          </a:r>
          <a:r>
            <a:rPr lang="en-US" sz="1400" dirty="0"/>
            <a:t> consortium created open standard for industry adoption</a:t>
          </a:r>
        </a:p>
      </dgm:t>
    </dgm:pt>
    <dgm:pt modelId="{BE8B50D0-7781-48AD-9D6C-90EFCC68F338}" type="parTrans" cxnId="{15CC170C-1232-4F42-B989-8B39E79895E2}">
      <dgm:prSet/>
      <dgm:spPr/>
      <dgm:t>
        <a:bodyPr/>
        <a:lstStyle/>
        <a:p>
          <a:endParaRPr lang="en-US" sz="3200"/>
        </a:p>
      </dgm:t>
    </dgm:pt>
    <dgm:pt modelId="{B524BEE2-5A76-4DB7-B669-1EB6CE7C4F96}" type="sibTrans" cxnId="{15CC170C-1232-4F42-B989-8B39E79895E2}">
      <dgm:prSet/>
      <dgm:spPr/>
      <dgm:t>
        <a:bodyPr/>
        <a:lstStyle/>
        <a:p>
          <a:endParaRPr lang="en-US" sz="3200"/>
        </a:p>
      </dgm:t>
    </dgm:pt>
    <dgm:pt modelId="{96202CCD-56C4-4D51-8CBB-B3FE2050A66A}">
      <dgm:prSet phldrT="[Text]" custT="1"/>
      <dgm:spPr>
        <a:solidFill>
          <a:srgbClr val="4898D6"/>
        </a:solidFill>
      </dgm:spPr>
      <dgm:t>
        <a:bodyPr/>
        <a:lstStyle/>
        <a:p>
          <a:r>
            <a:rPr lang="en-US" sz="2000" b="1" dirty="0"/>
            <a:t>IEEE</a:t>
          </a:r>
        </a:p>
      </dgm:t>
    </dgm:pt>
    <dgm:pt modelId="{9459AD90-2B4B-45A1-B6D8-BDF12EC60293}" type="parTrans" cxnId="{CF2705D3-BA32-4B4E-B7BA-C304441ECA05}">
      <dgm:prSet/>
      <dgm:spPr/>
      <dgm:t>
        <a:bodyPr/>
        <a:lstStyle/>
        <a:p>
          <a:endParaRPr lang="en-US" sz="3200"/>
        </a:p>
      </dgm:t>
    </dgm:pt>
    <dgm:pt modelId="{4947BFAB-590D-4E7B-AD2F-C024A65761A2}" type="sibTrans" cxnId="{CF2705D3-BA32-4B4E-B7BA-C304441ECA05}">
      <dgm:prSet/>
      <dgm:spPr/>
      <dgm:t>
        <a:bodyPr/>
        <a:lstStyle/>
        <a:p>
          <a:endParaRPr lang="en-US" sz="3200"/>
        </a:p>
      </dgm:t>
    </dgm:pt>
    <dgm:pt modelId="{BC46A7DE-28B7-4EF9-9CC7-BE660C79E3C5}">
      <dgm:prSet phldrT="[Text]" custT="1"/>
      <dgm:spPr/>
      <dgm:t>
        <a:bodyPr/>
        <a:lstStyle/>
        <a:p>
          <a:r>
            <a:rPr lang="en-US" sz="1400" dirty="0"/>
            <a:t>IEEE used consensus process to achieve global approval</a:t>
          </a:r>
        </a:p>
      </dgm:t>
    </dgm:pt>
    <dgm:pt modelId="{1CFC8DE6-5D88-47C3-A954-8034AFEF92D1}" type="parTrans" cxnId="{6A6AE139-28D0-4EAE-A5A7-DE632173B364}">
      <dgm:prSet/>
      <dgm:spPr/>
      <dgm:t>
        <a:bodyPr/>
        <a:lstStyle/>
        <a:p>
          <a:endParaRPr lang="en-US" sz="3200"/>
        </a:p>
      </dgm:t>
    </dgm:pt>
    <dgm:pt modelId="{7C680197-ABB3-4305-9029-CCDF01CBAB3C}" type="sibTrans" cxnId="{6A6AE139-28D0-4EAE-A5A7-DE632173B364}">
      <dgm:prSet/>
      <dgm:spPr/>
      <dgm:t>
        <a:bodyPr/>
        <a:lstStyle/>
        <a:p>
          <a:endParaRPr lang="en-US" sz="3200"/>
        </a:p>
      </dgm:t>
    </dgm:pt>
    <dgm:pt modelId="{159CB3EE-6938-4CE6-9B3A-061913EA506A}">
      <dgm:prSet custT="1"/>
      <dgm:spPr/>
      <dgm:t>
        <a:bodyPr/>
        <a:lstStyle/>
        <a:p>
          <a:r>
            <a:rPr lang="en-US" sz="1400" dirty="0"/>
            <a:t>Created stable standard for industry to adopt</a:t>
          </a:r>
        </a:p>
      </dgm:t>
    </dgm:pt>
    <dgm:pt modelId="{FBB79032-A11D-43B6-89DD-B080F2C9AFED}" type="parTrans" cxnId="{9B96A81F-027A-42B6-A821-97EED43017D2}">
      <dgm:prSet/>
      <dgm:spPr/>
      <dgm:t>
        <a:bodyPr/>
        <a:lstStyle/>
        <a:p>
          <a:endParaRPr lang="en-US" sz="3200"/>
        </a:p>
      </dgm:t>
    </dgm:pt>
    <dgm:pt modelId="{A0471195-9FBB-4972-BE19-852FE1D181BE}" type="sibTrans" cxnId="{9B96A81F-027A-42B6-A821-97EED43017D2}">
      <dgm:prSet/>
      <dgm:spPr/>
      <dgm:t>
        <a:bodyPr/>
        <a:lstStyle/>
        <a:p>
          <a:endParaRPr lang="en-US" sz="3200"/>
        </a:p>
      </dgm:t>
    </dgm:pt>
    <dgm:pt modelId="{5D908B50-F968-4311-B1B5-73D754C4351B}">
      <dgm:prSet custT="1"/>
      <dgm:spPr>
        <a:solidFill>
          <a:srgbClr val="0090C5"/>
        </a:solidFill>
      </dgm:spPr>
      <dgm:t>
        <a:bodyPr/>
        <a:lstStyle/>
        <a:p>
          <a:r>
            <a:rPr lang="en-US" sz="2000" b="1" dirty="0"/>
            <a:t>IEC</a:t>
          </a:r>
        </a:p>
      </dgm:t>
    </dgm:pt>
    <dgm:pt modelId="{24C903E3-6F8E-441B-A665-AC4CE3FC6C27}" type="parTrans" cxnId="{C46AD35C-63EB-4EB6-BAC1-6E9ACBFA462E}">
      <dgm:prSet/>
      <dgm:spPr/>
      <dgm:t>
        <a:bodyPr/>
        <a:lstStyle/>
        <a:p>
          <a:endParaRPr lang="en-US" sz="3200"/>
        </a:p>
      </dgm:t>
    </dgm:pt>
    <dgm:pt modelId="{D6FF81CD-8950-434A-BFF8-F61CEE18CE27}" type="sibTrans" cxnId="{C46AD35C-63EB-4EB6-BAC1-6E9ACBFA462E}">
      <dgm:prSet/>
      <dgm:spPr/>
      <dgm:t>
        <a:bodyPr/>
        <a:lstStyle/>
        <a:p>
          <a:endParaRPr lang="en-US" sz="3200"/>
        </a:p>
      </dgm:t>
    </dgm:pt>
    <dgm:pt modelId="{E65B774D-A208-4CE9-B95D-12EA5E281D7B}">
      <dgm:prSet custT="1"/>
      <dgm:spPr/>
      <dgm:t>
        <a:bodyPr/>
        <a:lstStyle/>
        <a:p>
          <a:r>
            <a:rPr lang="en-US" sz="1400" dirty="0"/>
            <a:t>Used IEEE/IEC dual-logo process</a:t>
          </a:r>
        </a:p>
      </dgm:t>
    </dgm:pt>
    <dgm:pt modelId="{DF857371-6078-4C0F-802E-862C6F687137}" type="parTrans" cxnId="{E31D5E65-5E89-405D-810F-E2E165CDAF91}">
      <dgm:prSet/>
      <dgm:spPr/>
      <dgm:t>
        <a:bodyPr/>
        <a:lstStyle/>
        <a:p>
          <a:endParaRPr lang="en-US" sz="3200"/>
        </a:p>
      </dgm:t>
    </dgm:pt>
    <dgm:pt modelId="{9FCE7A1C-294B-4E88-A969-B57C31ED2D54}" type="sibTrans" cxnId="{E31D5E65-5E89-405D-810F-E2E165CDAF91}">
      <dgm:prSet/>
      <dgm:spPr/>
      <dgm:t>
        <a:bodyPr/>
        <a:lstStyle/>
        <a:p>
          <a:endParaRPr lang="en-US" sz="3200"/>
        </a:p>
      </dgm:t>
    </dgm:pt>
    <dgm:pt modelId="{9DDAA8BE-2686-4FF3-881E-CCA6AF33DDF1}" type="pres">
      <dgm:prSet presAssocID="{33C0A5D4-F134-448E-9C1D-D573F3DA7AAF}" presName="linear" presStyleCnt="0">
        <dgm:presLayoutVars>
          <dgm:animLvl val="lvl"/>
          <dgm:resizeHandles val="exact"/>
        </dgm:presLayoutVars>
      </dgm:prSet>
      <dgm:spPr/>
    </dgm:pt>
    <dgm:pt modelId="{C52AC37F-B7B0-493D-9B1C-8B66894A01DC}" type="pres">
      <dgm:prSet presAssocID="{ECA59B9B-CFC4-4700-8D83-EE8BC48602B2}" presName="parentText" presStyleLbl="node1" presStyleIdx="0" presStyleCnt="3">
        <dgm:presLayoutVars>
          <dgm:chMax val="0"/>
          <dgm:bulletEnabled val="1"/>
        </dgm:presLayoutVars>
      </dgm:prSet>
      <dgm:spPr/>
    </dgm:pt>
    <dgm:pt modelId="{0F2FA6BA-79B3-44F3-992D-5E8517C7854E}" type="pres">
      <dgm:prSet presAssocID="{ECA59B9B-CFC4-4700-8D83-EE8BC48602B2}" presName="childText" presStyleLbl="revTx" presStyleIdx="0" presStyleCnt="3">
        <dgm:presLayoutVars>
          <dgm:bulletEnabled val="1"/>
        </dgm:presLayoutVars>
      </dgm:prSet>
      <dgm:spPr/>
    </dgm:pt>
    <dgm:pt modelId="{BEE32E0A-9FB1-4653-9129-F103AF591C3D}" type="pres">
      <dgm:prSet presAssocID="{96202CCD-56C4-4D51-8CBB-B3FE2050A66A}" presName="parentText" presStyleLbl="node1" presStyleIdx="1" presStyleCnt="3" custLinFactNeighborX="-11250" custLinFactNeighborY="5103">
        <dgm:presLayoutVars>
          <dgm:chMax val="0"/>
          <dgm:bulletEnabled val="1"/>
        </dgm:presLayoutVars>
      </dgm:prSet>
      <dgm:spPr/>
    </dgm:pt>
    <dgm:pt modelId="{49F69D8D-361E-483E-AC5B-CA3FAC48814B}" type="pres">
      <dgm:prSet presAssocID="{96202CCD-56C4-4D51-8CBB-B3FE2050A66A}" presName="childText" presStyleLbl="revTx" presStyleIdx="1" presStyleCnt="3">
        <dgm:presLayoutVars>
          <dgm:bulletEnabled val="1"/>
        </dgm:presLayoutVars>
      </dgm:prSet>
      <dgm:spPr/>
    </dgm:pt>
    <dgm:pt modelId="{BACBA030-453C-42C8-99C6-7F4163D508B5}" type="pres">
      <dgm:prSet presAssocID="{5D908B50-F968-4311-B1B5-73D754C4351B}" presName="parentText" presStyleLbl="node1" presStyleIdx="2" presStyleCnt="3">
        <dgm:presLayoutVars>
          <dgm:chMax val="0"/>
          <dgm:bulletEnabled val="1"/>
        </dgm:presLayoutVars>
      </dgm:prSet>
      <dgm:spPr/>
    </dgm:pt>
    <dgm:pt modelId="{F0C99C79-B134-4C47-BC4C-3EF4A4E73786}" type="pres">
      <dgm:prSet presAssocID="{5D908B50-F968-4311-B1B5-73D754C4351B}" presName="childText" presStyleLbl="revTx" presStyleIdx="2" presStyleCnt="3">
        <dgm:presLayoutVars>
          <dgm:bulletEnabled val="1"/>
        </dgm:presLayoutVars>
      </dgm:prSet>
      <dgm:spPr/>
    </dgm:pt>
  </dgm:ptLst>
  <dgm:cxnLst>
    <dgm:cxn modelId="{15CC170C-1232-4F42-B989-8B39E79895E2}" srcId="{ECA59B9B-CFC4-4700-8D83-EE8BC48602B2}" destId="{007229B0-8726-40CB-90A3-357CA303DA3F}" srcOrd="0" destOrd="0" parTransId="{BE8B50D0-7781-48AD-9D6C-90EFCC68F338}" sibTransId="{B524BEE2-5A76-4DB7-B669-1EB6CE7C4F96}"/>
    <dgm:cxn modelId="{BFA34313-EB37-4A6A-AB1E-584D26426F55}" type="presOf" srcId="{5D908B50-F968-4311-B1B5-73D754C4351B}" destId="{BACBA030-453C-42C8-99C6-7F4163D508B5}" srcOrd="0" destOrd="0" presId="urn:microsoft.com/office/officeart/2005/8/layout/vList2"/>
    <dgm:cxn modelId="{0524D51E-269F-4915-A304-25C2F8080A47}" srcId="{33C0A5D4-F134-448E-9C1D-D573F3DA7AAF}" destId="{ECA59B9B-CFC4-4700-8D83-EE8BC48602B2}" srcOrd="0" destOrd="0" parTransId="{92328D76-C555-4899-92B4-279E06CBDE3F}" sibTransId="{C15239E3-033C-4130-8822-B3DE57774E6E}"/>
    <dgm:cxn modelId="{9B96A81F-027A-42B6-A821-97EED43017D2}" srcId="{96202CCD-56C4-4D51-8CBB-B3FE2050A66A}" destId="{159CB3EE-6938-4CE6-9B3A-061913EA506A}" srcOrd="1" destOrd="0" parTransId="{FBB79032-A11D-43B6-89DD-B080F2C9AFED}" sibTransId="{A0471195-9FBB-4972-BE19-852FE1D181BE}"/>
    <dgm:cxn modelId="{6A6AE139-28D0-4EAE-A5A7-DE632173B364}" srcId="{96202CCD-56C4-4D51-8CBB-B3FE2050A66A}" destId="{BC46A7DE-28B7-4EF9-9CC7-BE660C79E3C5}" srcOrd="0" destOrd="0" parTransId="{1CFC8DE6-5D88-47C3-A954-8034AFEF92D1}" sibTransId="{7C680197-ABB3-4305-9029-CCDF01CBAB3C}"/>
    <dgm:cxn modelId="{C46AD35C-63EB-4EB6-BAC1-6E9ACBFA462E}" srcId="{33C0A5D4-F134-448E-9C1D-D573F3DA7AAF}" destId="{5D908B50-F968-4311-B1B5-73D754C4351B}" srcOrd="2" destOrd="0" parTransId="{24C903E3-6F8E-441B-A665-AC4CE3FC6C27}" sibTransId="{D6FF81CD-8950-434A-BFF8-F61CEE18CE27}"/>
    <dgm:cxn modelId="{1A24BE64-E4A2-4F4B-9A9E-E3597DF022E7}" type="presOf" srcId="{33C0A5D4-F134-448E-9C1D-D573F3DA7AAF}" destId="{9DDAA8BE-2686-4FF3-881E-CCA6AF33DDF1}" srcOrd="0" destOrd="0" presId="urn:microsoft.com/office/officeart/2005/8/layout/vList2"/>
    <dgm:cxn modelId="{E31D5E65-5E89-405D-810F-E2E165CDAF91}" srcId="{5D908B50-F968-4311-B1B5-73D754C4351B}" destId="{E65B774D-A208-4CE9-B95D-12EA5E281D7B}" srcOrd="0" destOrd="0" parTransId="{DF857371-6078-4C0F-802E-862C6F687137}" sibTransId="{9FCE7A1C-294B-4E88-A969-B57C31ED2D54}"/>
    <dgm:cxn modelId="{2A40054B-B016-4522-B9F8-F1083AE1672A}" type="presOf" srcId="{ECA59B9B-CFC4-4700-8D83-EE8BC48602B2}" destId="{C52AC37F-B7B0-493D-9B1C-8B66894A01DC}" srcOrd="0" destOrd="0" presId="urn:microsoft.com/office/officeart/2005/8/layout/vList2"/>
    <dgm:cxn modelId="{CF2705D3-BA32-4B4E-B7BA-C304441ECA05}" srcId="{33C0A5D4-F134-448E-9C1D-D573F3DA7AAF}" destId="{96202CCD-56C4-4D51-8CBB-B3FE2050A66A}" srcOrd="1" destOrd="0" parTransId="{9459AD90-2B4B-45A1-B6D8-BDF12EC60293}" sibTransId="{4947BFAB-590D-4E7B-AD2F-C024A65761A2}"/>
    <dgm:cxn modelId="{1770E5D8-B071-44FE-95D1-4CAB9AB0B5BB}" type="presOf" srcId="{159CB3EE-6938-4CE6-9B3A-061913EA506A}" destId="{49F69D8D-361E-483E-AC5B-CA3FAC48814B}" srcOrd="0" destOrd="1" presId="urn:microsoft.com/office/officeart/2005/8/layout/vList2"/>
    <dgm:cxn modelId="{8DD62EE0-E975-4FC5-889B-BE8ED88C737C}" type="presOf" srcId="{BC46A7DE-28B7-4EF9-9CC7-BE660C79E3C5}" destId="{49F69D8D-361E-483E-AC5B-CA3FAC48814B}" srcOrd="0" destOrd="0" presId="urn:microsoft.com/office/officeart/2005/8/layout/vList2"/>
    <dgm:cxn modelId="{F07CB8ED-1DD8-469A-A140-0F35D68FC357}" type="presOf" srcId="{007229B0-8726-40CB-90A3-357CA303DA3F}" destId="{0F2FA6BA-79B3-44F3-992D-5E8517C7854E}" srcOrd="0" destOrd="0" presId="urn:microsoft.com/office/officeart/2005/8/layout/vList2"/>
    <dgm:cxn modelId="{70AF10EE-CB76-4034-9051-C2E4E0188116}" type="presOf" srcId="{96202CCD-56C4-4D51-8CBB-B3FE2050A66A}" destId="{BEE32E0A-9FB1-4653-9129-F103AF591C3D}" srcOrd="0" destOrd="0" presId="urn:microsoft.com/office/officeart/2005/8/layout/vList2"/>
    <dgm:cxn modelId="{2CFA1AF0-6CD1-4AFB-9AC7-E3F54D244B95}" type="presOf" srcId="{E65B774D-A208-4CE9-B95D-12EA5E281D7B}" destId="{F0C99C79-B134-4C47-BC4C-3EF4A4E73786}" srcOrd="0" destOrd="0" presId="urn:microsoft.com/office/officeart/2005/8/layout/vList2"/>
    <dgm:cxn modelId="{AE88353B-24F0-49C7-9B83-D55AC3F27ECD}" type="presParOf" srcId="{9DDAA8BE-2686-4FF3-881E-CCA6AF33DDF1}" destId="{C52AC37F-B7B0-493D-9B1C-8B66894A01DC}" srcOrd="0" destOrd="0" presId="urn:microsoft.com/office/officeart/2005/8/layout/vList2"/>
    <dgm:cxn modelId="{C6F45A07-63E7-4DCE-A136-552C1EFAD0A0}" type="presParOf" srcId="{9DDAA8BE-2686-4FF3-881E-CCA6AF33DDF1}" destId="{0F2FA6BA-79B3-44F3-992D-5E8517C7854E}" srcOrd="1" destOrd="0" presId="urn:microsoft.com/office/officeart/2005/8/layout/vList2"/>
    <dgm:cxn modelId="{4ED3B36B-1100-4674-AEC1-2885568961FA}" type="presParOf" srcId="{9DDAA8BE-2686-4FF3-881E-CCA6AF33DDF1}" destId="{BEE32E0A-9FB1-4653-9129-F103AF591C3D}" srcOrd="2" destOrd="0" presId="urn:microsoft.com/office/officeart/2005/8/layout/vList2"/>
    <dgm:cxn modelId="{936468E1-B147-4BB1-8B7E-5E485760BAEC}" type="presParOf" srcId="{9DDAA8BE-2686-4FF3-881E-CCA6AF33DDF1}" destId="{49F69D8D-361E-483E-AC5B-CA3FAC48814B}" srcOrd="3" destOrd="0" presId="urn:microsoft.com/office/officeart/2005/8/layout/vList2"/>
    <dgm:cxn modelId="{1B417E3D-3C1D-487B-BD04-F44BE96376AB}" type="presParOf" srcId="{9DDAA8BE-2686-4FF3-881E-CCA6AF33DDF1}" destId="{BACBA030-453C-42C8-99C6-7F4163D508B5}" srcOrd="4" destOrd="0" presId="urn:microsoft.com/office/officeart/2005/8/layout/vList2"/>
    <dgm:cxn modelId="{ABC99CD1-C812-40C5-A050-0CE2859736F4}" type="presParOf" srcId="{9DDAA8BE-2686-4FF3-881E-CCA6AF33DDF1}" destId="{F0C99C79-B134-4C47-BC4C-3EF4A4E7378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4A54E3-963A-4BFC-8460-847FA222A17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10AA66E-27F4-4E9E-A801-D1C9207FE41D}">
      <dgm:prSet phldrT="[Text]" custT="1"/>
      <dgm:spPr>
        <a:solidFill>
          <a:srgbClr val="AAB8CD"/>
        </a:solidFill>
      </dgm:spPr>
      <dgm:t>
        <a:bodyPr/>
        <a:lstStyle/>
        <a:p>
          <a:r>
            <a:rPr lang="en-US" altLang="ja-JP" sz="2000" b="1" dirty="0">
              <a:ea typeface="ＭＳ Ｐゴシック" pitchFamily="34" charset="-128"/>
            </a:rPr>
            <a:t>Pre-IEEE Standardization</a:t>
          </a:r>
          <a:endParaRPr lang="en-US" sz="2000" b="1" dirty="0"/>
        </a:p>
      </dgm:t>
    </dgm:pt>
    <dgm:pt modelId="{BCA34EFB-8FC0-451C-A4F4-D56555476607}" type="parTrans" cxnId="{73AB08EB-7E93-4491-BDCC-930AB78E1D78}">
      <dgm:prSet/>
      <dgm:spPr/>
      <dgm:t>
        <a:bodyPr/>
        <a:lstStyle/>
        <a:p>
          <a:endParaRPr lang="en-US" sz="1800"/>
        </a:p>
      </dgm:t>
    </dgm:pt>
    <dgm:pt modelId="{CC313B31-5AC9-44A8-B46A-870A50B6377F}" type="sibTrans" cxnId="{73AB08EB-7E93-4491-BDCC-930AB78E1D78}">
      <dgm:prSet/>
      <dgm:spPr/>
      <dgm:t>
        <a:bodyPr/>
        <a:lstStyle/>
        <a:p>
          <a:endParaRPr lang="en-US" sz="1800"/>
        </a:p>
      </dgm:t>
    </dgm:pt>
    <dgm:pt modelId="{0BABA980-E365-4D4F-B3F3-18AB22014F5B}">
      <dgm:prSet custT="1"/>
      <dgm:spPr>
        <a:solidFill>
          <a:srgbClr val="E2E6ED">
            <a:alpha val="89804"/>
          </a:srgbClr>
        </a:solidFill>
      </dgm:spPr>
      <dgm:t>
        <a:bodyPr/>
        <a:lstStyle/>
        <a:p>
          <a:endParaRPr lang="ja-JP" altLang="en-US" sz="1400" dirty="0">
            <a:ea typeface="ＭＳ Ｐゴシック" pitchFamily="34" charset="-128"/>
          </a:endParaRPr>
        </a:p>
      </dgm:t>
    </dgm:pt>
    <dgm:pt modelId="{0C9C12BA-D1F8-42DA-BCD5-7DDC9F60A46C}" type="parTrans" cxnId="{772088AC-6DB7-431F-B83B-B0375B4F29FA}">
      <dgm:prSet/>
      <dgm:spPr/>
      <dgm:t>
        <a:bodyPr/>
        <a:lstStyle/>
        <a:p>
          <a:endParaRPr lang="en-US" sz="1800"/>
        </a:p>
      </dgm:t>
    </dgm:pt>
    <dgm:pt modelId="{C8351F01-C087-4CC3-8A8A-C8DBFA3C723A}" type="sibTrans" cxnId="{772088AC-6DB7-431F-B83B-B0375B4F29FA}">
      <dgm:prSet/>
      <dgm:spPr/>
      <dgm:t>
        <a:bodyPr/>
        <a:lstStyle/>
        <a:p>
          <a:endParaRPr lang="en-US" sz="1800"/>
        </a:p>
      </dgm:t>
    </dgm:pt>
    <dgm:pt modelId="{6B1C3560-4B74-4088-8EE0-28F2C4A26FF5}">
      <dgm:prSet custT="1"/>
      <dgm:spPr>
        <a:solidFill>
          <a:srgbClr val="0090C5"/>
        </a:solidFill>
      </dgm:spPr>
      <dgm:t>
        <a:bodyPr/>
        <a:lstStyle/>
        <a:p>
          <a:r>
            <a:rPr lang="en-US" altLang="ja-JP" sz="2000" b="1" dirty="0">
              <a:ea typeface="ＭＳ Ｐゴシック" pitchFamily="34" charset="-128"/>
            </a:rPr>
            <a:t>Post-IEEE Standardization</a:t>
          </a:r>
        </a:p>
      </dgm:t>
    </dgm:pt>
    <dgm:pt modelId="{966B3108-06D5-4B20-92A6-CF332E1C1D11}" type="parTrans" cxnId="{28C327BF-F036-455E-A3A2-910C47DE33D8}">
      <dgm:prSet/>
      <dgm:spPr/>
      <dgm:t>
        <a:bodyPr/>
        <a:lstStyle/>
        <a:p>
          <a:endParaRPr lang="en-US" sz="1800"/>
        </a:p>
      </dgm:t>
    </dgm:pt>
    <dgm:pt modelId="{4EA173DF-7B14-4FB6-AD41-92C6187A3920}" type="sibTrans" cxnId="{28C327BF-F036-455E-A3A2-910C47DE33D8}">
      <dgm:prSet/>
      <dgm:spPr/>
      <dgm:t>
        <a:bodyPr/>
        <a:lstStyle/>
        <a:p>
          <a:endParaRPr lang="en-US" sz="1800"/>
        </a:p>
      </dgm:t>
    </dgm:pt>
    <dgm:pt modelId="{5D09C594-735D-4792-A33F-BB4DCA2083D9}">
      <dgm:prSet custT="1"/>
      <dgm:spPr>
        <a:solidFill>
          <a:srgbClr val="0090C5"/>
        </a:solidFill>
      </dgm:spPr>
      <dgm:t>
        <a:bodyPr/>
        <a:lstStyle/>
        <a:p>
          <a:endParaRPr lang="en-US" altLang="ja-JP" sz="2000" b="1" dirty="0">
            <a:ea typeface="ＭＳ Ｐゴシック" pitchFamily="34" charset="-128"/>
          </a:endParaRPr>
        </a:p>
      </dgm:t>
    </dgm:pt>
    <dgm:pt modelId="{B925E38B-49B2-4A0A-87DC-89F4D866FD81}" type="parTrans" cxnId="{2DA1752B-1272-4CE5-8D31-EFD1827C030A}">
      <dgm:prSet/>
      <dgm:spPr/>
      <dgm:t>
        <a:bodyPr/>
        <a:lstStyle/>
        <a:p>
          <a:endParaRPr lang="en-US"/>
        </a:p>
      </dgm:t>
    </dgm:pt>
    <dgm:pt modelId="{36D20058-2B32-4437-96A0-58CB2930EEBC}" type="sibTrans" cxnId="{2DA1752B-1272-4CE5-8D31-EFD1827C030A}">
      <dgm:prSet/>
      <dgm:spPr/>
      <dgm:t>
        <a:bodyPr/>
        <a:lstStyle/>
        <a:p>
          <a:endParaRPr lang="en-US"/>
        </a:p>
      </dgm:t>
    </dgm:pt>
    <dgm:pt modelId="{C9D492E4-CFEF-4460-AB52-B141A0349825}" type="pres">
      <dgm:prSet presAssocID="{904A54E3-963A-4BFC-8460-847FA222A17A}" presName="Name0" presStyleCnt="0">
        <dgm:presLayoutVars>
          <dgm:dir/>
          <dgm:animLvl val="lvl"/>
          <dgm:resizeHandles val="exact"/>
        </dgm:presLayoutVars>
      </dgm:prSet>
      <dgm:spPr/>
    </dgm:pt>
    <dgm:pt modelId="{84CF79E1-D648-4EF0-B505-81F4EF521B6B}" type="pres">
      <dgm:prSet presAssocID="{110AA66E-27F4-4E9E-A801-D1C9207FE41D}" presName="linNode" presStyleCnt="0"/>
      <dgm:spPr/>
    </dgm:pt>
    <dgm:pt modelId="{73613485-F4EE-4FC7-A2B5-EFEF18BECD39}" type="pres">
      <dgm:prSet presAssocID="{110AA66E-27F4-4E9E-A801-D1C9207FE41D}" presName="parentText" presStyleLbl="node1" presStyleIdx="0" presStyleCnt="2" custScaleX="86916" custScaleY="26265" custLinFactNeighborX="-1460" custLinFactNeighborY="-3078">
        <dgm:presLayoutVars>
          <dgm:chMax val="1"/>
          <dgm:bulletEnabled val="1"/>
        </dgm:presLayoutVars>
      </dgm:prSet>
      <dgm:spPr/>
    </dgm:pt>
    <dgm:pt modelId="{CBA22A0F-CED3-44FB-AA72-40A37F201AA2}" type="pres">
      <dgm:prSet presAssocID="{110AA66E-27F4-4E9E-A801-D1C9207FE41D}" presName="descendantText" presStyleLbl="alignAccFollowNode1" presStyleIdx="0" presStyleCnt="2" custScaleY="36812" custLinFactNeighborX="935" custLinFactNeighborY="-7682">
        <dgm:presLayoutVars>
          <dgm:bulletEnabled val="1"/>
        </dgm:presLayoutVars>
      </dgm:prSet>
      <dgm:spPr/>
    </dgm:pt>
    <dgm:pt modelId="{F82CD264-7213-46E9-A9ED-963C7E9FBFE8}" type="pres">
      <dgm:prSet presAssocID="{CC313B31-5AC9-44A8-B46A-870A50B6377F}" presName="sp" presStyleCnt="0"/>
      <dgm:spPr/>
    </dgm:pt>
    <dgm:pt modelId="{6E58C76D-4F5A-4254-A177-796CD0D577FA}" type="pres">
      <dgm:prSet presAssocID="{6B1C3560-4B74-4088-8EE0-28F2C4A26FF5}" presName="linNode" presStyleCnt="0"/>
      <dgm:spPr/>
    </dgm:pt>
    <dgm:pt modelId="{3C129164-236C-46D0-B8B0-D44908E4A4FE}" type="pres">
      <dgm:prSet presAssocID="{6B1C3560-4B74-4088-8EE0-28F2C4A26FF5}" presName="parentText" presStyleLbl="node1" presStyleIdx="1" presStyleCnt="2" custScaleX="86916" custScaleY="36500" custLinFactNeighborX="-1190" custLinFactNeighborY="-2023">
        <dgm:presLayoutVars>
          <dgm:chMax val="1"/>
          <dgm:bulletEnabled val="1"/>
        </dgm:presLayoutVars>
      </dgm:prSet>
      <dgm:spPr/>
    </dgm:pt>
    <dgm:pt modelId="{E21D1854-66E2-40D2-A953-23598CB5860C}" type="pres">
      <dgm:prSet presAssocID="{6B1C3560-4B74-4088-8EE0-28F2C4A26FF5}" presName="descendantText" presStyleLbl="alignAccFollowNode1" presStyleIdx="1" presStyleCnt="2" custScaleY="43813">
        <dgm:presLayoutVars>
          <dgm:bulletEnabled val="1"/>
        </dgm:presLayoutVars>
      </dgm:prSet>
      <dgm:spPr>
        <a:solidFill>
          <a:srgbClr val="CBDBEA">
            <a:alpha val="89804"/>
          </a:srgbClr>
        </a:solidFill>
      </dgm:spPr>
    </dgm:pt>
  </dgm:ptLst>
  <dgm:cxnLst>
    <dgm:cxn modelId="{761EAA1E-B643-4B59-8451-BE700BA15B7F}" type="presOf" srcId="{0BABA980-E365-4D4F-B3F3-18AB22014F5B}" destId="{CBA22A0F-CED3-44FB-AA72-40A37F201AA2}" srcOrd="0" destOrd="0" presId="urn:microsoft.com/office/officeart/2005/8/layout/vList5"/>
    <dgm:cxn modelId="{2DA1752B-1272-4CE5-8D31-EFD1827C030A}" srcId="{6B1C3560-4B74-4088-8EE0-28F2C4A26FF5}" destId="{5D09C594-735D-4792-A33F-BB4DCA2083D9}" srcOrd="0" destOrd="0" parTransId="{B925E38B-49B2-4A0A-87DC-89F4D866FD81}" sibTransId="{36D20058-2B32-4437-96A0-58CB2930EEBC}"/>
    <dgm:cxn modelId="{81766237-F4DF-4EF6-83BB-C47095286720}" type="presOf" srcId="{904A54E3-963A-4BFC-8460-847FA222A17A}" destId="{C9D492E4-CFEF-4460-AB52-B141A0349825}" srcOrd="0" destOrd="0" presId="urn:microsoft.com/office/officeart/2005/8/layout/vList5"/>
    <dgm:cxn modelId="{F19D8559-2239-42E3-BC0E-CCC5C7FB001C}" type="presOf" srcId="{5D09C594-735D-4792-A33F-BB4DCA2083D9}" destId="{E21D1854-66E2-40D2-A953-23598CB5860C}" srcOrd="0" destOrd="0" presId="urn:microsoft.com/office/officeart/2005/8/layout/vList5"/>
    <dgm:cxn modelId="{5D67E59E-324D-407A-9FA4-C000B8EBB9E3}" type="presOf" srcId="{6B1C3560-4B74-4088-8EE0-28F2C4A26FF5}" destId="{3C129164-236C-46D0-B8B0-D44908E4A4FE}" srcOrd="0" destOrd="0" presId="urn:microsoft.com/office/officeart/2005/8/layout/vList5"/>
    <dgm:cxn modelId="{DD14BFA2-5BEE-4F29-91D4-347EEDEE47F5}" type="presOf" srcId="{110AA66E-27F4-4E9E-A801-D1C9207FE41D}" destId="{73613485-F4EE-4FC7-A2B5-EFEF18BECD39}" srcOrd="0" destOrd="0" presId="urn:microsoft.com/office/officeart/2005/8/layout/vList5"/>
    <dgm:cxn modelId="{772088AC-6DB7-431F-B83B-B0375B4F29FA}" srcId="{110AA66E-27F4-4E9E-A801-D1C9207FE41D}" destId="{0BABA980-E365-4D4F-B3F3-18AB22014F5B}" srcOrd="0" destOrd="0" parTransId="{0C9C12BA-D1F8-42DA-BCD5-7DDC9F60A46C}" sibTransId="{C8351F01-C087-4CC3-8A8A-C8DBFA3C723A}"/>
    <dgm:cxn modelId="{28C327BF-F036-455E-A3A2-910C47DE33D8}" srcId="{904A54E3-963A-4BFC-8460-847FA222A17A}" destId="{6B1C3560-4B74-4088-8EE0-28F2C4A26FF5}" srcOrd="1" destOrd="0" parTransId="{966B3108-06D5-4B20-92A6-CF332E1C1D11}" sibTransId="{4EA173DF-7B14-4FB6-AD41-92C6187A3920}"/>
    <dgm:cxn modelId="{73AB08EB-7E93-4491-BDCC-930AB78E1D78}" srcId="{904A54E3-963A-4BFC-8460-847FA222A17A}" destId="{110AA66E-27F4-4E9E-A801-D1C9207FE41D}" srcOrd="0" destOrd="0" parTransId="{BCA34EFB-8FC0-451C-A4F4-D56555476607}" sibTransId="{CC313B31-5AC9-44A8-B46A-870A50B6377F}"/>
    <dgm:cxn modelId="{1AA28CB5-6163-492F-957B-9A5A35846480}" type="presParOf" srcId="{C9D492E4-CFEF-4460-AB52-B141A0349825}" destId="{84CF79E1-D648-4EF0-B505-81F4EF521B6B}" srcOrd="0" destOrd="0" presId="urn:microsoft.com/office/officeart/2005/8/layout/vList5"/>
    <dgm:cxn modelId="{402E2E46-A8B7-4EF0-A1AB-7BF729C5F02A}" type="presParOf" srcId="{84CF79E1-D648-4EF0-B505-81F4EF521B6B}" destId="{73613485-F4EE-4FC7-A2B5-EFEF18BECD39}" srcOrd="0" destOrd="0" presId="urn:microsoft.com/office/officeart/2005/8/layout/vList5"/>
    <dgm:cxn modelId="{5FB0CE9A-6FF6-4EC4-8920-1DDBED8DD87C}" type="presParOf" srcId="{84CF79E1-D648-4EF0-B505-81F4EF521B6B}" destId="{CBA22A0F-CED3-44FB-AA72-40A37F201AA2}" srcOrd="1" destOrd="0" presId="urn:microsoft.com/office/officeart/2005/8/layout/vList5"/>
    <dgm:cxn modelId="{B943937A-5562-4127-BCDF-5109FA1C1E0A}" type="presParOf" srcId="{C9D492E4-CFEF-4460-AB52-B141A0349825}" destId="{F82CD264-7213-46E9-A9ED-963C7E9FBFE8}" srcOrd="1" destOrd="0" presId="urn:microsoft.com/office/officeart/2005/8/layout/vList5"/>
    <dgm:cxn modelId="{05676A92-2C76-472B-833A-06F324BDF7D4}" type="presParOf" srcId="{C9D492E4-CFEF-4460-AB52-B141A0349825}" destId="{6E58C76D-4F5A-4254-A177-796CD0D577FA}" srcOrd="2" destOrd="0" presId="urn:microsoft.com/office/officeart/2005/8/layout/vList5"/>
    <dgm:cxn modelId="{ADC536B1-EBCC-4D1A-B929-BDDF67D8DD86}" type="presParOf" srcId="{6E58C76D-4F5A-4254-A177-796CD0D577FA}" destId="{3C129164-236C-46D0-B8B0-D44908E4A4FE}" srcOrd="0" destOrd="0" presId="urn:microsoft.com/office/officeart/2005/8/layout/vList5"/>
    <dgm:cxn modelId="{3A307862-F9E2-4731-AE66-FDC9385C266C}" type="presParOf" srcId="{6E58C76D-4F5A-4254-A177-796CD0D577FA}" destId="{E21D1854-66E2-40D2-A953-23598CB5860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E1CDF-24DB-4125-882E-3088E21C7983}">
      <dsp:nvSpPr>
        <dsp:cNvPr id="0" name=""/>
        <dsp:cNvSpPr/>
      </dsp:nvSpPr>
      <dsp:spPr>
        <a:xfrm>
          <a:off x="0" y="704"/>
          <a:ext cx="10858500" cy="1065034"/>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a:solidFill>
                <a:schemeClr val="tx1"/>
              </a:solidFill>
            </a:rPr>
            <a:t>Respectful </a:t>
          </a:r>
          <a:r>
            <a:rPr lang="en-US" sz="2800" b="1" u="sng" kern="1200">
              <a:solidFill>
                <a:schemeClr val="tx1"/>
              </a:solidFill>
            </a:rPr>
            <a:t>cooperation</a:t>
          </a:r>
          <a:r>
            <a:rPr lang="en-US" sz="2800" b="1" kern="1200">
              <a:solidFill>
                <a:schemeClr val="tx1"/>
              </a:solidFill>
            </a:rPr>
            <a:t> between standards organizations</a:t>
          </a:r>
          <a:endParaRPr lang="en-US" sz="2800" b="1" kern="1200" dirty="0">
            <a:solidFill>
              <a:schemeClr val="tx1"/>
            </a:solidFill>
          </a:endParaRPr>
        </a:p>
      </dsp:txBody>
      <dsp:txXfrm>
        <a:off x="51991" y="52695"/>
        <a:ext cx="10754518" cy="961052"/>
      </dsp:txXfrm>
    </dsp:sp>
    <dsp:sp modelId="{9ACA0DCF-C832-4C89-92C7-EB9DB97F864E}">
      <dsp:nvSpPr>
        <dsp:cNvPr id="0" name=""/>
        <dsp:cNvSpPr/>
      </dsp:nvSpPr>
      <dsp:spPr>
        <a:xfrm>
          <a:off x="0" y="1065738"/>
          <a:ext cx="10858500" cy="799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757"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solidFill>
              <a:schemeClr val="tx1"/>
            </a:solidFill>
          </a:endParaRPr>
        </a:p>
      </dsp:txBody>
      <dsp:txXfrm>
        <a:off x="0" y="1065738"/>
        <a:ext cx="10858500" cy="79969"/>
      </dsp:txXfrm>
    </dsp:sp>
    <dsp:sp modelId="{0073CE73-9B99-4267-92FD-3AB7E17F85FC}">
      <dsp:nvSpPr>
        <dsp:cNvPr id="0" name=""/>
        <dsp:cNvSpPr/>
      </dsp:nvSpPr>
      <dsp:spPr>
        <a:xfrm>
          <a:off x="0" y="1145708"/>
          <a:ext cx="10858500" cy="1065034"/>
        </a:xfrm>
        <a:prstGeom prst="roundRect">
          <a:avLst/>
        </a:prstGeom>
        <a:solidFill>
          <a:schemeClr val="accent5">
            <a:hueOff val="-1689636"/>
            <a:satOff val="-4355"/>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a:solidFill>
                <a:schemeClr val="tx1"/>
              </a:solidFill>
            </a:rPr>
            <a:t>Adherence</a:t>
          </a:r>
          <a:r>
            <a:rPr lang="en-US" sz="2800" b="1" kern="1200">
              <a:solidFill>
                <a:schemeClr val="tx1"/>
              </a:solidFill>
            </a:rPr>
            <a:t> to the fundamental parameters of standards development (due process, consensus, transparency, balance, openness)</a:t>
          </a:r>
          <a:endParaRPr lang="en-US" sz="2800" b="1" kern="1200" dirty="0">
            <a:solidFill>
              <a:schemeClr val="tx1"/>
            </a:solidFill>
          </a:endParaRPr>
        </a:p>
      </dsp:txBody>
      <dsp:txXfrm>
        <a:off x="51991" y="1197699"/>
        <a:ext cx="10754518" cy="961052"/>
      </dsp:txXfrm>
    </dsp:sp>
    <dsp:sp modelId="{DFD5C8B8-F9C9-4436-BFBB-3885449AAC1F}">
      <dsp:nvSpPr>
        <dsp:cNvPr id="0" name=""/>
        <dsp:cNvSpPr/>
      </dsp:nvSpPr>
      <dsp:spPr>
        <a:xfrm>
          <a:off x="0" y="2210743"/>
          <a:ext cx="10858500" cy="799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757"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solidFill>
              <a:schemeClr val="tx1"/>
            </a:solidFill>
          </a:endParaRPr>
        </a:p>
      </dsp:txBody>
      <dsp:txXfrm>
        <a:off x="0" y="2210743"/>
        <a:ext cx="10858500" cy="79969"/>
      </dsp:txXfrm>
    </dsp:sp>
    <dsp:sp modelId="{925C98E3-2B78-41E1-AD9A-3F21CC1EA148}">
      <dsp:nvSpPr>
        <dsp:cNvPr id="0" name=""/>
        <dsp:cNvSpPr/>
      </dsp:nvSpPr>
      <dsp:spPr>
        <a:xfrm>
          <a:off x="0" y="2290712"/>
          <a:ext cx="10858500" cy="1065034"/>
        </a:xfrm>
        <a:prstGeom prst="round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a:solidFill>
                <a:schemeClr val="tx1"/>
              </a:solidFill>
            </a:rPr>
            <a:t>Collective </a:t>
          </a:r>
          <a:r>
            <a:rPr lang="en-US" sz="2800" b="1" u="sng" kern="1200">
              <a:solidFill>
                <a:schemeClr val="tx1"/>
              </a:solidFill>
            </a:rPr>
            <a:t>empowermen</a:t>
          </a:r>
          <a:r>
            <a:rPr lang="en-US" sz="2800" b="1" kern="1200">
              <a:solidFill>
                <a:schemeClr val="tx1"/>
              </a:solidFill>
            </a:rPr>
            <a:t>t to strive to develop standards that are chosen and defined based on technical merit</a:t>
          </a:r>
          <a:endParaRPr lang="en-US" sz="2800" b="1" kern="1200" dirty="0">
            <a:solidFill>
              <a:schemeClr val="tx1"/>
            </a:solidFill>
          </a:endParaRPr>
        </a:p>
      </dsp:txBody>
      <dsp:txXfrm>
        <a:off x="51991" y="2342703"/>
        <a:ext cx="10754518" cy="961052"/>
      </dsp:txXfrm>
    </dsp:sp>
    <dsp:sp modelId="{D605D061-0F74-4CEA-BCCB-48C2959C70E1}">
      <dsp:nvSpPr>
        <dsp:cNvPr id="0" name=""/>
        <dsp:cNvSpPr/>
      </dsp:nvSpPr>
      <dsp:spPr>
        <a:xfrm>
          <a:off x="0" y="3355747"/>
          <a:ext cx="10858500" cy="799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757"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solidFill>
              <a:schemeClr val="tx1"/>
            </a:solidFill>
          </a:endParaRPr>
        </a:p>
      </dsp:txBody>
      <dsp:txXfrm>
        <a:off x="0" y="3355747"/>
        <a:ext cx="10858500" cy="79969"/>
      </dsp:txXfrm>
    </dsp:sp>
    <dsp:sp modelId="{704F01F0-5CCB-4715-987B-43EE1D0A46D9}">
      <dsp:nvSpPr>
        <dsp:cNvPr id="0" name=""/>
        <dsp:cNvSpPr/>
      </dsp:nvSpPr>
      <dsp:spPr>
        <a:xfrm>
          <a:off x="0" y="3435717"/>
          <a:ext cx="10858500" cy="1065034"/>
        </a:xfrm>
        <a:prstGeom prst="roundRect">
          <a:avLst/>
        </a:prstGeom>
        <a:solidFill>
          <a:schemeClr val="accent5">
            <a:hueOff val="-5068907"/>
            <a:satOff val="-13064"/>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a:solidFill>
                <a:schemeClr val="tx1"/>
              </a:solidFill>
            </a:rPr>
            <a:t>Availability</a:t>
          </a:r>
          <a:r>
            <a:rPr lang="en-US" sz="2800" b="1" kern="1200">
              <a:solidFill>
                <a:schemeClr val="tx1"/>
              </a:solidFill>
            </a:rPr>
            <a:t> of standards specifications</a:t>
          </a:r>
          <a:endParaRPr lang="en-US" sz="2800" b="1" kern="1200" dirty="0">
            <a:solidFill>
              <a:schemeClr val="tx1"/>
            </a:solidFill>
          </a:endParaRPr>
        </a:p>
      </dsp:txBody>
      <dsp:txXfrm>
        <a:off x="51991" y="3487708"/>
        <a:ext cx="10754518" cy="961052"/>
      </dsp:txXfrm>
    </dsp:sp>
    <dsp:sp modelId="{6A6A35E7-1501-4A52-B05B-29D3517731B1}">
      <dsp:nvSpPr>
        <dsp:cNvPr id="0" name=""/>
        <dsp:cNvSpPr/>
      </dsp:nvSpPr>
      <dsp:spPr>
        <a:xfrm>
          <a:off x="0" y="4500751"/>
          <a:ext cx="10858500" cy="799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757"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solidFill>
              <a:schemeClr val="tx1"/>
            </a:solidFill>
          </a:endParaRPr>
        </a:p>
      </dsp:txBody>
      <dsp:txXfrm>
        <a:off x="0" y="4500751"/>
        <a:ext cx="10858500" cy="79969"/>
      </dsp:txXfrm>
    </dsp:sp>
    <dsp:sp modelId="{ECED2287-45D6-4E4B-B705-B460DEC03009}">
      <dsp:nvSpPr>
        <dsp:cNvPr id="0" name=""/>
        <dsp:cNvSpPr/>
      </dsp:nvSpPr>
      <dsp:spPr>
        <a:xfrm>
          <a:off x="0" y="4580721"/>
          <a:ext cx="10858500" cy="1065034"/>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a:solidFill>
                <a:schemeClr val="tx1"/>
              </a:solidFill>
            </a:rPr>
            <a:t>Voluntary</a:t>
          </a:r>
          <a:r>
            <a:rPr lang="en-US" sz="2800" b="1" kern="1200">
              <a:solidFill>
                <a:schemeClr val="tx1"/>
              </a:solidFill>
            </a:rPr>
            <a:t> adoption of the standards by the market</a:t>
          </a:r>
          <a:endParaRPr lang="en-US" sz="2800" b="1" kern="1200" dirty="0">
            <a:solidFill>
              <a:schemeClr val="tx1"/>
            </a:solidFill>
          </a:endParaRPr>
        </a:p>
      </dsp:txBody>
      <dsp:txXfrm>
        <a:off x="51991" y="4632712"/>
        <a:ext cx="10754518" cy="961052"/>
      </dsp:txXfrm>
    </dsp:sp>
    <dsp:sp modelId="{03DC89C0-D986-454A-AE11-A88EB07E2475}">
      <dsp:nvSpPr>
        <dsp:cNvPr id="0" name=""/>
        <dsp:cNvSpPr/>
      </dsp:nvSpPr>
      <dsp:spPr>
        <a:xfrm>
          <a:off x="0" y="5645755"/>
          <a:ext cx="10858500" cy="799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4757"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solidFill>
              <a:schemeClr val="tx1"/>
            </a:solidFill>
          </a:endParaRPr>
        </a:p>
      </dsp:txBody>
      <dsp:txXfrm>
        <a:off x="0" y="5645755"/>
        <a:ext cx="10858500" cy="79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129308"/>
          <a:ext cx="7760461" cy="607925"/>
        </a:xfrm>
        <a:prstGeom prst="roundRect">
          <a:avLst/>
        </a:prstGeom>
        <a:gradFill rotWithShape="0">
          <a:gsLst>
            <a:gs pos="0">
              <a:srgbClr val="A6B4AC">
                <a:hueOff val="0"/>
                <a:satOff val="0"/>
                <a:lumOff val="0"/>
                <a:alphaOff val="0"/>
                <a:tint val="50000"/>
                <a:satMod val="300000"/>
              </a:srgbClr>
            </a:gs>
            <a:gs pos="35000">
              <a:srgbClr val="A6B4AC">
                <a:hueOff val="0"/>
                <a:satOff val="0"/>
                <a:lumOff val="0"/>
                <a:alphaOff val="0"/>
                <a:tint val="37000"/>
                <a:satMod val="300000"/>
              </a:srgbClr>
            </a:gs>
            <a:gs pos="100000">
              <a:srgbClr val="A6B4A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rgbClr val="009FDA">
                  <a:lumMod val="75000"/>
                </a:srgbClr>
              </a:solidFill>
              <a:latin typeface="Verdana"/>
              <a:ea typeface="+mn-ea"/>
              <a:cs typeface="+mn-cs"/>
            </a:rPr>
            <a:t>Individual Method</a:t>
          </a:r>
          <a:endParaRPr lang="en-US" sz="2400" kern="1200" dirty="0">
            <a:solidFill>
              <a:srgbClr val="009FDA">
                <a:lumMod val="75000"/>
              </a:srgbClr>
            </a:solidFill>
            <a:latin typeface="Verdana"/>
            <a:ea typeface="+mn-ea"/>
            <a:cs typeface="+mn-cs"/>
          </a:endParaRPr>
        </a:p>
      </dsp:txBody>
      <dsp:txXfrm>
        <a:off x="29676" y="158984"/>
        <a:ext cx="7701109" cy="548573"/>
      </dsp:txXfrm>
    </dsp:sp>
    <dsp:sp modelId="{F47AC255-823E-4396-940D-82D571967149}">
      <dsp:nvSpPr>
        <dsp:cNvPr id="0" name=""/>
        <dsp:cNvSpPr/>
      </dsp:nvSpPr>
      <dsp:spPr>
        <a:xfrm>
          <a:off x="0" y="784573"/>
          <a:ext cx="7760461" cy="16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395" tIns="20320" rIns="113792" bIns="20320" numCol="1" spcCol="1270" anchor="t" anchorCtr="0">
          <a:noAutofit/>
        </a:bodyPr>
        <a:lstStyle/>
        <a:p>
          <a:pPr marL="400050" lvl="1" indent="-342900" algn="l" defTabSz="711200" rtl="0">
            <a:lnSpc>
              <a:spcPct val="90000"/>
            </a:lnSpc>
            <a:spcBef>
              <a:spcPct val="0"/>
            </a:spcBef>
            <a:spcAft>
              <a:spcPct val="20000"/>
            </a:spcAft>
            <a:buChar char="•"/>
          </a:pPr>
          <a:r>
            <a:rPr lang="en-US" sz="1600" b="0" kern="1200" dirty="0">
              <a:solidFill>
                <a:srgbClr val="000000">
                  <a:hueOff val="0"/>
                  <a:satOff val="0"/>
                  <a:lumOff val="0"/>
                  <a:alphaOff val="0"/>
                </a:srgbClr>
              </a:solidFill>
              <a:latin typeface="Verdana"/>
              <a:ea typeface="+mn-ea"/>
              <a:cs typeface="+mn-cs"/>
            </a:rPr>
            <a:t>Participants are individual technical experts</a:t>
          </a:r>
        </a:p>
        <a:p>
          <a:pPr marL="400050" lvl="1" indent="-342900" algn="l" defTabSz="711200" rtl="0">
            <a:lnSpc>
              <a:spcPct val="90000"/>
            </a:lnSpc>
            <a:spcBef>
              <a:spcPct val="0"/>
            </a:spcBef>
            <a:spcAft>
              <a:spcPct val="20000"/>
            </a:spcAft>
            <a:buChar char="•"/>
          </a:pPr>
          <a:r>
            <a:rPr lang="en-US" sz="1600" b="0" kern="1200" dirty="0">
              <a:solidFill>
                <a:srgbClr val="000000">
                  <a:hueOff val="0"/>
                  <a:satOff val="0"/>
                  <a:lumOff val="0"/>
                  <a:alphaOff val="0"/>
                </a:srgbClr>
              </a:solidFill>
              <a:latin typeface="Verdana"/>
              <a:ea typeface="+mn-ea"/>
              <a:cs typeface="+mn-cs"/>
            </a:rPr>
            <a:t>Individuals represent themselves</a:t>
          </a:r>
        </a:p>
        <a:p>
          <a:pPr marL="400050" lvl="1" indent="-342900" algn="l" defTabSz="711200" rtl="0">
            <a:lnSpc>
              <a:spcPct val="90000"/>
            </a:lnSpc>
            <a:spcBef>
              <a:spcPct val="0"/>
            </a:spcBef>
            <a:spcAft>
              <a:spcPct val="20000"/>
            </a:spcAft>
            <a:buChar char="•"/>
          </a:pPr>
          <a:r>
            <a:rPr lang="en-US" sz="1600" b="1" kern="1200" dirty="0">
              <a:solidFill>
                <a:srgbClr val="000000">
                  <a:hueOff val="0"/>
                  <a:satOff val="0"/>
                  <a:lumOff val="0"/>
                  <a:alphaOff val="0"/>
                </a:srgbClr>
              </a:solidFill>
              <a:latin typeface="Verdana"/>
              <a:ea typeface="+mn-ea"/>
              <a:cs typeface="+mn-cs"/>
            </a:rPr>
            <a:t>Each individual participant has 1 vote</a:t>
          </a:r>
        </a:p>
        <a:p>
          <a:pPr marL="400050" lvl="2" indent="-342900" algn="l" defTabSz="711200" rtl="0">
            <a:lnSpc>
              <a:spcPct val="90000"/>
            </a:lnSpc>
            <a:spcBef>
              <a:spcPct val="0"/>
            </a:spcBef>
            <a:spcAft>
              <a:spcPct val="20000"/>
            </a:spcAft>
            <a:buChar char="•"/>
          </a:pPr>
          <a:r>
            <a:rPr lang="en-US" sz="1600" b="0" kern="1200" dirty="0">
              <a:solidFill>
                <a:srgbClr val="000000">
                  <a:hueOff val="0"/>
                  <a:satOff val="0"/>
                  <a:lumOff val="0"/>
                  <a:alphaOff val="0"/>
                </a:srgbClr>
              </a:solidFill>
              <a:latin typeface="Verdana"/>
              <a:ea typeface="+mn-ea"/>
              <a:cs typeface="+mn-cs"/>
            </a:rPr>
            <a:t>Ballot groups are made up of a minimum of 10 individuals</a:t>
          </a:r>
        </a:p>
        <a:p>
          <a:pPr marL="400050" lvl="2" indent="-342900" algn="l" defTabSz="711200" rtl="0">
            <a:lnSpc>
              <a:spcPct val="90000"/>
            </a:lnSpc>
            <a:spcBef>
              <a:spcPct val="0"/>
            </a:spcBef>
            <a:spcAft>
              <a:spcPct val="20000"/>
            </a:spcAft>
            <a:buChar char="•"/>
          </a:pPr>
          <a:r>
            <a:rPr lang="en-US" sz="1600" b="0" kern="1200" dirty="0">
              <a:solidFill>
                <a:srgbClr val="000000">
                  <a:hueOff val="0"/>
                  <a:satOff val="0"/>
                  <a:lumOff val="0"/>
                  <a:alphaOff val="0"/>
                </a:srgbClr>
              </a:solidFill>
              <a:latin typeface="Verdana"/>
              <a:ea typeface="+mn-ea"/>
              <a:cs typeface="+mn-cs"/>
            </a:rPr>
            <a:t>Ballot group participants must be IEEE-SA individual members</a:t>
          </a:r>
        </a:p>
      </dsp:txBody>
      <dsp:txXfrm>
        <a:off x="0" y="784573"/>
        <a:ext cx="7760461" cy="1657144"/>
      </dsp:txXfrm>
    </dsp:sp>
    <dsp:sp modelId="{B96E680E-9FE9-447E-9D60-0D503E6AB27D}">
      <dsp:nvSpPr>
        <dsp:cNvPr id="0" name=""/>
        <dsp:cNvSpPr/>
      </dsp:nvSpPr>
      <dsp:spPr>
        <a:xfrm>
          <a:off x="0" y="2430257"/>
          <a:ext cx="7760461" cy="743111"/>
        </a:xfrm>
        <a:prstGeom prst="roundRect">
          <a:avLst/>
        </a:prstGeom>
        <a:gradFill rotWithShape="0">
          <a:gsLst>
            <a:gs pos="0">
              <a:srgbClr val="A6B4AC">
                <a:hueOff val="0"/>
                <a:satOff val="0"/>
                <a:lumOff val="0"/>
                <a:alphaOff val="0"/>
                <a:tint val="50000"/>
                <a:satMod val="300000"/>
              </a:srgbClr>
            </a:gs>
            <a:gs pos="35000">
              <a:srgbClr val="A6B4AC">
                <a:hueOff val="0"/>
                <a:satOff val="0"/>
                <a:lumOff val="0"/>
                <a:alphaOff val="0"/>
                <a:tint val="37000"/>
                <a:satMod val="300000"/>
              </a:srgbClr>
            </a:gs>
            <a:gs pos="100000">
              <a:srgbClr val="A6B4A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1800"/>
            </a:spcAft>
            <a:buNone/>
          </a:pPr>
          <a:r>
            <a:rPr lang="en-US" sz="2400" b="1" kern="1200" dirty="0">
              <a:solidFill>
                <a:srgbClr val="009FDA">
                  <a:lumMod val="75000"/>
                </a:srgbClr>
              </a:solidFill>
              <a:latin typeface="Verdana"/>
              <a:ea typeface="+mn-ea"/>
              <a:cs typeface="+mn-cs"/>
            </a:rPr>
            <a:t>Entity (Corporate) Method</a:t>
          </a:r>
          <a:endParaRPr lang="en-US" sz="2400" kern="1200" dirty="0">
            <a:solidFill>
              <a:srgbClr val="009FDA">
                <a:lumMod val="75000"/>
              </a:srgbClr>
            </a:solidFill>
            <a:latin typeface="Verdana"/>
            <a:ea typeface="+mn-ea"/>
            <a:cs typeface="+mn-cs"/>
          </a:endParaRPr>
        </a:p>
      </dsp:txBody>
      <dsp:txXfrm>
        <a:off x="36276" y="2466533"/>
        <a:ext cx="7687909" cy="670559"/>
      </dsp:txXfrm>
    </dsp:sp>
    <dsp:sp modelId="{B6642CB2-6611-44F3-A6E3-297124613B97}">
      <dsp:nvSpPr>
        <dsp:cNvPr id="0" name=""/>
        <dsp:cNvSpPr/>
      </dsp:nvSpPr>
      <dsp:spPr>
        <a:xfrm>
          <a:off x="0" y="3362615"/>
          <a:ext cx="7760461"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395" tIns="20320" rIns="113792" bIns="20320" numCol="1" spcCol="1270" anchor="t" anchorCtr="0">
          <a:noAutofit/>
        </a:bodyPr>
        <a:lstStyle/>
        <a:p>
          <a:pPr marL="457200" lvl="1" indent="-400050" algn="l" defTabSz="711200" rtl="0">
            <a:lnSpc>
              <a:spcPct val="90000"/>
            </a:lnSpc>
            <a:spcBef>
              <a:spcPct val="0"/>
            </a:spcBef>
            <a:spcAft>
              <a:spcPct val="20000"/>
            </a:spcAft>
            <a:buNone/>
          </a:pPr>
          <a:r>
            <a:rPr lang="en-US" sz="1600" b="0" kern="1200" dirty="0">
              <a:solidFill>
                <a:srgbClr val="000000">
                  <a:hueOff val="0"/>
                  <a:satOff val="0"/>
                  <a:lumOff val="0"/>
                  <a:alphaOff val="0"/>
                </a:srgbClr>
              </a:solidFill>
              <a:latin typeface="Verdana"/>
              <a:ea typeface="+mn-ea"/>
              <a:cs typeface="+mn-cs"/>
            </a:rPr>
            <a:t>Participants are “entities,” i.e., companies, universities, government bodies, etc. </a:t>
          </a:r>
        </a:p>
        <a:p>
          <a:pPr marL="457200" lvl="1" indent="-400050" algn="l" defTabSz="711200" rtl="0">
            <a:lnSpc>
              <a:spcPct val="90000"/>
            </a:lnSpc>
            <a:spcBef>
              <a:spcPct val="0"/>
            </a:spcBef>
            <a:spcAft>
              <a:spcPct val="20000"/>
            </a:spcAft>
            <a:buNone/>
          </a:pPr>
          <a:r>
            <a:rPr lang="en-US" sz="1600" b="0" kern="1200" dirty="0">
              <a:solidFill>
                <a:srgbClr val="000000">
                  <a:hueOff val="0"/>
                  <a:satOff val="0"/>
                  <a:lumOff val="0"/>
                  <a:alphaOff val="0"/>
                </a:srgbClr>
              </a:solidFill>
              <a:latin typeface="Verdana"/>
              <a:ea typeface="+mn-ea"/>
              <a:cs typeface="+mn-cs"/>
            </a:rPr>
            <a:t>Designated representative and alternate represent the entity</a:t>
          </a:r>
        </a:p>
        <a:p>
          <a:pPr marL="457200" lvl="1" indent="-400050" algn="l" defTabSz="711200" rtl="0">
            <a:lnSpc>
              <a:spcPct val="90000"/>
            </a:lnSpc>
            <a:spcBef>
              <a:spcPct val="0"/>
            </a:spcBef>
            <a:spcAft>
              <a:spcPct val="20000"/>
            </a:spcAft>
            <a:buNone/>
          </a:pPr>
          <a:r>
            <a:rPr lang="en-US" sz="1600" b="1" kern="1200" dirty="0">
              <a:solidFill>
                <a:srgbClr val="000000">
                  <a:hueOff val="0"/>
                  <a:satOff val="0"/>
                  <a:lumOff val="0"/>
                  <a:alphaOff val="0"/>
                </a:srgbClr>
              </a:solidFill>
              <a:latin typeface="Verdana"/>
              <a:ea typeface="+mn-ea"/>
              <a:cs typeface="+mn-cs"/>
            </a:rPr>
            <a:t>Each entity has 1 vote</a:t>
          </a:r>
        </a:p>
        <a:p>
          <a:pPr marL="457200" marR="0" lvl="2" indent="-400050" algn="l" defTabSz="711200" rtl="0" eaLnBrk="1" fontAlgn="auto" latinLnBrk="0" hangingPunct="1">
            <a:lnSpc>
              <a:spcPct val="90000"/>
            </a:lnSpc>
            <a:spcBef>
              <a:spcPct val="0"/>
            </a:spcBef>
            <a:spcAft>
              <a:spcPct val="20000"/>
            </a:spcAft>
            <a:buClrTx/>
            <a:buSzTx/>
            <a:buFontTx/>
            <a:buNone/>
            <a:tabLst/>
            <a:defRPr/>
          </a:pPr>
          <a:r>
            <a:rPr lang="en-US" sz="1600" b="0" kern="1200" dirty="0">
              <a:solidFill>
                <a:srgbClr val="000000">
                  <a:hueOff val="0"/>
                  <a:satOff val="0"/>
                  <a:lumOff val="0"/>
                  <a:alphaOff val="0"/>
                </a:srgbClr>
              </a:solidFill>
              <a:latin typeface="Verdana"/>
              <a:ea typeface="+mn-ea"/>
              <a:cs typeface="+mn-cs"/>
            </a:rPr>
            <a:t>Requires 3 entities</a:t>
          </a:r>
        </a:p>
        <a:p>
          <a:pPr marL="457200" marR="0" lvl="2" indent="-400050" algn="l" defTabSz="711200" rtl="0" eaLnBrk="1" fontAlgn="auto" latinLnBrk="0" hangingPunct="1">
            <a:lnSpc>
              <a:spcPct val="90000"/>
            </a:lnSpc>
            <a:spcBef>
              <a:spcPct val="0"/>
            </a:spcBef>
            <a:spcAft>
              <a:spcPct val="20000"/>
            </a:spcAft>
            <a:buClrTx/>
            <a:buSzTx/>
            <a:buFontTx/>
            <a:buNone/>
            <a:tabLst/>
            <a:defRPr/>
          </a:pPr>
          <a:r>
            <a:rPr lang="en-US" sz="1600" b="0" kern="1200" dirty="0">
              <a:solidFill>
                <a:srgbClr val="000000">
                  <a:hueOff val="0"/>
                  <a:satOff val="0"/>
                  <a:lumOff val="0"/>
                  <a:alphaOff val="0"/>
                </a:srgbClr>
              </a:solidFill>
              <a:latin typeface="Verdana"/>
              <a:ea typeface="+mn-ea"/>
              <a:cs typeface="+mn-cs"/>
            </a:rPr>
            <a:t>Entity sends representatives to meetings</a:t>
          </a:r>
        </a:p>
      </dsp:txBody>
      <dsp:txXfrm>
        <a:off x="0" y="3362615"/>
        <a:ext cx="7760461" cy="1580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C37F-B7B0-493D-9B1C-8B66894A01DC}">
      <dsp:nvSpPr>
        <dsp:cNvPr id="0" name=""/>
        <dsp:cNvSpPr/>
      </dsp:nvSpPr>
      <dsp:spPr>
        <a:xfrm>
          <a:off x="0" y="993"/>
          <a:ext cx="7861300" cy="477826"/>
        </a:xfrm>
        <a:prstGeom prst="roundRect">
          <a:avLst/>
        </a:prstGeom>
        <a:solidFill>
          <a:srgbClr val="AAB8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Pre-IEEE</a:t>
          </a:r>
        </a:p>
      </dsp:txBody>
      <dsp:txXfrm>
        <a:off x="23326" y="24319"/>
        <a:ext cx="7814648" cy="431174"/>
      </dsp:txXfrm>
    </dsp:sp>
    <dsp:sp modelId="{0F2FA6BA-79B3-44F3-992D-5E8517C7854E}">
      <dsp:nvSpPr>
        <dsp:cNvPr id="0" name=""/>
        <dsp:cNvSpPr/>
      </dsp:nvSpPr>
      <dsp:spPr>
        <a:xfrm>
          <a:off x="0" y="478819"/>
          <a:ext cx="7861300" cy="23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9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err="1"/>
            <a:t>Accellera</a:t>
          </a:r>
          <a:r>
            <a:rPr lang="en-US" sz="1400" kern="1200" dirty="0"/>
            <a:t> consortium created open standard for industry adoption</a:t>
          </a:r>
        </a:p>
      </dsp:txBody>
      <dsp:txXfrm>
        <a:off x="0" y="478819"/>
        <a:ext cx="7861300" cy="231965"/>
      </dsp:txXfrm>
    </dsp:sp>
    <dsp:sp modelId="{BEE32E0A-9FB1-4653-9129-F103AF591C3D}">
      <dsp:nvSpPr>
        <dsp:cNvPr id="0" name=""/>
        <dsp:cNvSpPr/>
      </dsp:nvSpPr>
      <dsp:spPr>
        <a:xfrm>
          <a:off x="0" y="734985"/>
          <a:ext cx="7861300" cy="477826"/>
        </a:xfrm>
        <a:prstGeom prst="roundRect">
          <a:avLst/>
        </a:prstGeom>
        <a:solidFill>
          <a:srgbClr val="489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IEEE</a:t>
          </a:r>
        </a:p>
      </dsp:txBody>
      <dsp:txXfrm>
        <a:off x="23326" y="758311"/>
        <a:ext cx="7814648" cy="431174"/>
      </dsp:txXfrm>
    </dsp:sp>
    <dsp:sp modelId="{49F69D8D-361E-483E-AC5B-CA3FAC48814B}">
      <dsp:nvSpPr>
        <dsp:cNvPr id="0" name=""/>
        <dsp:cNvSpPr/>
      </dsp:nvSpPr>
      <dsp:spPr>
        <a:xfrm>
          <a:off x="0" y="1188611"/>
          <a:ext cx="7861300" cy="47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9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IEEE used consensus process to achieve global approval</a:t>
          </a:r>
        </a:p>
        <a:p>
          <a:pPr marL="114300" lvl="1" indent="-114300" algn="l" defTabSz="622300">
            <a:lnSpc>
              <a:spcPct val="90000"/>
            </a:lnSpc>
            <a:spcBef>
              <a:spcPct val="0"/>
            </a:spcBef>
            <a:spcAft>
              <a:spcPct val="20000"/>
            </a:spcAft>
            <a:buChar char="•"/>
          </a:pPr>
          <a:r>
            <a:rPr lang="en-US" sz="1400" kern="1200" dirty="0"/>
            <a:t>Created stable standard for industry to adopt</a:t>
          </a:r>
        </a:p>
      </dsp:txBody>
      <dsp:txXfrm>
        <a:off x="0" y="1188611"/>
        <a:ext cx="7861300" cy="474240"/>
      </dsp:txXfrm>
    </dsp:sp>
    <dsp:sp modelId="{BACBA030-453C-42C8-99C6-7F4163D508B5}">
      <dsp:nvSpPr>
        <dsp:cNvPr id="0" name=""/>
        <dsp:cNvSpPr/>
      </dsp:nvSpPr>
      <dsp:spPr>
        <a:xfrm>
          <a:off x="0" y="1662851"/>
          <a:ext cx="7861300" cy="477826"/>
        </a:xfrm>
        <a:prstGeom prst="roundRect">
          <a:avLst/>
        </a:prstGeom>
        <a:solidFill>
          <a:srgbClr val="0090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IEC</a:t>
          </a:r>
        </a:p>
      </dsp:txBody>
      <dsp:txXfrm>
        <a:off x="23326" y="1686177"/>
        <a:ext cx="7814648" cy="431174"/>
      </dsp:txXfrm>
    </dsp:sp>
    <dsp:sp modelId="{F0C99C79-B134-4C47-BC4C-3EF4A4E73786}">
      <dsp:nvSpPr>
        <dsp:cNvPr id="0" name=""/>
        <dsp:cNvSpPr/>
      </dsp:nvSpPr>
      <dsp:spPr>
        <a:xfrm>
          <a:off x="0" y="2140677"/>
          <a:ext cx="7861300" cy="23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9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Used IEEE/IEC dual-logo process</a:t>
          </a:r>
        </a:p>
      </dsp:txBody>
      <dsp:txXfrm>
        <a:off x="0" y="2140677"/>
        <a:ext cx="7861300" cy="231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22A0F-CED3-44FB-AA72-40A37F201AA2}">
      <dsp:nvSpPr>
        <dsp:cNvPr id="0" name=""/>
        <dsp:cNvSpPr/>
      </dsp:nvSpPr>
      <dsp:spPr>
        <a:xfrm rot="5400000">
          <a:off x="6956056" y="-3010690"/>
          <a:ext cx="669477" cy="7071846"/>
        </a:xfrm>
        <a:prstGeom prst="round2SameRect">
          <a:avLst/>
        </a:prstGeom>
        <a:solidFill>
          <a:srgbClr val="E2E6ED">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ja-JP" altLang="en-US" sz="1400" kern="1200" dirty="0">
            <a:ea typeface="ＭＳ Ｐゴシック" pitchFamily="34" charset="-128"/>
          </a:endParaRPr>
        </a:p>
      </dsp:txBody>
      <dsp:txXfrm rot="-5400000">
        <a:off x="3754872" y="223175"/>
        <a:ext cx="7039165" cy="604115"/>
      </dsp:txXfrm>
    </dsp:sp>
    <dsp:sp modelId="{73613485-F4EE-4FC7-A2B5-EFEF18BECD39}">
      <dsp:nvSpPr>
        <dsp:cNvPr id="0" name=""/>
        <dsp:cNvSpPr/>
      </dsp:nvSpPr>
      <dsp:spPr>
        <a:xfrm>
          <a:off x="156986" y="296426"/>
          <a:ext cx="3457443" cy="597082"/>
        </a:xfrm>
        <a:prstGeom prst="roundRect">
          <a:avLst/>
        </a:prstGeom>
        <a:solidFill>
          <a:srgbClr val="AAB8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altLang="ja-JP" sz="2000" b="1" kern="1200" dirty="0">
              <a:ea typeface="ＭＳ Ｐゴシック" pitchFamily="34" charset="-128"/>
            </a:rPr>
            <a:t>Pre-IEEE Standardization</a:t>
          </a:r>
          <a:endParaRPr lang="en-US" sz="2000" b="1" kern="1200" dirty="0"/>
        </a:p>
      </dsp:txBody>
      <dsp:txXfrm>
        <a:off x="186133" y="325573"/>
        <a:ext cx="3399149" cy="538788"/>
      </dsp:txXfrm>
    </dsp:sp>
    <dsp:sp modelId="{E21D1854-66E2-40D2-A953-23598CB5860C}">
      <dsp:nvSpPr>
        <dsp:cNvPr id="0" name=""/>
        <dsp:cNvSpPr/>
      </dsp:nvSpPr>
      <dsp:spPr>
        <a:xfrm rot="5400000">
          <a:off x="6855201" y="-2007701"/>
          <a:ext cx="796800" cy="7071846"/>
        </a:xfrm>
        <a:prstGeom prst="round2SameRect">
          <a:avLst/>
        </a:prstGeom>
        <a:solidFill>
          <a:srgbClr val="CBDBEA">
            <a:alpha val="89804"/>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altLang="ja-JP" sz="2000" b="1" kern="1200" dirty="0">
            <a:ea typeface="ＭＳ Ｐゴシック" pitchFamily="34" charset="-128"/>
          </a:endParaRPr>
        </a:p>
      </dsp:txBody>
      <dsp:txXfrm rot="-5400000">
        <a:off x="3717679" y="1168718"/>
        <a:ext cx="7032949" cy="719006"/>
      </dsp:txXfrm>
    </dsp:sp>
    <dsp:sp modelId="{3C129164-236C-46D0-B8B0-D44908E4A4FE}">
      <dsp:nvSpPr>
        <dsp:cNvPr id="0" name=""/>
        <dsp:cNvSpPr/>
      </dsp:nvSpPr>
      <dsp:spPr>
        <a:xfrm>
          <a:off x="176080" y="1067355"/>
          <a:ext cx="3457443" cy="829754"/>
        </a:xfrm>
        <a:prstGeom prst="roundRect">
          <a:avLst/>
        </a:prstGeom>
        <a:solidFill>
          <a:srgbClr val="0090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altLang="ja-JP" sz="2000" b="1" kern="1200" dirty="0">
              <a:ea typeface="ＭＳ Ｐゴシック" pitchFamily="34" charset="-128"/>
            </a:rPr>
            <a:t>Post-IEEE Standardization</a:t>
          </a:r>
        </a:p>
      </dsp:txBody>
      <dsp:txXfrm>
        <a:off x="216585" y="1107860"/>
        <a:ext cx="3376433" cy="748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FB6A559-CA7C-4AD7-97EE-3BD97250396E}" type="datetimeFigureOut">
              <a:rPr lang="en-US" smtClean="0"/>
              <a:t>4/20/2018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81523B6-2E9D-447A-9E1E-7DD772A8BA3D}" type="slidenum">
              <a:rPr lang="en-US" smtClean="0"/>
              <a:t>‹#›</a:t>
            </a:fld>
            <a:endParaRPr lang="en-US"/>
          </a:p>
        </p:txBody>
      </p:sp>
    </p:spTree>
    <p:extLst>
      <p:ext uri="{BB962C8B-B14F-4D97-AF65-F5344CB8AC3E}">
        <p14:creationId xmlns:p14="http://schemas.microsoft.com/office/powerpoint/2010/main" val="3652347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529DA52-175D-CB4D-B388-217818F23E05}" type="datetimeFigureOut">
              <a:rPr lang="en-US" smtClean="0"/>
              <a:t>4/20/2018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3F901B7-AE6D-8A4C-A77C-12758BD38406}" type="slidenum">
              <a:rPr lang="en-US" smtClean="0"/>
              <a:t>‹#›</a:t>
            </a:fld>
            <a:endParaRPr lang="en-US" dirty="0"/>
          </a:p>
        </p:txBody>
      </p:sp>
    </p:spTree>
    <p:extLst>
      <p:ext uri="{BB962C8B-B14F-4D97-AF65-F5344CB8AC3E}">
        <p14:creationId xmlns:p14="http://schemas.microsoft.com/office/powerpoint/2010/main" val="2653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some historical information on standards.</a:t>
            </a:r>
          </a:p>
          <a:p>
            <a:r>
              <a:rPr lang="en-US" dirty="0"/>
              <a:t>Other than speech and writing How far back in human history do technical standards go?</a:t>
            </a:r>
          </a:p>
          <a:p>
            <a:r>
              <a:rPr lang="en-US" dirty="0"/>
              <a:t>Lets look at a few</a:t>
            </a:r>
            <a:r>
              <a:rPr lang="en-US" baseline="0" dirty="0"/>
              <a:t> examples.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901B7-AE6D-8A4C-A77C-12758BD384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64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11</a:t>
            </a:fld>
            <a:endParaRPr lang="en-US" dirty="0"/>
          </a:p>
        </p:txBody>
      </p:sp>
    </p:spTree>
    <p:extLst>
      <p:ext uri="{BB962C8B-B14F-4D97-AF65-F5344CB8AC3E}">
        <p14:creationId xmlns:p14="http://schemas.microsoft.com/office/powerpoint/2010/main" val="391250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12</a:t>
            </a:fld>
            <a:endParaRPr lang="en-US" dirty="0"/>
          </a:p>
        </p:txBody>
      </p:sp>
    </p:spTree>
    <p:extLst>
      <p:ext uri="{BB962C8B-B14F-4D97-AF65-F5344CB8AC3E}">
        <p14:creationId xmlns:p14="http://schemas.microsoft.com/office/powerpoint/2010/main" val="107147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13</a:t>
            </a:fld>
            <a:endParaRPr lang="en-US"/>
          </a:p>
        </p:txBody>
      </p:sp>
    </p:spTree>
    <p:extLst>
      <p:ext uri="{BB962C8B-B14F-4D97-AF65-F5344CB8AC3E}">
        <p14:creationId xmlns:p14="http://schemas.microsoft.com/office/powerpoint/2010/main" val="221945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14</a:t>
            </a:fld>
            <a:endParaRPr lang="en-US" dirty="0"/>
          </a:p>
        </p:txBody>
      </p:sp>
    </p:spTree>
    <p:extLst>
      <p:ext uri="{BB962C8B-B14F-4D97-AF65-F5344CB8AC3E}">
        <p14:creationId xmlns:p14="http://schemas.microsoft.com/office/powerpoint/2010/main" val="207310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15</a:t>
            </a:fld>
            <a:endParaRPr lang="en-US" dirty="0"/>
          </a:p>
        </p:txBody>
      </p:sp>
    </p:spTree>
    <p:extLst>
      <p:ext uri="{BB962C8B-B14F-4D97-AF65-F5344CB8AC3E}">
        <p14:creationId xmlns:p14="http://schemas.microsoft.com/office/powerpoint/2010/main" val="190581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16</a:t>
            </a:fld>
            <a:endParaRPr lang="en-US" dirty="0"/>
          </a:p>
        </p:txBody>
      </p:sp>
    </p:spTree>
    <p:extLst>
      <p:ext uri="{BB962C8B-B14F-4D97-AF65-F5344CB8AC3E}">
        <p14:creationId xmlns:p14="http://schemas.microsoft.com/office/powerpoint/2010/main" val="209283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17</a:t>
            </a:fld>
            <a:endParaRPr lang="en-US" dirty="0"/>
          </a:p>
        </p:txBody>
      </p:sp>
    </p:spTree>
    <p:extLst>
      <p:ext uri="{BB962C8B-B14F-4D97-AF65-F5344CB8AC3E}">
        <p14:creationId xmlns:p14="http://schemas.microsoft.com/office/powerpoint/2010/main" val="311856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dirty="0"/>
              <a:t>IEEE nurtures, develops, and advances the building of global technologies.</a:t>
            </a:r>
            <a:r>
              <a:rPr lang="en-US" altLang="x-non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How?</a:t>
            </a:r>
          </a:p>
          <a:p>
            <a:r>
              <a:rPr lang="en-US" sz="1200" kern="1200" dirty="0">
                <a:solidFill>
                  <a:schemeClr val="tx1"/>
                </a:solidFill>
                <a:effectLst/>
                <a:latin typeface="+mn-lt"/>
                <a:ea typeface="+mn-ea"/>
                <a:cs typeface="+mn-cs"/>
              </a:rPr>
              <a:t>As the world becomes more integrated, there is a growing need for standards to help that connectivity. Standards provide the bricks and mortar for a globally level playing field for innovation. IEEE has been committed to standards development for over a century, for we believe that innovation can—and should—come from anywhere. </a:t>
            </a:r>
          </a:p>
          <a:p>
            <a:endParaRPr lang="en-US" dirty="0"/>
          </a:p>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18</a:t>
            </a:fld>
            <a:endParaRPr lang="en-US" dirty="0"/>
          </a:p>
        </p:txBody>
      </p:sp>
    </p:spTree>
    <p:extLst>
      <p:ext uri="{BB962C8B-B14F-4D97-AF65-F5344CB8AC3E}">
        <p14:creationId xmlns:p14="http://schemas.microsoft.com/office/powerpoint/2010/main" val="174155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20</a:t>
            </a:fld>
            <a:endParaRPr lang="en-US" dirty="0"/>
          </a:p>
        </p:txBody>
      </p:sp>
    </p:spTree>
    <p:extLst>
      <p:ext uri="{BB962C8B-B14F-4D97-AF65-F5344CB8AC3E}">
        <p14:creationId xmlns:p14="http://schemas.microsoft.com/office/powerpoint/2010/main" val="414247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21</a:t>
            </a:fld>
            <a:endParaRPr lang="en-US" dirty="0"/>
          </a:p>
        </p:txBody>
      </p:sp>
    </p:spTree>
    <p:extLst>
      <p:ext uri="{BB962C8B-B14F-4D97-AF65-F5344CB8AC3E}">
        <p14:creationId xmlns:p14="http://schemas.microsoft.com/office/powerpoint/2010/main" val="23841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we look back 5000 years</a:t>
            </a:r>
          </a:p>
        </p:txBody>
      </p:sp>
      <p:sp>
        <p:nvSpPr>
          <p:cNvPr id="4" name="Slide Number Placeholder 3"/>
          <p:cNvSpPr>
            <a:spLocks noGrp="1"/>
          </p:cNvSpPr>
          <p:nvPr>
            <p:ph type="sldNum" sz="quarter" idx="10"/>
          </p:nvPr>
        </p:nvSpPr>
        <p:spPr/>
        <p:txBody>
          <a:bodyPr/>
          <a:lstStyle/>
          <a:p>
            <a:fld id="{1BF8E77D-262B-466B-BD4F-9020BA51BEB8}" type="slidenum">
              <a:rPr lang="en-US" smtClean="0"/>
              <a:t>2</a:t>
            </a:fld>
            <a:endParaRPr lang="en-US"/>
          </a:p>
        </p:txBody>
      </p:sp>
    </p:spTree>
    <p:extLst>
      <p:ext uri="{BB962C8B-B14F-4D97-AF65-F5344CB8AC3E}">
        <p14:creationId xmlns:p14="http://schemas.microsoft.com/office/powerpoint/2010/main" val="169391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22</a:t>
            </a:fld>
            <a:endParaRPr lang="en-US" dirty="0"/>
          </a:p>
        </p:txBody>
      </p:sp>
    </p:spTree>
    <p:extLst>
      <p:ext uri="{BB962C8B-B14F-4D97-AF65-F5344CB8AC3E}">
        <p14:creationId xmlns:p14="http://schemas.microsoft.com/office/powerpoint/2010/main" val="48396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362D4-5DD5-1441-A093-8EF5773AF7CF}" type="slidenum">
              <a:rPr lang="en-US" smtClean="0"/>
              <a:t>24</a:t>
            </a:fld>
            <a:endParaRPr lang="en-US"/>
          </a:p>
        </p:txBody>
      </p:sp>
    </p:spTree>
    <p:extLst>
      <p:ext uri="{BB962C8B-B14F-4D97-AF65-F5344CB8AC3E}">
        <p14:creationId xmlns:p14="http://schemas.microsoft.com/office/powerpoint/2010/main" val="393694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Geneva"/>
              <a:cs typeface="Geneva"/>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F9F223-CF26-44C3-B629-65D8DABA35C8}" type="slidenum">
              <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36618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27</a:t>
            </a:fld>
            <a:endParaRPr lang="en-US" dirty="0"/>
          </a:p>
        </p:txBody>
      </p:sp>
    </p:spTree>
    <p:extLst>
      <p:ext uri="{BB962C8B-B14F-4D97-AF65-F5344CB8AC3E}">
        <p14:creationId xmlns:p14="http://schemas.microsoft.com/office/powerpoint/2010/main" val="4057638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28</a:t>
            </a:fld>
            <a:endParaRPr lang="en-US" dirty="0"/>
          </a:p>
        </p:txBody>
      </p:sp>
    </p:spTree>
    <p:extLst>
      <p:ext uri="{BB962C8B-B14F-4D97-AF65-F5344CB8AC3E}">
        <p14:creationId xmlns:p14="http://schemas.microsoft.com/office/powerpoint/2010/main" val="3496418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29</a:t>
            </a:fld>
            <a:endParaRPr lang="en-US" dirty="0"/>
          </a:p>
        </p:txBody>
      </p:sp>
    </p:spTree>
    <p:extLst>
      <p:ext uri="{BB962C8B-B14F-4D97-AF65-F5344CB8AC3E}">
        <p14:creationId xmlns:p14="http://schemas.microsoft.com/office/powerpoint/2010/main" val="130439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step forward to the earliest days of the United States</a:t>
            </a:r>
          </a:p>
          <a:p>
            <a:r>
              <a:rPr lang="en-US" dirty="0"/>
              <a:t>Pictured here is Thomas Jefferson</a:t>
            </a:r>
          </a:p>
          <a:p>
            <a:r>
              <a:rPr lang="en-US" dirty="0"/>
              <a:t>Why?</a:t>
            </a:r>
          </a:p>
        </p:txBody>
      </p:sp>
      <p:sp>
        <p:nvSpPr>
          <p:cNvPr id="4" name="Slide Number Placeholder 3"/>
          <p:cNvSpPr>
            <a:spLocks noGrp="1"/>
          </p:cNvSpPr>
          <p:nvPr>
            <p:ph type="sldNum" sz="quarter" idx="10"/>
          </p:nvPr>
        </p:nvSpPr>
        <p:spPr/>
        <p:txBody>
          <a:bodyPr/>
          <a:lstStyle/>
          <a:p>
            <a:fld id="{1BF8E77D-262B-466B-BD4F-9020BA51BEB8}" type="slidenum">
              <a:rPr lang="en-US" smtClean="0"/>
              <a:t>3</a:t>
            </a:fld>
            <a:endParaRPr lang="en-US"/>
          </a:p>
        </p:txBody>
      </p:sp>
    </p:spTree>
    <p:extLst>
      <p:ext uri="{BB962C8B-B14F-4D97-AF65-F5344CB8AC3E}">
        <p14:creationId xmlns:p14="http://schemas.microsoft.com/office/powerpoint/2010/main" val="227106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Jefferson propose.</a:t>
            </a:r>
          </a:p>
          <a:p>
            <a:r>
              <a:rPr lang="en-US" dirty="0"/>
              <a:t>In part this…</a:t>
            </a:r>
          </a:p>
        </p:txBody>
      </p:sp>
      <p:sp>
        <p:nvSpPr>
          <p:cNvPr id="4" name="Slide Number Placeholder 3"/>
          <p:cNvSpPr>
            <a:spLocks noGrp="1"/>
          </p:cNvSpPr>
          <p:nvPr>
            <p:ph type="sldNum" sz="quarter" idx="10"/>
          </p:nvPr>
        </p:nvSpPr>
        <p:spPr/>
        <p:txBody>
          <a:bodyPr/>
          <a:lstStyle/>
          <a:p>
            <a:fld id="{B3F901B7-AE6D-8A4C-A77C-12758BD38406}" type="slidenum">
              <a:rPr lang="en-US" smtClean="0"/>
              <a:t>4</a:t>
            </a:fld>
            <a:endParaRPr lang="en-US" dirty="0"/>
          </a:p>
        </p:txBody>
      </p:sp>
    </p:spTree>
    <p:extLst>
      <p:ext uri="{BB962C8B-B14F-4D97-AF65-F5344CB8AC3E}">
        <p14:creationId xmlns:p14="http://schemas.microsoft.com/office/powerpoint/2010/main" val="368609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901B7-AE6D-8A4C-A77C-12758BD38406}" type="slidenum">
              <a:rPr lang="en-US" smtClean="0"/>
              <a:t>5</a:t>
            </a:fld>
            <a:endParaRPr lang="en-US" dirty="0"/>
          </a:p>
        </p:txBody>
      </p:sp>
    </p:spTree>
    <p:extLst>
      <p:ext uri="{BB962C8B-B14F-4D97-AF65-F5344CB8AC3E}">
        <p14:creationId xmlns:p14="http://schemas.microsoft.com/office/powerpoint/2010/main" val="241223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roughly the same time as Jefferson work began in France.</a:t>
            </a:r>
          </a:p>
          <a:p>
            <a:r>
              <a:rPr lang="en-US" dirty="0"/>
              <a:t>Almost 200 years later we note some progress.</a:t>
            </a:r>
          </a:p>
          <a:p>
            <a:r>
              <a:rPr lang="en-US" dirty="0"/>
              <a:t>Some of you might be engineers and recognize these terms.</a:t>
            </a:r>
          </a:p>
        </p:txBody>
      </p:sp>
      <p:sp>
        <p:nvSpPr>
          <p:cNvPr id="4" name="Slide Number Placeholder 3"/>
          <p:cNvSpPr>
            <a:spLocks noGrp="1"/>
          </p:cNvSpPr>
          <p:nvPr>
            <p:ph type="sldNum" sz="quarter" idx="10"/>
          </p:nvPr>
        </p:nvSpPr>
        <p:spPr/>
        <p:txBody>
          <a:bodyPr/>
          <a:lstStyle/>
          <a:p>
            <a:fld id="{B3F901B7-AE6D-8A4C-A77C-12758BD38406}" type="slidenum">
              <a:rPr lang="en-US" smtClean="0"/>
              <a:t>6</a:t>
            </a:fld>
            <a:endParaRPr lang="en-US" dirty="0"/>
          </a:p>
        </p:txBody>
      </p:sp>
    </p:spTree>
    <p:extLst>
      <p:ext uri="{BB962C8B-B14F-4D97-AF65-F5344CB8AC3E}">
        <p14:creationId xmlns:p14="http://schemas.microsoft.com/office/powerpoint/2010/main" val="362744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t>
            </a:r>
            <a:r>
              <a:rPr lang="en-US" baseline="0" dirty="0"/>
              <a:t> course there is a reason for dragging you through 5000 years of standards history.</a:t>
            </a:r>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7</a:t>
            </a:fld>
            <a:endParaRPr lang="en-US" dirty="0"/>
          </a:p>
        </p:txBody>
      </p:sp>
    </p:spTree>
    <p:extLst>
      <p:ext uri="{BB962C8B-B14F-4D97-AF65-F5344CB8AC3E}">
        <p14:creationId xmlns:p14="http://schemas.microsoft.com/office/powerpoint/2010/main" val="259109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lvl="1" eaLnBrk="1" hangingPunct="1">
              <a:spcBef>
                <a:spcPct val="0"/>
              </a:spcBef>
            </a:pPr>
            <a:endParaRPr lang="en-US" altLang="en-US" sz="1300">
              <a:latin typeface="Calibri" pitchFamily="34" charset="0"/>
              <a:ea typeface="Geneva"/>
              <a:cs typeface="Geneva"/>
            </a:endParaRPr>
          </a:p>
        </p:txBody>
      </p:sp>
      <p:sp>
        <p:nvSpPr>
          <p:cNvPr id="64516" name="Slide Number Placeholder 3"/>
          <p:cNvSpPr>
            <a:spLocks noGrp="1"/>
          </p:cNvSpPr>
          <p:nvPr>
            <p:ph type="sldNum" sz="quarter" idx="5"/>
          </p:nvPr>
        </p:nvSpPr>
        <p:spPr>
          <a:noFill/>
        </p:spPr>
        <p:txBody>
          <a:bodyPr/>
          <a:lstStyle>
            <a:lvl1pPr defTabSz="896838">
              <a:defRPr sz="1100">
                <a:solidFill>
                  <a:schemeClr val="tx1"/>
                </a:solidFill>
                <a:latin typeface="Arial" pitchFamily="34" charset="0"/>
                <a:ea typeface="Geneva"/>
                <a:cs typeface="Geneva"/>
              </a:defRPr>
            </a:lvl1pPr>
            <a:lvl2pPr marL="685817" indent="-263776" defTabSz="896838">
              <a:defRPr sz="1100">
                <a:solidFill>
                  <a:schemeClr val="tx1"/>
                </a:solidFill>
                <a:latin typeface="Arial" pitchFamily="34" charset="0"/>
                <a:ea typeface="Geneva"/>
                <a:cs typeface="Geneva"/>
              </a:defRPr>
            </a:lvl2pPr>
            <a:lvl3pPr marL="1055103" indent="-211021" defTabSz="896838">
              <a:defRPr sz="1100">
                <a:solidFill>
                  <a:schemeClr val="tx1"/>
                </a:solidFill>
                <a:latin typeface="Arial" pitchFamily="34" charset="0"/>
                <a:ea typeface="Geneva"/>
                <a:cs typeface="Geneva"/>
              </a:defRPr>
            </a:lvl3pPr>
            <a:lvl4pPr marL="1477145" indent="-211021" defTabSz="896838">
              <a:defRPr sz="1100">
                <a:solidFill>
                  <a:schemeClr val="tx1"/>
                </a:solidFill>
                <a:latin typeface="Arial" pitchFamily="34" charset="0"/>
                <a:ea typeface="Geneva"/>
                <a:cs typeface="Geneva"/>
              </a:defRPr>
            </a:lvl4pPr>
            <a:lvl5pPr marL="1899186" indent="-211021" defTabSz="896838">
              <a:defRPr sz="1100">
                <a:solidFill>
                  <a:schemeClr val="tx1"/>
                </a:solidFill>
                <a:latin typeface="Arial" pitchFamily="34" charset="0"/>
                <a:ea typeface="Geneva"/>
                <a:cs typeface="Geneva"/>
              </a:defRPr>
            </a:lvl5pPr>
            <a:lvl6pPr marL="2321227" indent="-211021" defTabSz="896838" eaLnBrk="0" fontAlgn="base" hangingPunct="0">
              <a:spcBef>
                <a:spcPct val="30000"/>
              </a:spcBef>
              <a:spcAft>
                <a:spcPct val="0"/>
              </a:spcAft>
              <a:defRPr sz="1100">
                <a:solidFill>
                  <a:schemeClr val="tx1"/>
                </a:solidFill>
                <a:latin typeface="Arial" pitchFamily="34" charset="0"/>
                <a:ea typeface="Geneva"/>
                <a:cs typeface="Geneva"/>
              </a:defRPr>
            </a:lvl6pPr>
            <a:lvl7pPr marL="2743269" indent="-211021" defTabSz="896838" eaLnBrk="0" fontAlgn="base" hangingPunct="0">
              <a:spcBef>
                <a:spcPct val="30000"/>
              </a:spcBef>
              <a:spcAft>
                <a:spcPct val="0"/>
              </a:spcAft>
              <a:defRPr sz="1100">
                <a:solidFill>
                  <a:schemeClr val="tx1"/>
                </a:solidFill>
                <a:latin typeface="Arial" pitchFamily="34" charset="0"/>
                <a:ea typeface="Geneva"/>
                <a:cs typeface="Geneva"/>
              </a:defRPr>
            </a:lvl7pPr>
            <a:lvl8pPr marL="3165310" indent="-211021" defTabSz="896838" eaLnBrk="0" fontAlgn="base" hangingPunct="0">
              <a:spcBef>
                <a:spcPct val="30000"/>
              </a:spcBef>
              <a:spcAft>
                <a:spcPct val="0"/>
              </a:spcAft>
              <a:defRPr sz="1100">
                <a:solidFill>
                  <a:schemeClr val="tx1"/>
                </a:solidFill>
                <a:latin typeface="Arial" pitchFamily="34" charset="0"/>
                <a:ea typeface="Geneva"/>
                <a:cs typeface="Geneva"/>
              </a:defRPr>
            </a:lvl8pPr>
            <a:lvl9pPr marL="3587351" indent="-211021" defTabSz="896838" eaLnBrk="0" fontAlgn="base" hangingPunct="0">
              <a:spcBef>
                <a:spcPct val="30000"/>
              </a:spcBef>
              <a:spcAft>
                <a:spcPct val="0"/>
              </a:spcAft>
              <a:defRPr sz="1100">
                <a:solidFill>
                  <a:schemeClr val="tx1"/>
                </a:solidFill>
                <a:latin typeface="Arial" pitchFamily="34" charset="0"/>
                <a:ea typeface="Geneva"/>
                <a:cs typeface="Geneva"/>
              </a:defRPr>
            </a:lvl9pPr>
          </a:lstStyle>
          <a:p>
            <a:pPr eaLnBrk="1" hangingPunct="1"/>
            <a:fld id="{8F6B1642-F6BE-4126-86F4-74C01AEB8E53}" type="slidenum">
              <a:rPr lang="en-US" altLang="en-US" sz="1200">
                <a:latin typeface="Calibri" pitchFamily="34" charset="0"/>
                <a:ea typeface="ＭＳ Ｐゴシック" pitchFamily="34" charset="-128"/>
              </a:rPr>
              <a:pPr eaLnBrk="1" hangingPunct="1"/>
              <a:t>8</a:t>
            </a:fld>
            <a:endParaRPr lang="en-US" altLang="en-US" sz="1200">
              <a:latin typeface="Calibri" pitchFamily="34" charset="0"/>
              <a:ea typeface="ＭＳ Ｐゴシック" pitchFamily="34" charset="-128"/>
            </a:endParaRPr>
          </a:p>
        </p:txBody>
      </p:sp>
    </p:spTree>
    <p:extLst>
      <p:ext uri="{BB962C8B-B14F-4D97-AF65-F5344CB8AC3E}">
        <p14:creationId xmlns:p14="http://schemas.microsoft.com/office/powerpoint/2010/main" val="59765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a:t>
            </a:r>
            <a:r>
              <a:rPr lang="en-US" baseline="0" dirty="0"/>
              <a:t> of how IEEE Standards make the world safer and more connected.</a:t>
            </a:r>
            <a:endParaRPr lang="en-US" dirty="0"/>
          </a:p>
          <a:p>
            <a:endParaRPr lang="en-US" dirty="0"/>
          </a:p>
        </p:txBody>
      </p:sp>
      <p:sp>
        <p:nvSpPr>
          <p:cNvPr id="4" name="Slide Number Placeholder 3"/>
          <p:cNvSpPr>
            <a:spLocks noGrp="1"/>
          </p:cNvSpPr>
          <p:nvPr>
            <p:ph type="sldNum" sz="quarter" idx="10"/>
          </p:nvPr>
        </p:nvSpPr>
        <p:spPr/>
        <p:txBody>
          <a:bodyPr/>
          <a:lstStyle/>
          <a:p>
            <a:fld id="{B3F901B7-AE6D-8A4C-A77C-12758BD38406}" type="slidenum">
              <a:rPr lang="en-US" smtClean="0"/>
              <a:t>9</a:t>
            </a:fld>
            <a:endParaRPr lang="en-US" dirty="0"/>
          </a:p>
        </p:txBody>
      </p:sp>
    </p:spTree>
    <p:extLst>
      <p:ext uri="{BB962C8B-B14F-4D97-AF65-F5344CB8AC3E}">
        <p14:creationId xmlns:p14="http://schemas.microsoft.com/office/powerpoint/2010/main" val="286214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288367"/>
          </a:xfrm>
          <a:prstGeom prst="rect">
            <a:avLst/>
          </a:prstGeom>
        </p:spPr>
      </p:pic>
      <p:sp>
        <p:nvSpPr>
          <p:cNvPr id="7" name="Slide Number Placeholder 6"/>
          <p:cNvSpPr>
            <a:spLocks noGrp="1"/>
          </p:cNvSpPr>
          <p:nvPr>
            <p:ph type="sldNum" sz="quarter" idx="10"/>
          </p:nvPr>
        </p:nvSpPr>
        <p:spPr/>
        <p:txBody>
          <a:bodyPr/>
          <a:lstStyle>
            <a:lvl1pPr>
              <a:defRPr>
                <a:solidFill>
                  <a:srgbClr val="0066A1"/>
                </a:solidFill>
              </a:defRPr>
            </a:lvl1pPr>
          </a:lstStyle>
          <a:p>
            <a:fld id="{109D57CF-4CD8-6948-8A66-A1C7ACFCFC42}" type="slidenum">
              <a:rPr lang="en-US" smtClean="0"/>
              <a:pPr/>
              <a:t>‹#›</a:t>
            </a:fld>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4611547"/>
            <a:ext cx="11708521" cy="554567"/>
          </a:xfrm>
          <a:prstGeom prst="rect">
            <a:avLst/>
          </a:prstGeom>
        </p:spPr>
      </p:pic>
      <p:sp>
        <p:nvSpPr>
          <p:cNvPr id="2" name="Title 1"/>
          <p:cNvSpPr>
            <a:spLocks noGrp="1"/>
          </p:cNvSpPr>
          <p:nvPr>
            <p:ph type="ctrTitle"/>
          </p:nvPr>
        </p:nvSpPr>
        <p:spPr>
          <a:xfrm>
            <a:off x="702196" y="3900668"/>
            <a:ext cx="11046107" cy="1077011"/>
          </a:xfrm>
        </p:spPr>
        <p:txBody>
          <a:bodyPr anchor="b">
            <a:normAutofit/>
          </a:bodyPr>
          <a:lstStyle>
            <a:lvl1pPr algn="l">
              <a:defRPr sz="4500" b="1">
                <a:solidFill>
                  <a:srgbClr val="0066A1"/>
                </a:solidFill>
                <a:latin typeface="Calibri" charset="0"/>
                <a:ea typeface="Calibri" charset="0"/>
                <a:cs typeface="Calibri" charset="0"/>
              </a:defRPr>
            </a:lvl1pPr>
          </a:lstStyle>
          <a:p>
            <a:endParaRPr lang="en-US" dirty="0"/>
          </a:p>
        </p:txBody>
      </p:sp>
      <p:sp>
        <p:nvSpPr>
          <p:cNvPr id="3" name="Subtitle 2"/>
          <p:cNvSpPr>
            <a:spLocks noGrp="1"/>
          </p:cNvSpPr>
          <p:nvPr>
            <p:ph type="subTitle" idx="1"/>
          </p:nvPr>
        </p:nvSpPr>
        <p:spPr>
          <a:xfrm>
            <a:off x="702197" y="5300859"/>
            <a:ext cx="11046106" cy="779502"/>
          </a:xfrm>
        </p:spPr>
        <p:txBody>
          <a:bodyPr>
            <a:normAutofit/>
          </a:bodyPr>
          <a:lstStyle>
            <a:lvl1pPr marL="0" indent="0" algn="l">
              <a:buNone/>
              <a:defRPr sz="2400" baseline="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99031" y="5689502"/>
            <a:ext cx="1449271" cy="822377"/>
          </a:xfrm>
          <a:prstGeom prst="rect">
            <a:avLst/>
          </a:prstGeom>
        </p:spPr>
      </p:pic>
    </p:spTree>
    <p:extLst>
      <p:ext uri="{BB962C8B-B14F-4D97-AF65-F5344CB8AC3E}">
        <p14:creationId xmlns:p14="http://schemas.microsoft.com/office/powerpoint/2010/main" val="162836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58542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58190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289433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24602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82583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99770"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6318486" y="1636664"/>
            <a:ext cx="5270270"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487680" y="135134"/>
            <a:ext cx="11101074" cy="1076031"/>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pPr>
              <a:defRPr/>
            </a:pPr>
            <a:fld id="{CD55D826-9EFD-B845-88AF-28493E7197A8}" type="slidenum">
              <a:rPr lang="en-US"/>
              <a:pPr>
                <a:defRPr/>
              </a:pPr>
              <a:t>‹#›</a:t>
            </a:fld>
            <a:endParaRPr lang="en-US" dirty="0"/>
          </a:p>
        </p:txBody>
      </p:sp>
      <p:sp>
        <p:nvSpPr>
          <p:cNvPr id="7" name="Date Placeholder 2"/>
          <p:cNvSpPr>
            <a:spLocks noGrp="1"/>
          </p:cNvSpPr>
          <p:nvPr>
            <p:ph type="dt" sz="half" idx="26"/>
          </p:nvPr>
        </p:nvSpPr>
        <p:spPr>
          <a:xfrm>
            <a:off x="838201" y="6356351"/>
            <a:ext cx="27432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953237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1154370" y="6356351"/>
            <a:ext cx="2190044"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914400" y="6629400"/>
            <a:ext cx="6400800" cy="2286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Tree>
    <p:extLst>
      <p:ext uri="{BB962C8B-B14F-4D97-AF65-F5344CB8AC3E}">
        <p14:creationId xmlns:p14="http://schemas.microsoft.com/office/powerpoint/2010/main" val="133052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288367"/>
          </a:xfrm>
          <a:prstGeom prst="rect">
            <a:avLst/>
          </a:prstGeom>
        </p:spPr>
      </p:pic>
      <p:sp>
        <p:nvSpPr>
          <p:cNvPr id="7" name="Slide Number Placeholder 6"/>
          <p:cNvSpPr>
            <a:spLocks noGrp="1"/>
          </p:cNvSpPr>
          <p:nvPr>
            <p:ph type="sldNum" sz="quarter" idx="10"/>
          </p:nvPr>
        </p:nvSpPr>
        <p:spPr/>
        <p:txBody>
          <a:bodyPr/>
          <a:lstStyle>
            <a:lvl1pPr>
              <a:defRPr>
                <a:solidFill>
                  <a:srgbClr val="0066A1"/>
                </a:solidFill>
              </a:defRPr>
            </a:lvl1pPr>
          </a:lstStyle>
          <a:p>
            <a:fld id="{109D57CF-4CD8-6948-8A66-A1C7ACFCFC42}" type="slidenum">
              <a:rPr lang="en-US" smtClean="0">
                <a:latin typeface="Calibri"/>
              </a:rPr>
              <a:pPr/>
              <a:t>‹#›</a:t>
            </a:fld>
            <a:endParaRPr lang="en-US" dirty="0">
              <a:latin typeface="Calibri"/>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4611547"/>
            <a:ext cx="11708521" cy="554567"/>
          </a:xfrm>
          <a:prstGeom prst="rect">
            <a:avLst/>
          </a:prstGeom>
        </p:spPr>
      </p:pic>
      <p:sp>
        <p:nvSpPr>
          <p:cNvPr id="2" name="Title 1"/>
          <p:cNvSpPr>
            <a:spLocks noGrp="1"/>
          </p:cNvSpPr>
          <p:nvPr>
            <p:ph type="ctrTitle"/>
          </p:nvPr>
        </p:nvSpPr>
        <p:spPr>
          <a:xfrm>
            <a:off x="702196" y="3900668"/>
            <a:ext cx="11046107" cy="1077011"/>
          </a:xfrm>
        </p:spPr>
        <p:txBody>
          <a:bodyPr anchor="b">
            <a:normAutofit/>
          </a:bodyPr>
          <a:lstStyle>
            <a:lvl1pPr algn="l">
              <a:defRPr sz="4500" b="1">
                <a:solidFill>
                  <a:srgbClr val="0066A1"/>
                </a:solidFill>
                <a:latin typeface="Calibri" charset="0"/>
                <a:ea typeface="Calibri" charset="0"/>
                <a:cs typeface="Calibri" charset="0"/>
              </a:defRPr>
            </a:lvl1pPr>
          </a:lstStyle>
          <a:p>
            <a:endParaRPr lang="en-US" dirty="0"/>
          </a:p>
        </p:txBody>
      </p:sp>
      <p:sp>
        <p:nvSpPr>
          <p:cNvPr id="3" name="Subtitle 2"/>
          <p:cNvSpPr>
            <a:spLocks noGrp="1"/>
          </p:cNvSpPr>
          <p:nvPr>
            <p:ph type="subTitle" idx="1"/>
          </p:nvPr>
        </p:nvSpPr>
        <p:spPr>
          <a:xfrm>
            <a:off x="702197" y="5300859"/>
            <a:ext cx="11046106" cy="779502"/>
          </a:xfrm>
        </p:spPr>
        <p:txBody>
          <a:bodyPr>
            <a:normAutofit/>
          </a:bodyPr>
          <a:lstStyle>
            <a:lvl1pPr marL="0" indent="0" algn="l">
              <a:buNone/>
              <a:defRPr sz="2400" baseline="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99031" y="5689502"/>
            <a:ext cx="1449271" cy="822377"/>
          </a:xfrm>
          <a:prstGeom prst="rect">
            <a:avLst/>
          </a:prstGeom>
        </p:spPr>
      </p:pic>
    </p:spTree>
    <p:extLst>
      <p:ext uri="{BB962C8B-B14F-4D97-AF65-F5344CB8AC3E}">
        <p14:creationId xmlns:p14="http://schemas.microsoft.com/office/powerpoint/2010/main" val="2077366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768" y="1773906"/>
            <a:ext cx="10831764" cy="905125"/>
          </a:xfrm>
        </p:spPr>
        <p:txBody>
          <a:bodyPr anchor="b">
            <a:normAutofit/>
          </a:bodyPr>
          <a:lstStyle>
            <a:lvl1pPr>
              <a:defRPr sz="4500"/>
            </a:lvl1pPr>
          </a:lstStyle>
          <a:p>
            <a:r>
              <a:rPr lang="en-US" dirty="0"/>
              <a:t>Click to edit Master title style</a:t>
            </a:r>
          </a:p>
        </p:txBody>
      </p:sp>
      <p:sp>
        <p:nvSpPr>
          <p:cNvPr id="3" name="Text Placeholder 2"/>
          <p:cNvSpPr>
            <a:spLocks noGrp="1"/>
          </p:cNvSpPr>
          <p:nvPr>
            <p:ph type="body" idx="1"/>
          </p:nvPr>
        </p:nvSpPr>
        <p:spPr>
          <a:xfrm>
            <a:off x="673768" y="2997661"/>
            <a:ext cx="10831764" cy="1500187"/>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7" name="Slide Number Placeholder 6"/>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278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0876548" cy="726545"/>
          </a:xfrm>
        </p:spPr>
        <p:txBody>
          <a:bodyPr>
            <a:normAutofit/>
          </a:bodyPr>
          <a:lstStyle>
            <a:lvl1pPr>
              <a:defRPr sz="3600"/>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4" name="Slide Number Placeholder 3"/>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9" name="Text Placeholder 8"/>
          <p:cNvSpPr txBox="1">
            <a:spLocks/>
          </p:cNvSpPr>
          <p:nvPr userDrawn="1"/>
        </p:nvSpPr>
        <p:spPr>
          <a:xfrm>
            <a:off x="628649" y="1164351"/>
            <a:ext cx="8862191" cy="9482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dirty="0">
              <a:solidFill>
                <a:sysClr val="windowText" lastClr="000000">
                  <a:lumMod val="50000"/>
                  <a:lumOff val="50000"/>
                </a:sysClr>
              </a:solidFill>
              <a:latin typeface="Calibri" panose="020F0502020204030204"/>
              <a:ea typeface=""/>
              <a:cs typeface=""/>
            </a:endParaRPr>
          </a:p>
        </p:txBody>
      </p:sp>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066A1"/>
                </a:solidFill>
              </a:defRPr>
            </a:lvl1pPr>
          </a:lstStyle>
          <a:p>
            <a:pPr lvl="0"/>
            <a:r>
              <a:rPr lang="en-US" dirty="0"/>
              <a:t>Subhead</a:t>
            </a:r>
          </a:p>
        </p:txBody>
      </p:sp>
    </p:spTree>
    <p:extLst>
      <p:ext uri="{BB962C8B-B14F-4D97-AF65-F5344CB8AC3E}">
        <p14:creationId xmlns:p14="http://schemas.microsoft.com/office/powerpoint/2010/main" val="127492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768" y="1773906"/>
            <a:ext cx="10831764" cy="905125"/>
          </a:xfrm>
        </p:spPr>
        <p:txBody>
          <a:bodyPr anchor="b">
            <a:normAutofit/>
          </a:bodyPr>
          <a:lstStyle>
            <a:lvl1pPr>
              <a:defRPr sz="4500"/>
            </a:lvl1pPr>
          </a:lstStyle>
          <a:p>
            <a:r>
              <a:rPr lang="en-US" dirty="0"/>
              <a:t>Click to edit Master title style</a:t>
            </a:r>
          </a:p>
        </p:txBody>
      </p:sp>
      <p:sp>
        <p:nvSpPr>
          <p:cNvPr id="3" name="Text Placeholder 2"/>
          <p:cNvSpPr>
            <a:spLocks noGrp="1"/>
          </p:cNvSpPr>
          <p:nvPr>
            <p:ph type="body" idx="1"/>
          </p:nvPr>
        </p:nvSpPr>
        <p:spPr>
          <a:xfrm>
            <a:off x="673768" y="2997661"/>
            <a:ext cx="10831764" cy="1500187"/>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431365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range Informatio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E37222"/>
                </a:solidFill>
              </a:defRPr>
            </a:lvl1pPr>
          </a:lstStyle>
          <a:p>
            <a:r>
              <a:rPr lang="en-US" dirty="0"/>
              <a:t>Click to edit Master title style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E37222"/>
                </a:solidFill>
              </a:defRPr>
            </a:lvl1pPr>
          </a:lstStyle>
          <a:p>
            <a:pPr lvl="0"/>
            <a:r>
              <a:rPr lang="en-US" dirty="0"/>
              <a:t>Subhead</a:t>
            </a:r>
          </a:p>
        </p:txBody>
      </p:sp>
    </p:spTree>
    <p:extLst>
      <p:ext uri="{BB962C8B-B14F-4D97-AF65-F5344CB8AC3E}">
        <p14:creationId xmlns:p14="http://schemas.microsoft.com/office/powerpoint/2010/main" val="130419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range Informatio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54174"/>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0B5172"/>
                </a:solidFill>
              </a:defRPr>
            </a:lvl1pPr>
          </a:lstStyle>
          <a:p>
            <a:r>
              <a:rPr lang="en-US" dirty="0"/>
              <a:t>Click to edit Master title style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B5172"/>
                </a:solidFill>
              </a:defRPr>
            </a:lvl1pPr>
          </a:lstStyle>
          <a:p>
            <a:pPr lvl="0"/>
            <a:r>
              <a:rPr lang="en-US" dirty="0"/>
              <a:t>Subhead</a:t>
            </a:r>
          </a:p>
        </p:txBody>
      </p:sp>
      <p:grpSp>
        <p:nvGrpSpPr>
          <p:cNvPr id="12" name="Group 11"/>
          <p:cNvGrpSpPr/>
          <p:nvPr userDrawn="1"/>
        </p:nvGrpSpPr>
        <p:grpSpPr>
          <a:xfrm>
            <a:off x="741003" y="6304877"/>
            <a:ext cx="3732775" cy="389707"/>
            <a:chOff x="741003" y="6220320"/>
            <a:chExt cx="5370761" cy="560715"/>
          </a:xfrm>
        </p:grpSpPr>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003" y="6220320"/>
              <a:ext cx="1543411" cy="56071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4414" y="6282143"/>
              <a:ext cx="3827350" cy="478419"/>
            </a:xfrm>
            <a:prstGeom prst="rect">
              <a:avLst/>
            </a:prstGeom>
          </p:spPr>
        </p:pic>
      </p:grpSp>
    </p:spTree>
    <p:extLst>
      <p:ext uri="{BB962C8B-B14F-4D97-AF65-F5344CB8AC3E}">
        <p14:creationId xmlns:p14="http://schemas.microsoft.com/office/powerpoint/2010/main" val="3828243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79896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533129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762483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77540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986083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801074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485939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92799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0876548" cy="726545"/>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4" name="Slide Number Placeholder 3"/>
          <p:cNvSpPr>
            <a:spLocks noGrp="1"/>
          </p:cNvSpPr>
          <p:nvPr>
            <p:ph type="sldNum" sz="quarter" idx="10"/>
          </p:nvPr>
        </p:nvSpPr>
        <p:spPr/>
        <p:txBody>
          <a:bodyPr/>
          <a:lstStyle/>
          <a:p>
            <a:fld id="{109D57CF-4CD8-6948-8A66-A1C7ACFCFC42}" type="slidenum">
              <a:rPr lang="en-US" smtClean="0"/>
              <a:pPr/>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9" name="Text Placeholder 8"/>
          <p:cNvSpPr txBox="1">
            <a:spLocks/>
          </p:cNvSpPr>
          <p:nvPr userDrawn="1"/>
        </p:nvSpPr>
        <p:spPr>
          <a:xfrm>
            <a:off x="628649" y="1164351"/>
            <a:ext cx="8862191" cy="9482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endParaRPr kumimoji="0" lang="en-US" sz="1800" b="1" i="1" u="none" strike="noStrike" kern="1200" cap="none" spc="0" normalizeH="0" baseline="0" noProof="0" dirty="0">
              <a:ln>
                <a:noFill/>
              </a:ln>
              <a:solidFill>
                <a:sysClr val="windowText" lastClr="000000">
                  <a:lumMod val="50000"/>
                  <a:lumOff val="50000"/>
                </a:sysClr>
              </a:solidFill>
              <a:effectLst/>
              <a:uLnTx/>
              <a:uFillTx/>
              <a:latin typeface="Calibri" panose="020F0502020204030204"/>
              <a:ea typeface=""/>
              <a:cs typeface=""/>
            </a:endParaRPr>
          </a:p>
        </p:txBody>
      </p:sp>
      <p:sp>
        <p:nvSpPr>
          <p:cNvPr id="11"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066A1"/>
                </a:solidFill>
              </a:defRPr>
            </a:lvl1pPr>
          </a:lstStyle>
          <a:p>
            <a:pPr lvl="0"/>
            <a:r>
              <a:rPr lang="en-US" dirty="0"/>
              <a:t>Subhead</a:t>
            </a:r>
          </a:p>
        </p:txBody>
      </p:sp>
    </p:spTree>
    <p:extLst>
      <p:ext uri="{BB962C8B-B14F-4D97-AF65-F5344CB8AC3E}">
        <p14:creationId xmlns:p14="http://schemas.microsoft.com/office/powerpoint/2010/main" val="390117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88367"/>
          </a:xfrm>
          <a:prstGeom prst="rect">
            <a:avLst/>
          </a:prstGeom>
        </p:spPr>
      </p:pic>
      <p:sp>
        <p:nvSpPr>
          <p:cNvPr id="7" name="Slide Number Placeholder 6"/>
          <p:cNvSpPr>
            <a:spLocks noGrp="1"/>
          </p:cNvSpPr>
          <p:nvPr>
            <p:ph type="sldNum" sz="quarter" idx="10"/>
          </p:nvPr>
        </p:nvSpPr>
        <p:spPr/>
        <p:txBody>
          <a:bodyPr/>
          <a:lstStyle>
            <a:lvl1pPr>
              <a:defRPr>
                <a:solidFill>
                  <a:srgbClr val="0066A1"/>
                </a:solidFill>
              </a:defRPr>
            </a:lvl1pPr>
          </a:lstStyle>
          <a:p>
            <a:fld id="{109D57CF-4CD8-6948-8A66-A1C7ACFCFC42}" type="slidenum">
              <a:rPr lang="en-US" smtClean="0"/>
              <a:pPr/>
              <a:t>‹#›</a:t>
            </a:fld>
            <a:endParaRPr lang="en-US" dirty="0"/>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r="331"/>
          <a:stretch/>
        </p:blipFill>
        <p:spPr>
          <a:xfrm>
            <a:off x="483479" y="4611547"/>
            <a:ext cx="11708521" cy="554567"/>
          </a:xfrm>
          <a:prstGeom prst="rect">
            <a:avLst/>
          </a:prstGeom>
        </p:spPr>
      </p:pic>
      <p:sp>
        <p:nvSpPr>
          <p:cNvPr id="2" name="Title 1"/>
          <p:cNvSpPr>
            <a:spLocks noGrp="1"/>
          </p:cNvSpPr>
          <p:nvPr>
            <p:ph type="ctrTitle"/>
          </p:nvPr>
        </p:nvSpPr>
        <p:spPr>
          <a:xfrm>
            <a:off x="702196" y="3900668"/>
            <a:ext cx="11046107" cy="1077011"/>
          </a:xfrm>
        </p:spPr>
        <p:txBody>
          <a:bodyPr anchor="b">
            <a:normAutofit/>
          </a:bodyPr>
          <a:lstStyle>
            <a:lvl1pPr algn="l">
              <a:defRPr sz="4500" b="1">
                <a:solidFill>
                  <a:srgbClr val="0066A1"/>
                </a:solidFill>
                <a:latin typeface="Calibri" charset="0"/>
                <a:ea typeface="Calibri" charset="0"/>
                <a:cs typeface="Calibri" charset="0"/>
              </a:defRPr>
            </a:lvl1pPr>
          </a:lstStyle>
          <a:p>
            <a:endParaRPr lang="en-US" dirty="0"/>
          </a:p>
        </p:txBody>
      </p:sp>
      <p:sp>
        <p:nvSpPr>
          <p:cNvPr id="3" name="Subtitle 2"/>
          <p:cNvSpPr>
            <a:spLocks noGrp="1"/>
          </p:cNvSpPr>
          <p:nvPr>
            <p:ph type="subTitle" idx="1"/>
          </p:nvPr>
        </p:nvSpPr>
        <p:spPr>
          <a:xfrm>
            <a:off x="702197" y="5300859"/>
            <a:ext cx="11046106" cy="779502"/>
          </a:xfrm>
        </p:spPr>
        <p:txBody>
          <a:bodyPr>
            <a:normAutofit/>
          </a:bodyPr>
          <a:lstStyle>
            <a:lvl1pPr marL="0" indent="0" algn="l">
              <a:buNone/>
              <a:defRPr sz="2400" baseline="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99031" y="5689502"/>
            <a:ext cx="1449271" cy="822377"/>
          </a:xfrm>
          <a:prstGeom prst="rect">
            <a:avLst/>
          </a:prstGeom>
        </p:spPr>
      </p:pic>
    </p:spTree>
    <p:extLst>
      <p:ext uri="{BB962C8B-B14F-4D97-AF65-F5344CB8AC3E}">
        <p14:creationId xmlns:p14="http://schemas.microsoft.com/office/powerpoint/2010/main" val="1759342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768" y="1773906"/>
            <a:ext cx="10831764" cy="905125"/>
          </a:xfrm>
        </p:spPr>
        <p:txBody>
          <a:bodyPr anchor="b">
            <a:normAutofit/>
          </a:bodyPr>
          <a:lstStyle>
            <a:lvl1pPr>
              <a:defRPr sz="4500"/>
            </a:lvl1pPr>
          </a:lstStyle>
          <a:p>
            <a:r>
              <a:rPr lang="en-US" dirty="0"/>
              <a:t>Click to edit Master title style</a:t>
            </a:r>
          </a:p>
        </p:txBody>
      </p:sp>
      <p:sp>
        <p:nvSpPr>
          <p:cNvPr id="3" name="Text Placeholder 2"/>
          <p:cNvSpPr>
            <a:spLocks noGrp="1"/>
          </p:cNvSpPr>
          <p:nvPr>
            <p:ph type="body" idx="1"/>
          </p:nvPr>
        </p:nvSpPr>
        <p:spPr>
          <a:xfrm>
            <a:off x="673768" y="2997661"/>
            <a:ext cx="10831764" cy="1500187"/>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4107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0876548" cy="726545"/>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4" name="Slide Number Placeholder 3"/>
          <p:cNvSpPr>
            <a:spLocks noGrp="1"/>
          </p:cNvSpPr>
          <p:nvPr>
            <p:ph type="sldNum" sz="quarter" idx="10"/>
          </p:nvPr>
        </p:nvSpPr>
        <p:spPr/>
        <p:txBody>
          <a:bodyPr/>
          <a:lstStyle/>
          <a:p>
            <a:fld id="{109D57CF-4CD8-6948-8A66-A1C7ACFCFC42}" type="slidenum">
              <a:rPr lang="en-US" smtClean="0"/>
              <a:pPr/>
              <a:t>‹#›</a:t>
            </a:fld>
            <a:endParaRPr lang="en-US" dirty="0"/>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9" name="Text Placeholder 8"/>
          <p:cNvSpPr txBox="1">
            <a:spLocks/>
          </p:cNvSpPr>
          <p:nvPr userDrawn="1"/>
        </p:nvSpPr>
        <p:spPr>
          <a:xfrm>
            <a:off x="628649" y="1164351"/>
            <a:ext cx="8862191" cy="9482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endParaRPr kumimoji="0" lang="en-US" sz="1800" b="1" i="1" u="none" strike="noStrike" kern="1200" cap="none" spc="0" normalizeH="0" baseline="0" noProof="0" dirty="0">
              <a:ln>
                <a:noFill/>
              </a:ln>
              <a:solidFill>
                <a:sysClr val="windowText" lastClr="000000">
                  <a:lumMod val="50000"/>
                  <a:lumOff val="50000"/>
                </a:sysClr>
              </a:solidFill>
              <a:effectLst/>
              <a:uLnTx/>
              <a:uFillTx/>
              <a:latin typeface="Calibri" panose="020F0502020204030204"/>
              <a:ea typeface=""/>
              <a:cs typeface=""/>
            </a:endParaRPr>
          </a:p>
        </p:txBody>
      </p:sp>
      <p:sp>
        <p:nvSpPr>
          <p:cNvPr id="11"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066A1"/>
                </a:solidFill>
              </a:defRPr>
            </a:lvl1pPr>
          </a:lstStyle>
          <a:p>
            <a:pPr lvl="0"/>
            <a:r>
              <a:rPr lang="en-US" dirty="0"/>
              <a:t>Subhead</a:t>
            </a:r>
          </a:p>
        </p:txBody>
      </p:sp>
    </p:spTree>
    <p:extLst>
      <p:ext uri="{BB962C8B-B14F-4D97-AF65-F5344CB8AC3E}">
        <p14:creationId xmlns:p14="http://schemas.microsoft.com/office/powerpoint/2010/main" val="3389913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0876548" cy="726545"/>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57726" y="1645278"/>
            <a:ext cx="5256845"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4" name="Slide Number Placeholder 3"/>
          <p:cNvSpPr>
            <a:spLocks noGrp="1"/>
          </p:cNvSpPr>
          <p:nvPr>
            <p:ph type="sldNum" sz="quarter" idx="10"/>
          </p:nvPr>
        </p:nvSpPr>
        <p:spPr/>
        <p:txBody>
          <a:bodyPr/>
          <a:lstStyle/>
          <a:p>
            <a:fld id="{109D57CF-4CD8-6948-8A66-A1C7ACFCFC42}" type="slidenum">
              <a:rPr lang="en-US" smtClean="0"/>
              <a:pPr/>
              <a:t>‹#›</a:t>
            </a:fld>
            <a:endParaRPr lang="en-US" dirty="0"/>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9" name="Text Placeholder 8"/>
          <p:cNvSpPr txBox="1">
            <a:spLocks/>
          </p:cNvSpPr>
          <p:nvPr userDrawn="1"/>
        </p:nvSpPr>
        <p:spPr>
          <a:xfrm>
            <a:off x="628649" y="1164351"/>
            <a:ext cx="8862191" cy="9482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endParaRPr kumimoji="0" lang="en-US" sz="1800" b="1" i="1" u="none" strike="noStrike" kern="1200" cap="none" spc="0" normalizeH="0" baseline="0" noProof="0" dirty="0">
              <a:ln>
                <a:noFill/>
              </a:ln>
              <a:solidFill>
                <a:sysClr val="windowText" lastClr="000000">
                  <a:lumMod val="50000"/>
                  <a:lumOff val="50000"/>
                </a:sysClr>
              </a:solidFill>
              <a:effectLst/>
              <a:uLnTx/>
              <a:uFillTx/>
              <a:latin typeface="Calibri" panose="020F0502020204030204"/>
              <a:ea typeface=""/>
              <a:cs typeface=""/>
            </a:endParaRPr>
          </a:p>
        </p:txBody>
      </p:sp>
      <p:sp>
        <p:nvSpPr>
          <p:cNvPr id="11" name="Text Placeholder 3"/>
          <p:cNvSpPr>
            <a:spLocks noGrp="1"/>
          </p:cNvSpPr>
          <p:nvPr>
            <p:ph type="body" sz="quarter" idx="16" hasCustomPrompt="1"/>
          </p:nvPr>
        </p:nvSpPr>
        <p:spPr>
          <a:xfrm>
            <a:off x="660181" y="1240941"/>
            <a:ext cx="5254390" cy="871637"/>
          </a:xfrm>
        </p:spPr>
        <p:txBody>
          <a:bodyPr>
            <a:normAutofit/>
          </a:bodyPr>
          <a:lstStyle>
            <a:lvl1pPr marL="0" indent="0">
              <a:buNone/>
              <a:defRPr sz="2400" b="0" i="0" baseline="0">
                <a:solidFill>
                  <a:srgbClr val="0066A1"/>
                </a:solidFill>
              </a:defRPr>
            </a:lvl1pPr>
          </a:lstStyle>
          <a:p>
            <a:pPr lvl="0"/>
            <a:r>
              <a:rPr lang="en-US" dirty="0"/>
              <a:t>Subhead</a:t>
            </a:r>
          </a:p>
        </p:txBody>
      </p:sp>
      <p:sp>
        <p:nvSpPr>
          <p:cNvPr id="10" name="Content Placeholder 2"/>
          <p:cNvSpPr>
            <a:spLocks noGrp="1"/>
          </p:cNvSpPr>
          <p:nvPr>
            <p:ph idx="17"/>
          </p:nvPr>
        </p:nvSpPr>
        <p:spPr>
          <a:xfrm>
            <a:off x="6277429" y="1645278"/>
            <a:ext cx="5256845"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8" hasCustomPrompt="1"/>
          </p:nvPr>
        </p:nvSpPr>
        <p:spPr>
          <a:xfrm>
            <a:off x="6279884" y="1240941"/>
            <a:ext cx="5254390" cy="871637"/>
          </a:xfrm>
        </p:spPr>
        <p:txBody>
          <a:bodyPr>
            <a:normAutofit/>
          </a:bodyPr>
          <a:lstStyle>
            <a:lvl1pPr marL="0" indent="0">
              <a:buNone/>
              <a:defRPr sz="2400" b="0" i="0" baseline="0">
                <a:solidFill>
                  <a:srgbClr val="0066A1"/>
                </a:solidFill>
              </a:defRPr>
            </a:lvl1pPr>
          </a:lstStyle>
          <a:p>
            <a:pPr lvl="0"/>
            <a:r>
              <a:rPr lang="en-US" dirty="0"/>
              <a:t>Subhead</a:t>
            </a:r>
          </a:p>
        </p:txBody>
      </p:sp>
    </p:spTree>
    <p:extLst>
      <p:ext uri="{BB962C8B-B14F-4D97-AF65-F5344CB8AC3E}">
        <p14:creationId xmlns:p14="http://schemas.microsoft.com/office/powerpoint/2010/main" val="275548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Orange Informatio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pPr/>
              <a:t>‹#›</a:t>
            </a:fld>
            <a:endParaRPr lang="en-US" dirty="0"/>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E37222"/>
                </a:solidFill>
              </a:defRPr>
            </a:lvl1pPr>
          </a:lstStyle>
          <a:p>
            <a:r>
              <a:rPr lang="en-US" dirty="0"/>
              <a:t>Click to edit Master title style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E37222"/>
                </a:solidFill>
              </a:defRPr>
            </a:lvl1pPr>
          </a:lstStyle>
          <a:p>
            <a:pPr lvl="0"/>
            <a:r>
              <a:rPr lang="en-US" dirty="0"/>
              <a:t>Subhead</a:t>
            </a:r>
          </a:p>
        </p:txBody>
      </p:sp>
    </p:spTree>
    <p:extLst>
      <p:ext uri="{BB962C8B-B14F-4D97-AF65-F5344CB8AC3E}">
        <p14:creationId xmlns:p14="http://schemas.microsoft.com/office/powerpoint/2010/main" val="91882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range Informatio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54174"/>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pPr/>
              <a:t>‹#›</a:t>
            </a:fld>
            <a:endParaRPr lang="en-US" dirty="0"/>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0B5172"/>
                </a:solidFill>
              </a:defRPr>
            </a:lvl1pPr>
          </a:lstStyle>
          <a:p>
            <a:r>
              <a:rPr lang="en-US" dirty="0"/>
              <a:t>Click to edit Master title style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B5172"/>
                </a:solidFill>
              </a:defRPr>
            </a:lvl1pPr>
          </a:lstStyle>
          <a:p>
            <a:pPr lvl="0"/>
            <a:r>
              <a:rPr lang="en-US" dirty="0"/>
              <a:t>Subhead</a:t>
            </a:r>
          </a:p>
        </p:txBody>
      </p:sp>
      <p:grpSp>
        <p:nvGrpSpPr>
          <p:cNvPr id="12" name="Group 11"/>
          <p:cNvGrpSpPr/>
          <p:nvPr userDrawn="1"/>
        </p:nvGrpSpPr>
        <p:grpSpPr>
          <a:xfrm>
            <a:off x="741003" y="6304877"/>
            <a:ext cx="3732775" cy="389707"/>
            <a:chOff x="741003" y="6220320"/>
            <a:chExt cx="5370761" cy="560715"/>
          </a:xfrm>
        </p:grpSpPr>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003" y="6220320"/>
              <a:ext cx="1543411" cy="560715"/>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4414" y="6282143"/>
              <a:ext cx="3827350" cy="478419"/>
            </a:xfrm>
            <a:prstGeom prst="rect">
              <a:avLst/>
            </a:prstGeom>
          </p:spPr>
        </p:pic>
      </p:grpSp>
    </p:spTree>
    <p:extLst>
      <p:ext uri="{BB962C8B-B14F-4D97-AF65-F5344CB8AC3E}">
        <p14:creationId xmlns:p14="http://schemas.microsoft.com/office/powerpoint/2010/main" val="2717141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293029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479771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3570661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415824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0876548" cy="726545"/>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57726" y="1645278"/>
            <a:ext cx="5256845"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4" name="Slide Number Placeholder 3"/>
          <p:cNvSpPr>
            <a:spLocks noGrp="1"/>
          </p:cNvSpPr>
          <p:nvPr>
            <p:ph type="sldNum" sz="quarter" idx="10"/>
          </p:nvPr>
        </p:nvSpPr>
        <p:spPr/>
        <p:txBody>
          <a:bodyPr/>
          <a:lstStyle/>
          <a:p>
            <a:fld id="{109D57CF-4CD8-6948-8A66-A1C7ACFCFC42}" type="slidenum">
              <a:rPr lang="en-US" smtClean="0"/>
              <a:pPr/>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9" name="Text Placeholder 8"/>
          <p:cNvSpPr txBox="1">
            <a:spLocks/>
          </p:cNvSpPr>
          <p:nvPr userDrawn="1"/>
        </p:nvSpPr>
        <p:spPr>
          <a:xfrm>
            <a:off x="628649" y="1164351"/>
            <a:ext cx="8862191" cy="9482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66A1"/>
              </a:buClr>
              <a:buFont typeface="LucidaGrande" charset="0"/>
              <a:buNone/>
              <a:defRPr sz="1800" b="1" i="1"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endParaRPr kumimoji="0" lang="en-US" sz="1800" b="1" i="1" u="none" strike="noStrike" kern="1200" cap="none" spc="0" normalizeH="0" baseline="0" noProof="0" dirty="0">
              <a:ln>
                <a:noFill/>
              </a:ln>
              <a:solidFill>
                <a:sysClr val="windowText" lastClr="000000">
                  <a:lumMod val="50000"/>
                  <a:lumOff val="50000"/>
                </a:sysClr>
              </a:solidFill>
              <a:effectLst/>
              <a:uLnTx/>
              <a:uFillTx/>
              <a:latin typeface="Calibri" panose="020F0502020204030204"/>
              <a:ea typeface=""/>
              <a:cs typeface=""/>
            </a:endParaRPr>
          </a:p>
        </p:txBody>
      </p:sp>
      <p:sp>
        <p:nvSpPr>
          <p:cNvPr id="11" name="Text Placeholder 3"/>
          <p:cNvSpPr>
            <a:spLocks noGrp="1"/>
          </p:cNvSpPr>
          <p:nvPr>
            <p:ph type="body" sz="quarter" idx="16" hasCustomPrompt="1"/>
          </p:nvPr>
        </p:nvSpPr>
        <p:spPr>
          <a:xfrm>
            <a:off x="660181" y="1240941"/>
            <a:ext cx="5254390" cy="871637"/>
          </a:xfrm>
        </p:spPr>
        <p:txBody>
          <a:bodyPr>
            <a:normAutofit/>
          </a:bodyPr>
          <a:lstStyle>
            <a:lvl1pPr marL="0" indent="0">
              <a:buNone/>
              <a:defRPr sz="2400" b="0" i="0" baseline="0">
                <a:solidFill>
                  <a:srgbClr val="0066A1"/>
                </a:solidFill>
              </a:defRPr>
            </a:lvl1pPr>
          </a:lstStyle>
          <a:p>
            <a:pPr lvl="0"/>
            <a:r>
              <a:rPr lang="en-US" dirty="0"/>
              <a:t>Subhead</a:t>
            </a:r>
          </a:p>
        </p:txBody>
      </p:sp>
      <p:sp>
        <p:nvSpPr>
          <p:cNvPr id="10" name="Content Placeholder 2"/>
          <p:cNvSpPr>
            <a:spLocks noGrp="1"/>
          </p:cNvSpPr>
          <p:nvPr>
            <p:ph idx="17"/>
          </p:nvPr>
        </p:nvSpPr>
        <p:spPr>
          <a:xfrm>
            <a:off x="6277429" y="1645278"/>
            <a:ext cx="5256845"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8" hasCustomPrompt="1"/>
          </p:nvPr>
        </p:nvSpPr>
        <p:spPr>
          <a:xfrm>
            <a:off x="6279884" y="1240941"/>
            <a:ext cx="5254390" cy="871637"/>
          </a:xfrm>
        </p:spPr>
        <p:txBody>
          <a:bodyPr>
            <a:normAutofit/>
          </a:bodyPr>
          <a:lstStyle>
            <a:lvl1pPr marL="0" indent="0">
              <a:buNone/>
              <a:defRPr sz="2400" b="0" i="0" baseline="0">
                <a:solidFill>
                  <a:srgbClr val="0066A1"/>
                </a:solidFill>
              </a:defRPr>
            </a:lvl1pPr>
          </a:lstStyle>
          <a:p>
            <a:pPr lvl="0"/>
            <a:r>
              <a:rPr lang="en-US" dirty="0"/>
              <a:t>Subhead</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730350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3909939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4139631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3149687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E52580-2A49-4A48-A515-9AF8FC220D7C}" type="slidenum">
              <a:rPr lang="en-US" smtClean="0"/>
              <a:t>‹#›</a:t>
            </a:fld>
            <a:endParaRPr lang="en-US"/>
          </a:p>
        </p:txBody>
      </p:sp>
    </p:spTree>
    <p:extLst>
      <p:ext uri="{BB962C8B-B14F-4D97-AF65-F5344CB8AC3E}">
        <p14:creationId xmlns:p14="http://schemas.microsoft.com/office/powerpoint/2010/main" val="2460903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46A14AD-9330-4592-AD79-981D2D59C4EE}" type="slidenum">
              <a:rPr lang="en-US"/>
              <a:pPr/>
              <a:t>‹#›</a:t>
            </a:fld>
            <a:endParaRPr lang="en-US" sz="1400">
              <a:latin typeface="Myriad Pro"/>
            </a:endParaRPr>
          </a:p>
        </p:txBody>
      </p:sp>
    </p:spTree>
    <p:extLst>
      <p:ext uri="{BB962C8B-B14F-4D97-AF65-F5344CB8AC3E}">
        <p14:creationId xmlns:p14="http://schemas.microsoft.com/office/powerpoint/2010/main" val="97274067"/>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3A2B0F2-59E6-4DE1-93AF-D64BCBC0AB50}" type="slidenum">
              <a:rPr lang="en-US"/>
              <a:pPr/>
              <a:t>‹#›</a:t>
            </a:fld>
            <a:endParaRPr lang="en-US" sz="1400">
              <a:latin typeface="Myriad Pro"/>
            </a:endParaRPr>
          </a:p>
        </p:txBody>
      </p:sp>
    </p:spTree>
    <p:extLst>
      <p:ext uri="{BB962C8B-B14F-4D97-AF65-F5344CB8AC3E}">
        <p14:creationId xmlns:p14="http://schemas.microsoft.com/office/powerpoint/2010/main" val="1956199837"/>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4"/>
          </p:nvPr>
        </p:nvSpPr>
        <p:spPr/>
        <p:txBody>
          <a:bodyPr/>
          <a:lstStyle>
            <a:lvl1pPr>
              <a:defRPr/>
            </a:lvl1pPr>
          </a:lstStyle>
          <a:p>
            <a:endParaRPr lang="en-US"/>
          </a:p>
        </p:txBody>
      </p:sp>
      <p:sp>
        <p:nvSpPr>
          <p:cNvPr id="6" name="Rectangle 5"/>
          <p:cNvSpPr>
            <a:spLocks noGrp="1" noChangeArrowheads="1"/>
          </p:cNvSpPr>
          <p:nvPr>
            <p:ph type="ftr" sz="quarter" idx="15"/>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6"/>
          </p:nvPr>
        </p:nvSpPr>
        <p:spPr/>
        <p:txBody>
          <a:bodyPr/>
          <a:lstStyle>
            <a:lvl1pPr>
              <a:defRPr/>
            </a:lvl1pPr>
          </a:lstStyle>
          <a:p>
            <a:fld id="{5AC3905C-9FCF-4CF2-A7BD-89F1A6D963E8}" type="slidenum">
              <a:rPr lang="en-US"/>
              <a:pPr/>
              <a:t>‹#›</a:t>
            </a:fld>
            <a:endParaRPr lang="en-US" sz="1400">
              <a:latin typeface="Myriad Pro"/>
            </a:endParaRPr>
          </a:p>
        </p:txBody>
      </p:sp>
    </p:spTree>
    <p:extLst>
      <p:ext uri="{BB962C8B-B14F-4D97-AF65-F5344CB8AC3E}">
        <p14:creationId xmlns:p14="http://schemas.microsoft.com/office/powerpoint/2010/main" val="848365336"/>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600200"/>
            <a:ext cx="500380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273800" y="1600200"/>
            <a:ext cx="500380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4"/>
          </p:nvPr>
        </p:nvSpPr>
        <p:spPr/>
        <p:txBody>
          <a:bodyPr/>
          <a:lstStyle>
            <a:lvl1pPr>
              <a:defRPr/>
            </a:lvl1pPr>
          </a:lstStyle>
          <a:p>
            <a:endParaRPr lang="en-US"/>
          </a:p>
        </p:txBody>
      </p:sp>
      <p:sp>
        <p:nvSpPr>
          <p:cNvPr id="6" name="Rectangle 5"/>
          <p:cNvSpPr>
            <a:spLocks noGrp="1" noChangeArrowheads="1"/>
          </p:cNvSpPr>
          <p:nvPr>
            <p:ph type="ftr" sz="quarter" idx="15"/>
          </p:nvPr>
        </p:nvSpPr>
        <p:spPr/>
        <p:txBody>
          <a:bodyPr/>
          <a:lstStyle>
            <a:lvl1pPr>
              <a:defRPr>
                <a:ea typeface="MS PGothic" pitchFamily="34" charset="-128"/>
              </a:defRPr>
            </a:lvl1pPr>
          </a:lstStyle>
          <a:p>
            <a:pPr>
              <a:defRPr/>
            </a:pPr>
            <a:endParaRPr lang="en-US"/>
          </a:p>
        </p:txBody>
      </p:sp>
      <p:sp>
        <p:nvSpPr>
          <p:cNvPr id="7" name="Rectangle 6"/>
          <p:cNvSpPr>
            <a:spLocks noGrp="1" noChangeArrowheads="1"/>
          </p:cNvSpPr>
          <p:nvPr>
            <p:ph type="sldNum" sz="quarter" idx="16"/>
          </p:nvPr>
        </p:nvSpPr>
        <p:spPr/>
        <p:txBody>
          <a:bodyPr/>
          <a:lstStyle>
            <a:lvl1pPr>
              <a:defRPr/>
            </a:lvl1pPr>
          </a:lstStyle>
          <a:p>
            <a:fld id="{DB3F542D-2C06-430D-828A-F5A8A51C59DF}" type="slidenum">
              <a:rPr lang="en-US"/>
              <a:pPr/>
              <a:t>‹#›</a:t>
            </a:fld>
            <a:endParaRPr lang="en-US" sz="1400">
              <a:latin typeface="Myriad Pro"/>
            </a:endParaRPr>
          </a:p>
        </p:txBody>
      </p:sp>
    </p:spTree>
    <p:extLst>
      <p:ext uri="{BB962C8B-B14F-4D97-AF65-F5344CB8AC3E}">
        <p14:creationId xmlns:p14="http://schemas.microsoft.com/office/powerpoint/2010/main" val="2867161686"/>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D8901A2-3AF6-4796-B132-A158435DCF0A}" type="slidenum">
              <a:rPr lang="en-US"/>
              <a:pPr/>
              <a:t>‹#›</a:t>
            </a:fld>
            <a:endParaRPr lang="en-US" sz="1400">
              <a:latin typeface="Myriad Pro"/>
            </a:endParaRPr>
          </a:p>
        </p:txBody>
      </p:sp>
    </p:spTree>
    <p:extLst>
      <p:ext uri="{BB962C8B-B14F-4D97-AF65-F5344CB8AC3E}">
        <p14:creationId xmlns:p14="http://schemas.microsoft.com/office/powerpoint/2010/main" val="130572278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range Informatio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pPr/>
              <a:t>‹#›</a:t>
            </a:fld>
            <a:endParaRPr lang="en-US" dirty="0"/>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E37222"/>
                </a:solidFill>
              </a:defRPr>
            </a:lvl1pPr>
          </a:lstStyle>
          <a:p>
            <a:r>
              <a:rPr lang="en-US" dirty="0"/>
              <a:t>Click to edit Master title style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E37222"/>
                </a:solidFill>
              </a:defRPr>
            </a:lvl1pPr>
          </a:lstStyle>
          <a:p>
            <a:pPr lvl="0"/>
            <a:r>
              <a:rPr lang="en-US" dirty="0"/>
              <a:t>Subhead</a:t>
            </a:r>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D6B5899-12CF-4109-A129-550E16BD13B9}" type="slidenum">
              <a:rPr lang="en-US"/>
              <a:pPr/>
              <a:t>‹#›</a:t>
            </a:fld>
            <a:endParaRPr lang="en-US" sz="1400">
              <a:latin typeface="Myriad Pro"/>
            </a:endParaRPr>
          </a:p>
        </p:txBody>
      </p:sp>
    </p:spTree>
    <p:extLst>
      <p:ext uri="{BB962C8B-B14F-4D97-AF65-F5344CB8AC3E}">
        <p14:creationId xmlns:p14="http://schemas.microsoft.com/office/powerpoint/2010/main" val="508451043"/>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atin typeface="+mj-lt"/>
                <a:ea typeface="ＭＳ Ｐゴシック" pitchFamily="-112" charset="-128"/>
                <a:cs typeface="ＭＳ Ｐゴシック" pitchFamily="-112" charset="-128"/>
              </a:defRPr>
            </a:lvl1pPr>
          </a:lstStyle>
          <a:p>
            <a:pPr>
              <a:defRPr/>
            </a:pPr>
            <a:endParaRPr lang="en-US"/>
          </a:p>
        </p:txBody>
      </p:sp>
      <p:sp>
        <p:nvSpPr>
          <p:cNvPr id="5" name="Slide Number Placeholder 10"/>
          <p:cNvSpPr>
            <a:spLocks noGrp="1"/>
          </p:cNvSpPr>
          <p:nvPr>
            <p:ph type="sldNum" sz="quarter" idx="11"/>
          </p:nvPr>
        </p:nvSpPr>
        <p:spPr/>
        <p:txBody>
          <a:bodyPr/>
          <a:lstStyle>
            <a:lvl1pPr>
              <a:defRPr/>
            </a:lvl1pPr>
          </a:lstStyle>
          <a:p>
            <a:fld id="{C5F231C7-9506-496A-B33D-43FC626763AD}" type="slidenum">
              <a:rPr lang="en-US"/>
              <a:pPr/>
              <a:t>‹#›</a:t>
            </a:fld>
            <a:endParaRPr lang="en-US" sz="1400">
              <a:latin typeface="Myriad Pro"/>
            </a:endParaRPr>
          </a:p>
        </p:txBody>
      </p:sp>
    </p:spTree>
    <p:extLst>
      <p:ext uri="{BB962C8B-B14F-4D97-AF65-F5344CB8AC3E}">
        <p14:creationId xmlns:p14="http://schemas.microsoft.com/office/powerpoint/2010/main" val="3833480819"/>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ndustry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501653"/>
            <a:ext cx="12200468"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914400" y="1666875"/>
            <a:ext cx="10363200" cy="369332"/>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914400" y="1209675"/>
            <a:ext cx="103632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527801" y="4012805"/>
            <a:ext cx="5181600" cy="2051844"/>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102232"/>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914400" y="1600201"/>
            <a:ext cx="10363200" cy="1495281"/>
          </a:xfrm>
        </p:spPr>
        <p:txBody>
          <a:bodyPr/>
          <a:lstStyle>
            <a:lvl1pPr marL="0" indent="0">
              <a:buFontTx/>
              <a:buNone/>
              <a:defRPr sz="2000" b="1"/>
            </a:lvl1pPr>
            <a:lvl2pPr marL="274320" indent="-276225">
              <a:spcBef>
                <a:spcPts val="1100"/>
              </a:spcBef>
              <a:buClrTx/>
              <a:buFont typeface="Wingdings 2" pitchFamily="18" charset="2"/>
              <a:buChar char="¾"/>
              <a:defRPr sz="18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Tree>
    <p:extLst>
      <p:ext uri="{BB962C8B-B14F-4D97-AF65-F5344CB8AC3E}">
        <p14:creationId xmlns:p14="http://schemas.microsoft.com/office/powerpoint/2010/main" val="988273156"/>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Tree>
    <p:extLst>
      <p:ext uri="{BB962C8B-B14F-4D97-AF65-F5344CB8AC3E}">
        <p14:creationId xmlns:p14="http://schemas.microsoft.com/office/powerpoint/2010/main" val="913335431"/>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914400" y="1600200"/>
            <a:ext cx="4998720" cy="1495281"/>
          </a:xfrm>
        </p:spPr>
        <p:txBody>
          <a:bodyPr/>
          <a:lstStyle>
            <a:lvl1pPr marL="0" indent="0">
              <a:buFontTx/>
              <a:buNone/>
              <a:defRPr sz="2000" b="1"/>
            </a:lvl1pPr>
            <a:lvl2pPr marL="274320" indent="-276225">
              <a:spcBef>
                <a:spcPts val="1100"/>
              </a:spcBef>
              <a:buClrTx/>
              <a:buFont typeface="Wingdings 2" pitchFamily="18" charset="2"/>
              <a:buChar char="¾"/>
              <a:defRPr sz="18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78880" y="1600200"/>
            <a:ext cx="4998720" cy="1495281"/>
          </a:xfrm>
        </p:spPr>
        <p:txBody>
          <a:bodyPr/>
          <a:lstStyle>
            <a:lvl1pPr marL="0" indent="0">
              <a:buFontTx/>
              <a:buNone/>
              <a:defRPr sz="2000" b="1"/>
            </a:lvl1pPr>
            <a:lvl2pPr marL="274320" indent="-276225">
              <a:spcBef>
                <a:spcPts val="1100"/>
              </a:spcBef>
              <a:buClrTx/>
              <a:buFont typeface="Wingdings 2" pitchFamily="18" charset="2"/>
              <a:buChar char="¾"/>
              <a:defRPr sz="18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483114"/>
      </p:ext>
    </p:extLst>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3" name="Content Placeholder 2"/>
          <p:cNvSpPr>
            <a:spLocks noGrp="1"/>
          </p:cNvSpPr>
          <p:nvPr>
            <p:ph sz="half" idx="1"/>
          </p:nvPr>
        </p:nvSpPr>
        <p:spPr>
          <a:xfrm>
            <a:off x="914401" y="1600200"/>
            <a:ext cx="5003801" cy="1313180"/>
          </a:xfrm>
        </p:spPr>
        <p:txBody>
          <a:bodyPr/>
          <a:lstStyle>
            <a:lvl1pPr marL="274320" indent="-273050">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8" name="Content Placeholder 2"/>
          <p:cNvSpPr>
            <a:spLocks noGrp="1"/>
          </p:cNvSpPr>
          <p:nvPr>
            <p:ph sz="half" idx="13"/>
          </p:nvPr>
        </p:nvSpPr>
        <p:spPr>
          <a:xfrm>
            <a:off x="6273800" y="1600200"/>
            <a:ext cx="5003801" cy="131318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371001"/>
      </p:ext>
    </p:extLst>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pPr>
                <a:defRPr/>
              </a:pPr>
              <a:t>‹#›</a:t>
            </a:fld>
            <a:endParaRPr lang="en-US" sz="1400">
              <a:latin typeface="Myriad Pro" charset="0"/>
            </a:endParaRPr>
          </a:p>
        </p:txBody>
      </p:sp>
    </p:spTree>
    <p:extLst>
      <p:ext uri="{BB962C8B-B14F-4D97-AF65-F5344CB8AC3E}">
        <p14:creationId xmlns:p14="http://schemas.microsoft.com/office/powerpoint/2010/main" val="1480780354"/>
      </p:ext>
    </p:extLst>
  </p:cSld>
  <p:clrMapOvr>
    <a:masterClrMapping/>
  </p:clrMapOvr>
  <p:transition spd="slow">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pPr>
                <a:defRPr/>
              </a:pPr>
              <a:t>‹#›</a:t>
            </a:fld>
            <a:endParaRPr lang="en-US" sz="1400">
              <a:latin typeface="Myriad Pro" charset="0"/>
            </a:endParaRPr>
          </a:p>
        </p:txBody>
      </p:sp>
    </p:spTree>
    <p:extLst>
      <p:ext uri="{BB962C8B-B14F-4D97-AF65-F5344CB8AC3E}">
        <p14:creationId xmlns:p14="http://schemas.microsoft.com/office/powerpoint/2010/main" val="203374037"/>
      </p:ext>
    </p:extLst>
  </p:cSld>
  <p:clrMapOvr>
    <a:masterClrMapping/>
  </p:clrMapOvr>
  <p:transition spd="slow">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none" lIns="0" tIns="0" rIns="0" bIns="0" numCol="1" anchor="t" anchorCtr="0" compatLnSpc="1">
            <a:prstTxWarp prst="textNoShape">
              <a:avLst/>
            </a:prstTxWarp>
            <a:noAutofit/>
          </a:bodyPr>
          <a:lstStyle>
            <a:lvl1pPr>
              <a:defRPr lang="en-US" dirty="0"/>
            </a:lvl1pPr>
          </a:lstStyle>
          <a:p>
            <a:pPr lvl="0"/>
            <a:r>
              <a:rPr lang="en-US" dirty="0"/>
              <a:t>Click to edit Master title style</a:t>
            </a:r>
          </a:p>
        </p:txBody>
      </p:sp>
      <p:sp>
        <p:nvSpPr>
          <p:cNvPr id="6" name="Content Placeholder 2"/>
          <p:cNvSpPr>
            <a:spLocks noGrp="1"/>
          </p:cNvSpPr>
          <p:nvPr>
            <p:ph idx="1"/>
          </p:nvPr>
        </p:nvSpPr>
        <p:spPr>
          <a:xfrm>
            <a:off x="914400" y="1981200"/>
            <a:ext cx="10363200" cy="11746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Slide Number Placeholder 10"/>
          <p:cNvSpPr>
            <a:spLocks noGrp="1"/>
          </p:cNvSpPr>
          <p:nvPr>
            <p:ph type="sldNum" sz="quarter" idx="11"/>
          </p:nvPr>
        </p:nvSpPr>
        <p:spPr/>
        <p:txBody>
          <a:bodyPr/>
          <a:lstStyle>
            <a:lvl1pPr>
              <a:defRPr/>
            </a:lvl1pPr>
          </a:lstStyle>
          <a:p>
            <a:pPr>
              <a:defRPr/>
            </a:pPr>
            <a:fld id="{9DB06DC2-A86B-4567-B1B6-4A779827CDB5}" type="slidenum">
              <a:rPr lang="en-US"/>
              <a:pPr>
                <a:defRPr/>
              </a:pPr>
              <a:t>‹#›</a:t>
            </a:fld>
            <a:endParaRPr lang="en-US" sz="1400">
              <a:latin typeface="Myriad Pro" pitchFamily="1" charset="0"/>
            </a:endParaRPr>
          </a:p>
        </p:txBody>
      </p:sp>
    </p:spTree>
    <p:extLst>
      <p:ext uri="{BB962C8B-B14F-4D97-AF65-F5344CB8AC3E}">
        <p14:creationId xmlns:p14="http://schemas.microsoft.com/office/powerpoint/2010/main" val="210537371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range Informatio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54174"/>
            <a:ext cx="12192000" cy="1219200"/>
          </a:xfrm>
          <a:prstGeom prst="rect">
            <a:avLst/>
          </a:prstGeom>
        </p:spPr>
      </p:pic>
      <p:sp>
        <p:nvSpPr>
          <p:cNvPr id="3" name="Slide Number Placeholder 2"/>
          <p:cNvSpPr>
            <a:spLocks noGrp="1"/>
          </p:cNvSpPr>
          <p:nvPr>
            <p:ph type="sldNum" sz="quarter" idx="10"/>
          </p:nvPr>
        </p:nvSpPr>
        <p:spPr/>
        <p:txBody>
          <a:bodyPr/>
          <a:lstStyle/>
          <a:p>
            <a:fld id="{109D57CF-4CD8-6948-8A66-A1C7ACFCFC42}" type="slidenum">
              <a:rPr lang="en-US" smtClean="0"/>
              <a:pPr/>
              <a:t>‹#›</a:t>
            </a:fld>
            <a:endParaRPr lang="en-US" dirty="0"/>
          </a:p>
        </p:txBody>
      </p:sp>
      <p:sp>
        <p:nvSpPr>
          <p:cNvPr id="9" name="Title 1"/>
          <p:cNvSpPr>
            <a:spLocks noGrp="1"/>
          </p:cNvSpPr>
          <p:nvPr>
            <p:ph type="title"/>
          </p:nvPr>
        </p:nvSpPr>
        <p:spPr>
          <a:xfrm>
            <a:off x="657726" y="365125"/>
            <a:ext cx="10876548" cy="726545"/>
          </a:xfrm>
        </p:spPr>
        <p:txBody>
          <a:bodyPr>
            <a:normAutofit/>
          </a:bodyPr>
          <a:lstStyle>
            <a:lvl1pPr>
              <a:defRPr sz="3600">
                <a:solidFill>
                  <a:srgbClr val="0B5172"/>
                </a:solidFill>
              </a:defRPr>
            </a:lvl1pPr>
          </a:lstStyle>
          <a:p>
            <a:r>
              <a:rPr lang="en-US" dirty="0"/>
              <a:t>Click to edit Master title style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a:ext>
            </a:extLst>
          </a:blip>
          <a:srcRect r="331"/>
          <a:stretch/>
        </p:blipFill>
        <p:spPr>
          <a:xfrm>
            <a:off x="483479" y="610742"/>
            <a:ext cx="11708521" cy="5545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sp>
        <p:nvSpPr>
          <p:cNvPr id="13" name="Content Placeholder 2"/>
          <p:cNvSpPr>
            <a:spLocks noGrp="1"/>
          </p:cNvSpPr>
          <p:nvPr>
            <p:ph idx="1"/>
          </p:nvPr>
        </p:nvSpPr>
        <p:spPr>
          <a:xfrm>
            <a:off x="657726" y="1645278"/>
            <a:ext cx="10876548" cy="4197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quarter" idx="16" hasCustomPrompt="1"/>
          </p:nvPr>
        </p:nvSpPr>
        <p:spPr>
          <a:xfrm>
            <a:off x="660181" y="1240941"/>
            <a:ext cx="10905624" cy="871637"/>
          </a:xfrm>
        </p:spPr>
        <p:txBody>
          <a:bodyPr>
            <a:normAutofit/>
          </a:bodyPr>
          <a:lstStyle>
            <a:lvl1pPr marL="0" indent="0">
              <a:buNone/>
              <a:defRPr sz="2400" b="0" i="0" baseline="0">
                <a:solidFill>
                  <a:srgbClr val="0B5172"/>
                </a:solidFill>
              </a:defRPr>
            </a:lvl1pPr>
          </a:lstStyle>
          <a:p>
            <a:pPr lvl="0"/>
            <a:r>
              <a:rPr lang="en-US" dirty="0"/>
              <a:t>Subhead</a:t>
            </a:r>
          </a:p>
        </p:txBody>
      </p:sp>
      <p:grpSp>
        <p:nvGrpSpPr>
          <p:cNvPr id="12" name="Group 11"/>
          <p:cNvGrpSpPr/>
          <p:nvPr userDrawn="1"/>
        </p:nvGrpSpPr>
        <p:grpSpPr>
          <a:xfrm>
            <a:off x="741003" y="6304877"/>
            <a:ext cx="3732775" cy="389707"/>
            <a:chOff x="741003" y="6220320"/>
            <a:chExt cx="5370761" cy="560715"/>
          </a:xfrm>
        </p:grpSpPr>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003" y="6220320"/>
              <a:ext cx="1543411" cy="56071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4414" y="6282143"/>
              <a:ext cx="3827350" cy="478419"/>
            </a:xfrm>
            <a:prstGeom prst="rect">
              <a:avLst/>
            </a:prstGeom>
          </p:spPr>
        </p:pic>
      </p:gr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1651"/>
            <a:ext cx="12192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851"/>
            <a:ext cx="120226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711200" y="1676400"/>
            <a:ext cx="9855200" cy="533400"/>
          </a:xfrm>
        </p:spPr>
        <p:txBody>
          <a:bodyPr/>
          <a:lstStyle>
            <a:lvl1pPr>
              <a:defRPr sz="2400"/>
            </a:lvl1pPr>
          </a:lstStyle>
          <a:p>
            <a:r>
              <a:rPr lang="en-US"/>
              <a:t>Click to edit Master subtitle style</a:t>
            </a:r>
          </a:p>
        </p:txBody>
      </p:sp>
      <p:sp>
        <p:nvSpPr>
          <p:cNvPr id="240643" name="Rectangle 3"/>
          <p:cNvSpPr>
            <a:spLocks noGrp="1" noChangeArrowheads="1"/>
          </p:cNvSpPr>
          <p:nvPr>
            <p:ph type="ctrTitle"/>
          </p:nvPr>
        </p:nvSpPr>
        <p:spPr>
          <a:xfrm>
            <a:off x="711200" y="1219200"/>
            <a:ext cx="8636000" cy="533400"/>
          </a:xfrm>
        </p:spPr>
        <p:txBody>
          <a:bodyPr anchor="t"/>
          <a:lstStyle>
            <a:lvl1pPr>
              <a:defRPr/>
            </a:lvl1pPr>
          </a:lstStyle>
          <a:p>
            <a:r>
              <a:rPr lang="en-US"/>
              <a:t>Click to edit Master title style</a:t>
            </a:r>
          </a:p>
        </p:txBody>
      </p:sp>
      <p:sp>
        <p:nvSpPr>
          <p:cNvPr id="6" name="Rectangle 6"/>
          <p:cNvSpPr>
            <a:spLocks noGrp="1" noChangeArrowheads="1"/>
          </p:cNvSpPr>
          <p:nvPr>
            <p:ph type="ftr" sz="quarter" idx="10"/>
          </p:nvPr>
        </p:nvSpPr>
        <p:spPr>
          <a:xfrm>
            <a:off x="4165600" y="6248400"/>
            <a:ext cx="3860800" cy="476250"/>
          </a:xfrm>
        </p:spPr>
        <p:txBody>
          <a:bodyPr/>
          <a:lstStyle>
            <a:lvl1pPr>
              <a:defRPr>
                <a:solidFill>
                  <a:srgbClr val="000000"/>
                </a:solidFill>
              </a:defRPr>
            </a:lvl1pPr>
          </a:lstStyle>
          <a:p>
            <a:pPr>
              <a:defRPr/>
            </a:pPr>
            <a:endParaRPr lang="en-US"/>
          </a:p>
        </p:txBody>
      </p:sp>
      <p:sp>
        <p:nvSpPr>
          <p:cNvPr id="7" name="Rectangle 7"/>
          <p:cNvSpPr>
            <a:spLocks noGrp="1" noChangeArrowheads="1"/>
          </p:cNvSpPr>
          <p:nvPr>
            <p:ph type="sldNum" sz="quarter" idx="11"/>
          </p:nvPr>
        </p:nvSpPr>
        <p:spPr>
          <a:xfrm>
            <a:off x="8737600" y="6248400"/>
            <a:ext cx="2844800" cy="476250"/>
          </a:xfrm>
        </p:spPr>
        <p:txBody>
          <a:bodyPr/>
          <a:lstStyle>
            <a:lvl1pPr>
              <a:defRPr/>
            </a:lvl1pPr>
          </a:lstStyle>
          <a:p>
            <a:fld id="{3DF5DFA1-7985-4074-AB63-87B706DEAE14}" type="slidenum">
              <a:rPr lang="en-US" altLang="en-US"/>
              <a:pPr/>
              <a:t>‹#›</a:t>
            </a:fld>
            <a:endParaRPr lang="en-US" altLang="en-US" sz="1400">
              <a:latin typeface="Myriad Pro"/>
            </a:endParaRPr>
          </a:p>
        </p:txBody>
      </p:sp>
    </p:spTree>
    <p:extLst>
      <p:ext uri="{BB962C8B-B14F-4D97-AF65-F5344CB8AC3E}">
        <p14:creationId xmlns:p14="http://schemas.microsoft.com/office/powerpoint/2010/main" val="95513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B18F3C-A5CF-4889-BF1E-5444CEB76392}" type="slidenum">
              <a:rPr lang="en-US" altLang="en-US"/>
              <a:pPr/>
              <a:t>‹#›</a:t>
            </a:fld>
            <a:endParaRPr lang="en-US" altLang="en-US" sz="1400">
              <a:latin typeface="Myriad Pro"/>
            </a:endParaRPr>
          </a:p>
        </p:txBody>
      </p:sp>
    </p:spTree>
    <p:extLst>
      <p:ext uri="{BB962C8B-B14F-4D97-AF65-F5344CB8AC3E}">
        <p14:creationId xmlns:p14="http://schemas.microsoft.com/office/powerpoint/2010/main" val="454710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887987-B988-486D-B1EA-1EB10D8A53DA}" type="slidenum">
              <a:rPr lang="en-US" altLang="en-US"/>
              <a:pPr/>
              <a:t>‹#›</a:t>
            </a:fld>
            <a:endParaRPr lang="en-US" altLang="en-US" sz="1400">
              <a:latin typeface="Myriad Pro"/>
            </a:endParaRPr>
          </a:p>
        </p:txBody>
      </p:sp>
    </p:spTree>
    <p:extLst>
      <p:ext uri="{BB962C8B-B14F-4D97-AF65-F5344CB8AC3E}">
        <p14:creationId xmlns:p14="http://schemas.microsoft.com/office/powerpoint/2010/main" val="1475909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240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AF18F9-0B1E-451D-8848-6388D6CBC430}" type="slidenum">
              <a:rPr lang="en-US" altLang="en-US"/>
              <a:pPr/>
              <a:t>‹#›</a:t>
            </a:fld>
            <a:endParaRPr lang="en-US" altLang="en-US" sz="1400">
              <a:latin typeface="Myriad Pro"/>
            </a:endParaRPr>
          </a:p>
        </p:txBody>
      </p:sp>
    </p:spTree>
    <p:extLst>
      <p:ext uri="{BB962C8B-B14F-4D97-AF65-F5344CB8AC3E}">
        <p14:creationId xmlns:p14="http://schemas.microsoft.com/office/powerpoint/2010/main" val="4017866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0490AF-99F4-43B2-AA47-400E0DDCADF7}" type="slidenum">
              <a:rPr lang="en-US" altLang="en-US"/>
              <a:pPr/>
              <a:t>‹#›</a:t>
            </a:fld>
            <a:endParaRPr lang="en-US" altLang="en-US" sz="1400">
              <a:latin typeface="Myriad Pro"/>
            </a:endParaRPr>
          </a:p>
        </p:txBody>
      </p:sp>
    </p:spTree>
    <p:extLst>
      <p:ext uri="{BB962C8B-B14F-4D97-AF65-F5344CB8AC3E}">
        <p14:creationId xmlns:p14="http://schemas.microsoft.com/office/powerpoint/2010/main" val="3440863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7AA7C9-E833-4BD2-90A8-C109FA122D62}" type="slidenum">
              <a:rPr lang="en-US" altLang="en-US"/>
              <a:pPr/>
              <a:t>‹#›</a:t>
            </a:fld>
            <a:endParaRPr lang="en-US" altLang="en-US" sz="1400">
              <a:latin typeface="Myriad Pro"/>
            </a:endParaRPr>
          </a:p>
        </p:txBody>
      </p:sp>
    </p:spTree>
    <p:extLst>
      <p:ext uri="{BB962C8B-B14F-4D97-AF65-F5344CB8AC3E}">
        <p14:creationId xmlns:p14="http://schemas.microsoft.com/office/powerpoint/2010/main" val="271548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1080BD7-41C8-4F17-A472-831662308F65}" type="slidenum">
              <a:rPr lang="en-US" altLang="en-US"/>
              <a:pPr/>
              <a:t>‹#›</a:t>
            </a:fld>
            <a:endParaRPr lang="en-US" altLang="en-US" sz="1400">
              <a:latin typeface="Myriad Pro"/>
            </a:endParaRPr>
          </a:p>
        </p:txBody>
      </p:sp>
    </p:spTree>
    <p:extLst>
      <p:ext uri="{BB962C8B-B14F-4D97-AF65-F5344CB8AC3E}">
        <p14:creationId xmlns:p14="http://schemas.microsoft.com/office/powerpoint/2010/main" val="4010229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A10067-DC3E-41CF-B8C2-6E8F51CD2975}" type="slidenum">
              <a:rPr lang="en-US" altLang="en-US"/>
              <a:pPr/>
              <a:t>‹#›</a:t>
            </a:fld>
            <a:endParaRPr lang="en-US" altLang="en-US" sz="1400">
              <a:latin typeface="Myriad Pro"/>
            </a:endParaRPr>
          </a:p>
        </p:txBody>
      </p:sp>
    </p:spTree>
    <p:extLst>
      <p:ext uri="{BB962C8B-B14F-4D97-AF65-F5344CB8AC3E}">
        <p14:creationId xmlns:p14="http://schemas.microsoft.com/office/powerpoint/2010/main" val="2817172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E0EE19-50BC-4EAE-B822-5D58E8A36421}" type="slidenum">
              <a:rPr lang="en-US" altLang="en-US"/>
              <a:pPr/>
              <a:t>‹#›</a:t>
            </a:fld>
            <a:endParaRPr lang="en-US" altLang="en-US" sz="1400">
              <a:latin typeface="Myriad Pro"/>
            </a:endParaRPr>
          </a:p>
        </p:txBody>
      </p:sp>
    </p:spTree>
    <p:extLst>
      <p:ext uri="{BB962C8B-B14F-4D97-AF65-F5344CB8AC3E}">
        <p14:creationId xmlns:p14="http://schemas.microsoft.com/office/powerpoint/2010/main" val="3632357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2617B6-DD91-48B1-A7F9-C38BAB3D58D6}" type="slidenum">
              <a:rPr lang="en-US" altLang="en-US"/>
              <a:pPr/>
              <a:t>‹#›</a:t>
            </a:fld>
            <a:endParaRPr lang="en-US" altLang="en-US" sz="1400">
              <a:latin typeface="Myriad Pro"/>
            </a:endParaRPr>
          </a:p>
        </p:txBody>
      </p:sp>
    </p:spTree>
    <p:extLst>
      <p:ext uri="{BB962C8B-B14F-4D97-AF65-F5344CB8AC3E}">
        <p14:creationId xmlns:p14="http://schemas.microsoft.com/office/powerpoint/2010/main" val="118717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5951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3048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52FB4E-0CDD-4917-9D4E-989459E6A90F}" type="slidenum">
              <a:rPr lang="en-US" altLang="en-US"/>
              <a:pPr/>
              <a:t>‹#›</a:t>
            </a:fld>
            <a:endParaRPr lang="en-US" altLang="en-US" sz="1400">
              <a:latin typeface="Myriad Pro"/>
            </a:endParaRPr>
          </a:p>
        </p:txBody>
      </p:sp>
    </p:spTree>
    <p:extLst>
      <p:ext uri="{BB962C8B-B14F-4D97-AF65-F5344CB8AC3E}">
        <p14:creationId xmlns:p14="http://schemas.microsoft.com/office/powerpoint/2010/main" val="3823459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016000" y="1676400"/>
            <a:ext cx="10363200" cy="4114800"/>
          </a:xfrm>
        </p:spPr>
        <p:txBody>
          <a:bodyPr/>
          <a:lstStyle/>
          <a:p>
            <a:pPr lvl="0"/>
            <a:r>
              <a:rPr lang="en-US" noProof="0"/>
              <a:t>Click icon to add SmartArt graphic</a:t>
            </a:r>
          </a:p>
        </p:txBody>
      </p:sp>
      <p:sp>
        <p:nvSpPr>
          <p:cNvPr id="4" name="Date Placeholder 9"/>
          <p:cNvSpPr>
            <a:spLocks noGrp="1"/>
          </p:cNvSpPr>
          <p:nvPr>
            <p:ph type="dt" sz="half" idx="10"/>
          </p:nvPr>
        </p:nvSpPr>
        <p:spPr>
          <a:xfrm>
            <a:off x="9186333" y="6629400"/>
            <a:ext cx="1684867" cy="228600"/>
          </a:xfrm>
        </p:spPr>
        <p:txBody>
          <a:bodyPr/>
          <a:lstStyle>
            <a:lvl1pPr>
              <a:defRPr/>
            </a:lvl1pPr>
          </a:lstStyle>
          <a:p>
            <a:pPr>
              <a:defRPr/>
            </a:pPr>
            <a:endParaRPr lang="en-US"/>
          </a:p>
        </p:txBody>
      </p:sp>
      <p:sp>
        <p:nvSpPr>
          <p:cNvPr id="5" name="Slide Number Placeholder 10"/>
          <p:cNvSpPr>
            <a:spLocks noGrp="1"/>
          </p:cNvSpPr>
          <p:nvPr>
            <p:ph type="sldNum" sz="quarter" idx="11"/>
          </p:nvPr>
        </p:nvSpPr>
        <p:spPr>
          <a:xfrm>
            <a:off x="11277600" y="6629400"/>
            <a:ext cx="584200" cy="228600"/>
          </a:xfrm>
        </p:spPr>
        <p:txBody>
          <a:bodyPr/>
          <a:lstStyle>
            <a:lvl1pPr>
              <a:defRPr/>
            </a:lvl1pPr>
          </a:lstStyle>
          <a:p>
            <a:fld id="{690E5DDA-3A5B-45CD-8654-8B910131F39A}" type="slidenum">
              <a:rPr lang="en-US" altLang="en-US"/>
              <a:pPr/>
              <a:t>‹#›</a:t>
            </a:fld>
            <a:endParaRPr lang="en-US" altLang="en-US" sz="1400">
              <a:latin typeface="Myriad Pro"/>
            </a:endParaRPr>
          </a:p>
        </p:txBody>
      </p:sp>
      <p:sp>
        <p:nvSpPr>
          <p:cNvPr id="6" name="Rectangle 5"/>
          <p:cNvSpPr>
            <a:spLocks noGrp="1" noChangeArrowheads="1"/>
          </p:cNvSpPr>
          <p:nvPr>
            <p:ph type="ftr" sz="quarter" idx="12"/>
          </p:nvPr>
        </p:nvSpPr>
        <p:spPr>
          <a:xfrm>
            <a:off x="914400" y="6629400"/>
            <a:ext cx="6400800" cy="228600"/>
          </a:xfrm>
        </p:spPr>
        <p:txBody>
          <a:bodyPr/>
          <a:lstStyle>
            <a:lvl1pPr>
              <a:defRPr/>
            </a:lvl1pPr>
          </a:lstStyle>
          <a:p>
            <a:pPr>
              <a:defRPr/>
            </a:pPr>
            <a:endParaRPr lang="en-US"/>
          </a:p>
        </p:txBody>
      </p:sp>
    </p:spTree>
    <p:extLst>
      <p:ext uri="{BB962C8B-B14F-4D97-AF65-F5344CB8AC3E}">
        <p14:creationId xmlns:p14="http://schemas.microsoft.com/office/powerpoint/2010/main" val="33409256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4"/>
          </p:nvPr>
        </p:nvSpPr>
        <p:spPr/>
        <p:txBody>
          <a:bodyPr/>
          <a:lstStyle>
            <a:lvl1pPr>
              <a:defRPr/>
            </a:lvl1pPr>
          </a:lstStyle>
          <a:p>
            <a:pPr>
              <a:defRPr/>
            </a:pPr>
            <a:endParaRPr lang="en-US"/>
          </a:p>
        </p:txBody>
      </p:sp>
      <p:sp>
        <p:nvSpPr>
          <p:cNvPr id="6" name="Rectangle 5"/>
          <p:cNvSpPr>
            <a:spLocks noGrp="1" noChangeArrowheads="1"/>
          </p:cNvSpPr>
          <p:nvPr>
            <p:ph type="ftr" sz="quarter" idx="15"/>
          </p:nvPr>
        </p:nvSpPr>
        <p:spPr/>
        <p:txBody>
          <a:bodyPr/>
          <a:lstStyle>
            <a:lvl1pPr>
              <a:defRPr/>
            </a:lvl1pPr>
          </a:lstStyle>
          <a:p>
            <a:pPr>
              <a:defRPr/>
            </a:pPr>
            <a:endParaRPr lang="en-US"/>
          </a:p>
        </p:txBody>
      </p:sp>
      <p:sp>
        <p:nvSpPr>
          <p:cNvPr id="7" name="Rectangle 6"/>
          <p:cNvSpPr>
            <a:spLocks noGrp="1" noChangeArrowheads="1"/>
          </p:cNvSpPr>
          <p:nvPr>
            <p:ph type="sldNum" sz="quarter" idx="16"/>
          </p:nvPr>
        </p:nvSpPr>
        <p:spPr/>
        <p:txBody>
          <a:bodyPr/>
          <a:lstStyle>
            <a:lvl1pPr>
              <a:defRPr sz="1100"/>
            </a:lvl1pPr>
          </a:lstStyle>
          <a:p>
            <a:fld id="{DB13163B-715F-4DDA-8439-0FB389C96AD8}" type="slidenum">
              <a:rPr lang="en-US" altLang="en-US" smtClean="0"/>
              <a:pPr/>
              <a:t>‹#›</a:t>
            </a:fld>
            <a:endParaRPr lang="en-US" altLang="en-US" sz="2400">
              <a:latin typeface="Myriad Pro"/>
            </a:endParaRPr>
          </a:p>
        </p:txBody>
      </p:sp>
    </p:spTree>
    <p:extLst>
      <p:ext uri="{BB962C8B-B14F-4D97-AF65-F5344CB8AC3E}">
        <p14:creationId xmlns:p14="http://schemas.microsoft.com/office/powerpoint/2010/main" val="7838187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11ECA5D8-E11C-4FDB-AE36-55513D9B694D}" type="slidenum">
              <a:rPr lang="en-US" altLang="en-US"/>
              <a:pPr/>
              <a:t>‹#›</a:t>
            </a:fld>
            <a:endParaRPr lang="en-US" altLang="en-US" sz="1400">
              <a:latin typeface="Myriad Pro"/>
            </a:endParaRPr>
          </a:p>
        </p:txBody>
      </p:sp>
    </p:spTree>
    <p:extLst>
      <p:ext uri="{BB962C8B-B14F-4D97-AF65-F5344CB8AC3E}">
        <p14:creationId xmlns:p14="http://schemas.microsoft.com/office/powerpoint/2010/main" val="836574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C02590C-EC1F-4EAD-A308-F9010C8F9DE6}" type="slidenum">
              <a:rPr lang="en-US" altLang="en-US"/>
              <a:pPr/>
              <a:t>‹#›</a:t>
            </a:fld>
            <a:endParaRPr lang="en-US" altLang="en-US" sz="1400">
              <a:latin typeface="Myriad Pro"/>
            </a:endParaRPr>
          </a:p>
        </p:txBody>
      </p:sp>
    </p:spTree>
    <p:extLst>
      <p:ext uri="{BB962C8B-B14F-4D97-AF65-F5344CB8AC3E}">
        <p14:creationId xmlns:p14="http://schemas.microsoft.com/office/powerpoint/2010/main" val="1488040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4"/>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5"/>
          </p:nvPr>
        </p:nvSpPr>
        <p:spPr/>
        <p:txBody>
          <a:bodyPr/>
          <a:lstStyle>
            <a:lvl1pPr eaLnBrk="1" hangingPunct="1">
              <a:defRPr>
                <a:ea typeface="ＭＳ Ｐゴシック" panose="020B0600070205080204" pitchFamily="34" charset="-128"/>
              </a:defRPr>
            </a:lvl1pPr>
          </a:lstStyle>
          <a:p>
            <a:pPr>
              <a:defRPr/>
            </a:pPr>
            <a:endParaRPr lang="en-US"/>
          </a:p>
        </p:txBody>
      </p:sp>
      <p:sp>
        <p:nvSpPr>
          <p:cNvPr id="7" name="Rectangle 6"/>
          <p:cNvSpPr>
            <a:spLocks noGrp="1" noChangeArrowheads="1"/>
          </p:cNvSpPr>
          <p:nvPr>
            <p:ph type="sldNum" sz="quarter" idx="16"/>
          </p:nvPr>
        </p:nvSpPr>
        <p:spPr/>
        <p:txBody>
          <a:bodyPr/>
          <a:lstStyle>
            <a:lvl1pPr eaLnBrk="1" hangingPunct="1">
              <a:defRPr/>
            </a:lvl1pPr>
          </a:lstStyle>
          <a:p>
            <a:fld id="{114BB109-1C52-4860-8DD0-969E5FA28825}" type="slidenum">
              <a:rPr lang="en-US" altLang="en-US"/>
              <a:pPr/>
              <a:t>‹#›</a:t>
            </a:fld>
            <a:endParaRPr lang="en-US" altLang="en-US" sz="1400">
              <a:latin typeface="Myriad Pro"/>
            </a:endParaRPr>
          </a:p>
        </p:txBody>
      </p:sp>
    </p:spTree>
    <p:extLst>
      <p:ext uri="{BB962C8B-B14F-4D97-AF65-F5344CB8AC3E}">
        <p14:creationId xmlns:p14="http://schemas.microsoft.com/office/powerpoint/2010/main" val="1521512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600200"/>
            <a:ext cx="500380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73800" y="1600200"/>
            <a:ext cx="500380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4"/>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5"/>
          </p:nvPr>
        </p:nvSpPr>
        <p:spPr/>
        <p:txBody>
          <a:bodyPr/>
          <a:lstStyle>
            <a:lvl1pPr eaLnBrk="1" hangingPunct="1">
              <a:defRPr>
                <a:ea typeface="ＭＳ Ｐゴシック" panose="020B0600070205080204" pitchFamily="34" charset="-128"/>
              </a:defRPr>
            </a:lvl1pPr>
          </a:lstStyle>
          <a:p>
            <a:pPr>
              <a:defRPr/>
            </a:pPr>
            <a:endParaRPr lang="en-US"/>
          </a:p>
        </p:txBody>
      </p:sp>
      <p:sp>
        <p:nvSpPr>
          <p:cNvPr id="7" name="Rectangle 6"/>
          <p:cNvSpPr>
            <a:spLocks noGrp="1" noChangeArrowheads="1"/>
          </p:cNvSpPr>
          <p:nvPr>
            <p:ph type="sldNum" sz="quarter" idx="16"/>
          </p:nvPr>
        </p:nvSpPr>
        <p:spPr/>
        <p:txBody>
          <a:bodyPr/>
          <a:lstStyle>
            <a:lvl1pPr eaLnBrk="1" hangingPunct="1">
              <a:defRPr/>
            </a:lvl1pPr>
          </a:lstStyle>
          <a:p>
            <a:fld id="{CBF69B87-CEF6-4141-9A64-DA8AE86092E3}" type="slidenum">
              <a:rPr lang="en-US" altLang="en-US"/>
              <a:pPr/>
              <a:t>‹#›</a:t>
            </a:fld>
            <a:endParaRPr lang="en-US" altLang="en-US" sz="1400">
              <a:latin typeface="Myriad Pro"/>
            </a:endParaRPr>
          </a:p>
        </p:txBody>
      </p:sp>
    </p:spTree>
    <p:extLst>
      <p:ext uri="{BB962C8B-B14F-4D97-AF65-F5344CB8AC3E}">
        <p14:creationId xmlns:p14="http://schemas.microsoft.com/office/powerpoint/2010/main" val="655127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sz="1200"/>
            </a:lvl1pPr>
          </a:lstStyle>
          <a:p>
            <a:fld id="{6D3160C6-101A-4D97-AE86-B32FE90EB7C7}" type="slidenum">
              <a:rPr lang="en-US" altLang="en-US" smtClean="0"/>
              <a:pPr/>
              <a:t>‹#›</a:t>
            </a:fld>
            <a:endParaRPr lang="en-US" altLang="en-US" sz="2800">
              <a:latin typeface="Myriad Pro"/>
            </a:endParaRPr>
          </a:p>
        </p:txBody>
      </p:sp>
    </p:spTree>
    <p:extLst>
      <p:ext uri="{BB962C8B-B14F-4D97-AF65-F5344CB8AC3E}">
        <p14:creationId xmlns:p14="http://schemas.microsoft.com/office/powerpoint/2010/main" val="26205439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ea typeface="ＭＳ Ｐゴシック"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884D77F4-17BD-415A-991A-0A0A830F1612}" type="slidenum">
              <a:rPr lang="en-US" altLang="en-US"/>
              <a:pPr/>
              <a:t>‹#›</a:t>
            </a:fld>
            <a:endParaRPr lang="en-US" altLang="en-US" sz="1400">
              <a:latin typeface="Myriad Pro"/>
            </a:endParaRPr>
          </a:p>
        </p:txBody>
      </p:sp>
    </p:spTree>
    <p:extLst>
      <p:ext uri="{BB962C8B-B14F-4D97-AF65-F5344CB8AC3E}">
        <p14:creationId xmlns:p14="http://schemas.microsoft.com/office/powerpoint/2010/main" val="86347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75998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6723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12.png"/><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5.xml"/><Relationship Id="rId7"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1023" y="6344957"/>
            <a:ext cx="513217" cy="365125"/>
          </a:xfrm>
          <a:prstGeom prst="rect">
            <a:avLst/>
          </a:prstGeom>
        </p:spPr>
        <p:txBody>
          <a:bodyPr vert="horz" lIns="91440" tIns="45720" rIns="91440" bIns="45720" rtlCol="0" anchor="ctr"/>
          <a:lstStyle>
            <a:lvl1pPr algn="ctr">
              <a:defRPr sz="1800">
                <a:solidFill>
                  <a:schemeClr val="bg1"/>
                </a:solidFill>
              </a:defRPr>
            </a:lvl1p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92640517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80" r:id="rId4"/>
    <p:sldLayoutId id="2147483663"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752" r:id="rId15"/>
    <p:sldLayoutId id="2147483754" r:id="rId16"/>
  </p:sldLayoutIdLst>
  <p:hf hdr="0" ftr="0" dt="0"/>
  <p:txStyles>
    <p:titleStyle>
      <a:lvl1pPr algn="l" defTabSz="914400" rtl="0" eaLnBrk="1" latinLnBrk="0" hangingPunct="1">
        <a:lnSpc>
          <a:spcPct val="90000"/>
        </a:lnSpc>
        <a:spcBef>
          <a:spcPct val="0"/>
        </a:spcBef>
        <a:buNone/>
        <a:defRPr sz="4400" b="1"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1023" y="6344957"/>
            <a:ext cx="513217" cy="365125"/>
          </a:xfrm>
          <a:prstGeom prst="rect">
            <a:avLst/>
          </a:prstGeom>
        </p:spPr>
        <p:txBody>
          <a:bodyPr vert="horz" lIns="91440" tIns="45720" rIns="91440" bIns="45720" rtlCol="0" anchor="ctr"/>
          <a:lstStyle>
            <a:lvl1pPr algn="ctr">
              <a:defRPr sz="1800">
                <a:solidFill>
                  <a:schemeClr val="bg1"/>
                </a:solidFill>
              </a:defRPr>
            </a:lvl1pPr>
          </a:lstStyle>
          <a:p>
            <a:fld id="{109D57CF-4CD8-6948-8A66-A1C7ACFCFC42}"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2041465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defTabSz="914400" rtl="0" eaLnBrk="1" latinLnBrk="0" hangingPunct="1">
        <a:lnSpc>
          <a:spcPct val="90000"/>
        </a:lnSpc>
        <a:spcBef>
          <a:spcPct val="0"/>
        </a:spcBef>
        <a:buNone/>
        <a:defRPr sz="4400" b="1"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1023" y="6344957"/>
            <a:ext cx="513217" cy="365125"/>
          </a:xfrm>
          <a:prstGeom prst="rect">
            <a:avLst/>
          </a:prstGeom>
        </p:spPr>
        <p:txBody>
          <a:bodyPr vert="horz" lIns="91440" tIns="45720" rIns="91440" bIns="45720" rtlCol="0" anchor="ctr"/>
          <a:lstStyle>
            <a:lvl1pPr algn="ctr">
              <a:defRPr sz="1800">
                <a:solidFill>
                  <a:schemeClr val="bg1"/>
                </a:solidFill>
              </a:defRPr>
            </a:lvl1pPr>
          </a:lstStyle>
          <a:p>
            <a:fld id="{109D57CF-4CD8-6948-8A66-A1C7ACFCFC42}" type="slidenum">
              <a:rPr lang="en-US" smtClean="0"/>
              <a:pPr/>
              <a:t>‹#›</a:t>
            </a:fld>
            <a:endParaRPr lang="en-US" dirty="0"/>
          </a:p>
        </p:txBody>
      </p:sp>
    </p:spTree>
    <p:extLst>
      <p:ext uri="{BB962C8B-B14F-4D97-AF65-F5344CB8AC3E}">
        <p14:creationId xmlns:p14="http://schemas.microsoft.com/office/powerpoint/2010/main" val="120662281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753" r:id="rId15"/>
  </p:sldLayoutIdLst>
  <p:hf hdr="0" ftr="0" dt="0"/>
  <p:txStyles>
    <p:titleStyle>
      <a:lvl1pPr algn="l" defTabSz="914400" rtl="0" eaLnBrk="1" latinLnBrk="0" hangingPunct="1">
        <a:lnSpc>
          <a:spcPct val="90000"/>
        </a:lnSpc>
        <a:spcBef>
          <a:spcPct val="0"/>
        </a:spcBef>
        <a:buNone/>
        <a:defRPr sz="4400" b="1"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242888"/>
            <a:ext cx="10363200" cy="766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600200"/>
            <a:ext cx="103632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b="1">
                <a:solidFill>
                  <a:srgbClr val="000000"/>
                </a:solidFill>
                <a:latin typeface="Verdana" pitchFamily="34" charset="0"/>
              </a:defRPr>
            </a:lvl1pPr>
          </a:lstStyle>
          <a:p>
            <a:endParaRPr lang="en-US">
              <a:ea typeface="MS PGothic" pitchFamily="34" charset="-128"/>
            </a:endParaRPr>
          </a:p>
        </p:txBody>
      </p:sp>
      <p:sp>
        <p:nvSpPr>
          <p:cNvPr id="1029" name="Rectangle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a:solidFill>
                  <a:srgbClr val="000000"/>
                </a:solidFill>
                <a:latin typeface="+mj-lt"/>
                <a:ea typeface="ＭＳ Ｐゴシック" charset="-128"/>
              </a:defRPr>
            </a:lvl1pPr>
          </a:lstStyle>
          <a:p>
            <a:pPr>
              <a:defRPr/>
            </a:pPr>
            <a:endParaRPr lang="en-US" dirty="0"/>
          </a:p>
        </p:txBody>
      </p:sp>
      <p:sp>
        <p:nvSpPr>
          <p:cNvPr id="1030" name="Rectangle 6"/>
          <p:cNvSpPr>
            <a:spLocks noGrp="1" noChangeArrowheads="1"/>
          </p:cNvSpPr>
          <p:nvPr>
            <p:ph type="sldNum" sz="quarter" idx="4"/>
          </p:nvPr>
        </p:nvSpPr>
        <p:spPr bwMode="auto">
          <a:xfrm>
            <a:off x="112776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b="1">
                <a:solidFill>
                  <a:srgbClr val="000000"/>
                </a:solidFill>
                <a:latin typeface="Verdana" pitchFamily="34" charset="0"/>
              </a:defRPr>
            </a:lvl1pPr>
          </a:lstStyle>
          <a:p>
            <a:fld id="{52861EB3-066D-4CAF-B9C9-2B0DF8603E82}" type="slidenum">
              <a:rPr lang="en-US">
                <a:ea typeface="MS PGothic" pitchFamily="34" charset="-128"/>
              </a:rPr>
              <a:pPr/>
              <a:t>‹#›</a:t>
            </a:fld>
            <a:endParaRPr lang="en-US" sz="1400">
              <a:ea typeface="MS PGothic" pitchFamily="34" charset="-128"/>
            </a:endParaRPr>
          </a:p>
        </p:txBody>
      </p:sp>
      <p:pic>
        <p:nvPicPr>
          <p:cNvPr id="3079" name="Picture 10" descr="IEEE_SA_Bar_Graphic_long_lg"/>
          <p:cNvPicPr>
            <a:picLocks noChangeAspect="1" noChangeArrowheads="1"/>
          </p:cNvPicPr>
          <p:nvPr/>
        </p:nvPicPr>
        <p:blipFill>
          <a:blip r:embed="rId9" cstate="print"/>
          <a:srcRect/>
          <a:stretch>
            <a:fillRect/>
          </a:stretch>
        </p:blipFill>
        <p:spPr bwMode="auto">
          <a:xfrm>
            <a:off x="0" y="6194426"/>
            <a:ext cx="12200467" cy="415925"/>
          </a:xfrm>
          <a:prstGeom prst="rect">
            <a:avLst/>
          </a:prstGeom>
          <a:noFill/>
          <a:ln w="9525">
            <a:noFill/>
            <a:miter lim="800000"/>
            <a:headEnd/>
            <a:tailEnd/>
          </a:ln>
        </p:spPr>
      </p:pic>
    </p:spTree>
    <p:extLst>
      <p:ext uri="{BB962C8B-B14F-4D97-AF65-F5344CB8AC3E}">
        <p14:creationId xmlns:p14="http://schemas.microsoft.com/office/powerpoint/2010/main" val="5680220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ransition spd="slow">
    <p:pull/>
  </p:transition>
  <p:hf hdr="0" ftr="0" dt="0"/>
  <p:txStyles>
    <p:titleStyle>
      <a:lvl1pPr algn="l" rtl="0" eaLnBrk="0" fontAlgn="base" hangingPunct="0">
        <a:spcBef>
          <a:spcPct val="0"/>
        </a:spcBef>
        <a:spcAft>
          <a:spcPct val="0"/>
        </a:spcAft>
        <a:defRPr sz="2800" b="1">
          <a:solidFill>
            <a:schemeClr val="tx1"/>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0" fontAlgn="base" hangingPunct="0">
        <a:spcBef>
          <a:spcPts val="1100"/>
        </a:spcBef>
        <a:spcAft>
          <a:spcPct val="0"/>
        </a:spcAft>
        <a:buClr>
          <a:schemeClr val="accent1"/>
        </a:buClr>
        <a:buSzPct val="100000"/>
        <a:buFont typeface="Wingdings 2" pitchFamily="18" charset="2"/>
        <a:buChar char=""/>
        <a:defRPr sz="1600">
          <a:solidFill>
            <a:schemeClr val="tx1"/>
          </a:solidFill>
          <a:latin typeface="+mn-lt"/>
          <a:ea typeface="MS PGothic" pitchFamily="34" charset="-128"/>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MS PGothic" pitchFamily="34" charset="-128"/>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MS PGothic" pitchFamily="34" charset="-128"/>
          <a:cs typeface="ＭＳ Ｐゴシック" pitchFamily="-112" charset="-128"/>
        </a:defRPr>
      </a:lvl3pPr>
      <a:lvl4pPr marL="1028700" indent="-171450" algn="l" rtl="0" eaLnBrk="0" fontAlgn="base" hangingPunct="0">
        <a:spcBef>
          <a:spcPts val="400"/>
        </a:spcBef>
        <a:spcAft>
          <a:spcPct val="0"/>
        </a:spcAft>
        <a:buFont typeface="Arial" pitchFamily="34" charset="0"/>
        <a:buChar char="-"/>
        <a:defRPr sz="1200">
          <a:solidFill>
            <a:schemeClr val="tx1"/>
          </a:solidFill>
          <a:latin typeface="+mn-lt"/>
          <a:ea typeface="MS PGothic" pitchFamily="34" charset="-128"/>
          <a:cs typeface="ＭＳ Ｐゴシック" pitchFamily="-112" charset="-128"/>
        </a:defRPr>
      </a:lvl4pPr>
      <a:lvl5pPr marL="1200150" indent="-171450" algn="l" rtl="0" eaLnBrk="0" fontAlgn="base" hangingPunct="0">
        <a:spcBef>
          <a:spcPts val="400"/>
        </a:spcBef>
        <a:spcAft>
          <a:spcPct val="0"/>
        </a:spcAft>
        <a:buFont typeface="Arial" pitchFamily="34" charset="0"/>
        <a:buChar char="•"/>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45971" y="281517"/>
            <a:ext cx="11708525" cy="745541"/>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600201"/>
            <a:ext cx="10363200" cy="11900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chemeClr val="tx1"/>
                </a:solidFill>
                <a:latin typeface="+mj-lt"/>
                <a:ea typeface="ＭＳ Ｐゴシック" pitchFamily="-112" charset="-128"/>
                <a:cs typeface="ＭＳ Ｐゴシック" pitchFamily="-112"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endParaRPr lang="en-US"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11277604" y="6629400"/>
            <a:ext cx="58420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smtClean="0">
                <a:solidFill>
                  <a:srgbClr val="001570"/>
                </a:solidFill>
                <a:latin typeface="+mj-lt"/>
              </a:defRPr>
            </a:lvl1pPr>
          </a:lstStyle>
          <a:p>
            <a:pPr>
              <a:defRPr/>
            </a:pPr>
            <a:fld id="{41D9BA1A-DCA0-4F42-B822-C546F63BDACE}" type="slidenum">
              <a:rPr lang="en-US">
                <a:ea typeface="ＭＳ Ｐゴシック" charset="-128"/>
              </a:rPr>
              <a:pPr>
                <a:defRPr/>
              </a:pPr>
              <a:t>‹#›</a:t>
            </a:fld>
            <a:endParaRPr lang="en-US" sz="1400" dirty="0">
              <a:ea typeface="ＭＳ Ｐゴシック" charset="-128"/>
            </a:endParaRPr>
          </a:p>
        </p:txBody>
      </p:sp>
      <p:pic>
        <p:nvPicPr>
          <p:cNvPr id="65537" name="Picture 10" descr="IEEE_SA_Bar_Graphic_long_l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 y="6194428"/>
            <a:ext cx="12200468" cy="415925"/>
          </a:xfrm>
          <a:prstGeom prst="rect">
            <a:avLst/>
          </a:prstGeom>
          <a:noFill/>
          <a:ln w="9525">
            <a:noFill/>
            <a:miter lim="800000"/>
            <a:headEnd/>
            <a:tailEnd/>
          </a:ln>
        </p:spPr>
      </p:pic>
    </p:spTree>
    <p:extLst>
      <p:ext uri="{BB962C8B-B14F-4D97-AF65-F5344CB8AC3E}">
        <p14:creationId xmlns:p14="http://schemas.microsoft.com/office/powerpoint/2010/main" val="271470320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transition spd="slow">
    <p:pull/>
  </p:transition>
  <p:hf hdr="0" ftr="0" dt="0"/>
  <p:txStyles>
    <p:titleStyle>
      <a:lvl1pPr algn="l" rtl="0" eaLnBrk="1" fontAlgn="base" hangingPunct="1">
        <a:spcBef>
          <a:spcPct val="0"/>
        </a:spcBef>
        <a:spcAft>
          <a:spcPct val="0"/>
        </a:spcAft>
        <a:defRPr lang="en-US" sz="2400" b="1" dirty="0" smtClean="0">
          <a:solidFill>
            <a:srgbClr val="003F7E"/>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800"/>
        </a:spcBef>
        <a:spcAft>
          <a:spcPct val="0"/>
        </a:spcAft>
        <a:buClr>
          <a:schemeClr val="bg2">
            <a:lumMod val="75000"/>
          </a:schemeClr>
        </a:buClr>
        <a:buSzPct val="100000"/>
        <a:buFont typeface="Wingdings 2" pitchFamily="18" charset="2"/>
        <a:buChar char=""/>
        <a:defRPr sz="1600" b="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lr>
          <a:schemeClr val="bg2">
            <a:lumMod val="75000"/>
          </a:schemeClr>
        </a:buClr>
        <a:buChar char="–"/>
        <a:defRPr sz="14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lr>
          <a:schemeClr val="bg2">
            <a:lumMod val="75000"/>
          </a:schemeClr>
        </a:buClr>
        <a:buChar char="•"/>
        <a:defRPr sz="12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Clr>
          <a:schemeClr val="bg2">
            <a:lumMod val="75000"/>
          </a:schemeClr>
        </a:buClr>
        <a:buFont typeface="Arial" pitchFamily="34" charset="0"/>
        <a:buChar char="-"/>
        <a:defRPr sz="11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Clr>
          <a:schemeClr val="bg2">
            <a:lumMod val="75000"/>
          </a:schemeClr>
        </a:buClr>
        <a:buFont typeface="Arial" pitchFamily="34" charset="0"/>
        <a:buChar char="•"/>
        <a:defRPr sz="10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3" descr="IEEE_SA_Bar_Graphic_long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172200"/>
            <a:ext cx="1225338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812800" y="304800"/>
            <a:ext cx="1076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812800" y="1524000"/>
            <a:ext cx="1076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812800" y="6629400"/>
            <a:ext cx="6400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078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b="1">
                <a:solidFill>
                  <a:srgbClr val="000000"/>
                </a:solidFill>
                <a:latin typeface="Arial" pitchFamily="34" charset="0"/>
                <a:cs typeface="Arial" pitchFamily="34" charset="0"/>
              </a:defRPr>
            </a:lvl1pPr>
          </a:lstStyle>
          <a:p>
            <a:fld id="{0F0A9937-214E-461D-93AE-2B377F49195C}" type="slidenum">
              <a:rPr lang="en-US" altLang="en-US"/>
              <a:pPr/>
              <a:t>‹#›</a:t>
            </a:fld>
            <a:endParaRPr lang="en-US" altLang="en-US" sz="1400">
              <a:latin typeface="Myriad Pro"/>
            </a:endParaRPr>
          </a:p>
        </p:txBody>
      </p:sp>
      <p:pic>
        <p:nvPicPr>
          <p:cNvPr id="4104" name="Picture 24" descr="IEEE_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68000" y="6248401"/>
            <a:ext cx="120226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561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0" fontAlgn="base" hangingPunct="0">
        <a:spcBef>
          <a:spcPct val="0"/>
        </a:spcBef>
        <a:spcAft>
          <a:spcPct val="0"/>
        </a:spcAft>
        <a:defRPr sz="28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242888"/>
            <a:ext cx="10363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914400" y="16002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rgbClr val="000000"/>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a:solidFill>
                  <a:srgbClr val="000000"/>
                </a:solidFill>
                <a:latin typeface="+mj-lt"/>
                <a:ea typeface="ＭＳ Ｐゴシック" charset="-128"/>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2776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b="1">
                <a:solidFill>
                  <a:srgbClr val="000000"/>
                </a:solidFill>
                <a:cs typeface="Arial" pitchFamily="34" charset="0"/>
              </a:defRPr>
            </a:lvl1pPr>
          </a:lstStyle>
          <a:p>
            <a:fld id="{D34009D8-262E-496B-A9A1-023BC5FA563D}" type="slidenum">
              <a:rPr lang="en-US" altLang="en-US"/>
              <a:pPr/>
              <a:t>‹#›</a:t>
            </a:fld>
            <a:endParaRPr lang="en-US" altLang="en-US" sz="1400"/>
          </a:p>
        </p:txBody>
      </p:sp>
      <p:pic>
        <p:nvPicPr>
          <p:cNvPr id="8199" name="Picture 10" descr="IEEE_SA_Bar_Graphic_long_l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6194426"/>
            <a:ext cx="1220046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3196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dt="0"/>
  <p:txStyles>
    <p:titleStyle>
      <a:lvl1pPr algn="l" rtl="0" eaLnBrk="0" fontAlgn="base" hangingPunct="0">
        <a:spcBef>
          <a:spcPct val="0"/>
        </a:spcBef>
        <a:spcAft>
          <a:spcPct val="0"/>
        </a:spcAft>
        <a:defRPr sz="2800" b="1">
          <a:solidFill>
            <a:schemeClr val="tx1"/>
          </a:solidFill>
          <a:latin typeface="+mj-lt"/>
          <a:ea typeface="ＭＳ Ｐゴシック" panose="020B0600070205080204"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0" fontAlgn="base" hangingPunct="0">
        <a:spcBef>
          <a:spcPts val="1100"/>
        </a:spcBef>
        <a:spcAft>
          <a:spcPct val="0"/>
        </a:spcAft>
        <a:buClr>
          <a:schemeClr val="accent1"/>
        </a:buClr>
        <a:buSzPct val="100000"/>
        <a:buFont typeface="Wingdings 2" pitchFamily="18" charset="2"/>
        <a:buChar char=""/>
        <a:defRPr sz="1600">
          <a:solidFill>
            <a:schemeClr val="tx1"/>
          </a:solidFill>
          <a:latin typeface="+mn-lt"/>
          <a:ea typeface="ＭＳ Ｐゴシック" panose="020B0600070205080204" pitchFamily="34" charset="-128"/>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ＭＳ Ｐゴシック" panose="020B0600070205080204" pitchFamily="34" charset="-128"/>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ＭＳ Ｐゴシック" panose="020B0600070205080204" pitchFamily="34" charset="-128"/>
          <a:cs typeface="ＭＳ Ｐゴシック" pitchFamily="-112" charset="-128"/>
        </a:defRPr>
      </a:lvl3pPr>
      <a:lvl4pPr marL="1028700" indent="-171450" algn="l" rtl="0" eaLnBrk="0" fontAlgn="base" hangingPunct="0">
        <a:spcBef>
          <a:spcPts val="400"/>
        </a:spcBef>
        <a:spcAft>
          <a:spcPct val="0"/>
        </a:spcAft>
        <a:buFont typeface="Arial" pitchFamily="34" charset="0"/>
        <a:buChar char="-"/>
        <a:defRPr sz="1200">
          <a:solidFill>
            <a:schemeClr val="tx1"/>
          </a:solidFill>
          <a:latin typeface="+mn-lt"/>
          <a:ea typeface="ＭＳ Ｐゴシック" panose="020B0600070205080204" pitchFamily="34" charset="-128"/>
          <a:cs typeface="ＭＳ Ｐゴシック" pitchFamily="-112" charset="-128"/>
        </a:defRPr>
      </a:lvl4pPr>
      <a:lvl5pPr marL="1200150" indent="-171450" algn="l" rtl="0" eaLnBrk="0" fontAlgn="base" hangingPunct="0">
        <a:spcBef>
          <a:spcPts val="400"/>
        </a:spcBef>
        <a:spcAft>
          <a:spcPct val="0"/>
        </a:spcAft>
        <a:buFont typeface="Arial" pitchFamily="34" charset="0"/>
        <a:buChar char="•"/>
        <a:defRPr sz="1200">
          <a:solidFill>
            <a:schemeClr val="tx1"/>
          </a:solidFill>
          <a:latin typeface="+mn-lt"/>
          <a:ea typeface="ＭＳ Ｐゴシック" panose="020B0600070205080204"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jpe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gif"/></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tandards.ieee.org/develop/project/1859.html" TargetMode="External"/><Relationship Id="rId13" Type="http://schemas.openxmlformats.org/officeDocument/2006/relationships/hyperlink" Target="https://smartgrid.ieee.org/resources/standards/ieee-approved-proposed-standards-related-to-smart-grid/724-p1797-guide-for-design-and-application-of-solar-technology-in-commercial-power-generating-stations" TargetMode="External"/><Relationship Id="rId3" Type="http://schemas.openxmlformats.org/officeDocument/2006/relationships/hyperlink" Target="http://standards.ieee.org/develop/project/11073-10101a.html" TargetMode="External"/><Relationship Id="rId7" Type="http://schemas.openxmlformats.org/officeDocument/2006/relationships/hyperlink" Target="http://standards.ieee.org/develop/project/1847.html" TargetMode="External"/><Relationship Id="rId12" Type="http://schemas.openxmlformats.org/officeDocument/2006/relationships/hyperlink" Target="http://standards.ieee.org/develop/project/3333.2.4.html" TargetMode="External"/><Relationship Id="rId2" Type="http://schemas.openxmlformats.org/officeDocument/2006/relationships/hyperlink" Target="http://standards.ieee.org/develop/project/1873.html" TargetMode="External"/><Relationship Id="rId16" Type="http://schemas.openxmlformats.org/officeDocument/2006/relationships/hyperlink" Target="https://cloudcomputing.ieee.org/standards/ieee-p2302-working-group-intercloud" TargetMode="External"/><Relationship Id="rId1" Type="http://schemas.openxmlformats.org/officeDocument/2006/relationships/slideLayout" Target="../slideLayouts/slideLayout16.xml"/><Relationship Id="rId6" Type="http://schemas.openxmlformats.org/officeDocument/2006/relationships/hyperlink" Target="http://standards.ieee.org/develop/project/1822.html" TargetMode="External"/><Relationship Id="rId11" Type="http://schemas.openxmlformats.org/officeDocument/2006/relationships/hyperlink" Target="http://standards.ieee.org/develop/project/3333.2.3.html" TargetMode="External"/><Relationship Id="rId5" Type="http://schemas.openxmlformats.org/officeDocument/2006/relationships/hyperlink" Target="http://standards.ieee.org/develop/project/1721.html" TargetMode="External"/><Relationship Id="rId15" Type="http://schemas.openxmlformats.org/officeDocument/2006/relationships/hyperlink" Target="https://cloudcomputing.ieee.org/standards/ieee-p2301-working-group-cloud-profiles" TargetMode="External"/><Relationship Id="rId10" Type="http://schemas.openxmlformats.org/officeDocument/2006/relationships/hyperlink" Target="http://standards.ieee.org/develop/project/3333.2.2.html" TargetMode="External"/><Relationship Id="rId4" Type="http://schemas.openxmlformats.org/officeDocument/2006/relationships/hyperlink" Target="http://standards.ieee.org/develop/project/1667.html" TargetMode="External"/><Relationship Id="rId9" Type="http://schemas.openxmlformats.org/officeDocument/2006/relationships/hyperlink" Target="http://standards.ieee.org/develop/project/3333.1.2.html" TargetMode="External"/><Relationship Id="rId14" Type="http://schemas.openxmlformats.org/officeDocument/2006/relationships/hyperlink" Target="https://smartgrid.ieee.org/resources/standards/ieee-approved-proposed-standards-related-to-smart-gri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70.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ternational_System_of_Quantities" TargetMode="External"/><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hyperlink" Target="https://en.wikipedia.org/wiki/ISO_80000-1" TargetMode="External"/><Relationship Id="rId4" Type="http://schemas.openxmlformats.org/officeDocument/2006/relationships/hyperlink" Target="https://en.wikipedia.org/wiki/ISO/IEC_800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hyperlink" Target="http://h20195.www2.hp.com/v2/GetPDF.aspx/4AA2-6511ENW.pdf"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9.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2816" t="10" r="10531"/>
          <a:stretch/>
        </p:blipFill>
        <p:spPr>
          <a:xfrm>
            <a:off x="6015173" y="725813"/>
            <a:ext cx="2467772" cy="2467772"/>
          </a:xfrm>
          <a:prstGeom prst="rect">
            <a:avLst/>
          </a:prstGeom>
        </p:spPr>
      </p:pic>
      <p:pic>
        <p:nvPicPr>
          <p:cNvPr id="56" name="Picture 55"/>
          <p:cNvPicPr>
            <a:picLocks/>
          </p:cNvPicPr>
          <p:nvPr/>
        </p:nvPicPr>
        <p:blipFill rotWithShape="1">
          <a:blip r:embed="rId4" cstate="screen">
            <a:extLst>
              <a:ext uri="{28A0092B-C50C-407E-A947-70E740481C1C}">
                <a14:useLocalDpi xmlns:a14="http://schemas.microsoft.com/office/drawing/2010/main"/>
              </a:ext>
            </a:extLst>
          </a:blip>
          <a:srcRect l="9101" r="24271"/>
          <a:stretch/>
        </p:blipFill>
        <p:spPr>
          <a:xfrm>
            <a:off x="702194" y="725813"/>
            <a:ext cx="2467773" cy="2467772"/>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3065" r="10703"/>
          <a:stretch/>
        </p:blipFill>
        <p:spPr>
          <a:xfrm>
            <a:off x="3358684" y="725813"/>
            <a:ext cx="2467772" cy="2467772"/>
          </a:xfrm>
          <a:prstGeom prst="rect">
            <a:avLst/>
          </a:prstGeom>
        </p:spPr>
      </p:pic>
      <p:sp>
        <p:nvSpPr>
          <p:cNvPr id="14" name="Title 13"/>
          <p:cNvSpPr>
            <a:spLocks noGrp="1"/>
          </p:cNvSpPr>
          <p:nvPr>
            <p:ph type="ctrTitle"/>
          </p:nvPr>
        </p:nvSpPr>
        <p:spPr/>
        <p:txBody>
          <a:bodyPr>
            <a:normAutofit/>
          </a:bodyPr>
          <a:lstStyle/>
          <a:p>
            <a:r>
              <a:rPr lang="en-US" dirty="0"/>
              <a:t>IEEE Standards Association</a:t>
            </a:r>
          </a:p>
        </p:txBody>
      </p:sp>
      <p:sp>
        <p:nvSpPr>
          <p:cNvPr id="15" name="Subtitle 14"/>
          <p:cNvSpPr>
            <a:spLocks noGrp="1"/>
          </p:cNvSpPr>
          <p:nvPr>
            <p:ph type="subTitle" idx="1"/>
          </p:nvPr>
        </p:nvSpPr>
        <p:spPr>
          <a:xfrm>
            <a:off x="702197" y="5300859"/>
            <a:ext cx="11046106" cy="1230570"/>
          </a:xfrm>
        </p:spPr>
        <p:txBody>
          <a:bodyPr>
            <a:normAutofit/>
          </a:bodyPr>
          <a:lstStyle/>
          <a:p>
            <a:pPr lvl="0" defTabSz="685800">
              <a:spcBef>
                <a:spcPts val="750"/>
              </a:spcBef>
              <a:buClr>
                <a:srgbClr val="0066A1"/>
              </a:buClr>
            </a:pPr>
            <a:r>
              <a:rPr lang="en-US" sz="2100" b="1" i="1" dirty="0">
                <a:solidFill>
                  <a:prstClr val="black">
                    <a:lumMod val="50000"/>
                    <a:lumOff val="50000"/>
                  </a:prstClr>
                </a:solidFill>
              </a:rPr>
              <a:t>Bruce Kraemer</a:t>
            </a:r>
          </a:p>
          <a:p>
            <a:pPr lvl="0" defTabSz="685800">
              <a:spcBef>
                <a:spcPts val="750"/>
              </a:spcBef>
              <a:buClr>
                <a:srgbClr val="0066A1"/>
              </a:buClr>
            </a:pPr>
            <a:r>
              <a:rPr lang="en-US" sz="2100" b="1" i="1" dirty="0">
                <a:solidFill>
                  <a:prstClr val="black">
                    <a:lumMod val="50000"/>
                    <a:lumOff val="50000"/>
                  </a:prstClr>
                </a:solidFill>
              </a:rPr>
              <a:t>Past President, IEEE Standards Association </a:t>
            </a:r>
          </a:p>
          <a:p>
            <a:pPr lvl="0" defTabSz="685800">
              <a:spcBef>
                <a:spcPts val="750"/>
              </a:spcBef>
              <a:buClr>
                <a:srgbClr val="0066A1"/>
              </a:buClr>
            </a:pPr>
            <a:r>
              <a:rPr lang="en-US" sz="2100" b="1" i="1" dirty="0">
                <a:solidFill>
                  <a:prstClr val="black">
                    <a:lumMod val="50000"/>
                    <a:lumOff val="50000"/>
                  </a:prstClr>
                </a:solidFill>
              </a:rPr>
              <a:t>April 2018</a:t>
            </a:r>
          </a:p>
        </p:txBody>
      </p:sp>
      <p:pic>
        <p:nvPicPr>
          <p:cNvPr id="60" name="Picture 5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6800" y="2724484"/>
            <a:ext cx="9855200" cy="232833"/>
          </a:xfrm>
          <a:prstGeom prst="rect">
            <a:avLst/>
          </a:prstGeom>
        </p:spPr>
      </p:pic>
      <p:sp>
        <p:nvSpPr>
          <p:cNvPr id="2" name="Rectangle 1"/>
          <p:cNvSpPr/>
          <p:nvPr/>
        </p:nvSpPr>
        <p:spPr>
          <a:xfrm>
            <a:off x="7399036" y="5192256"/>
            <a:ext cx="782587"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r2</a:t>
            </a:r>
          </a:p>
        </p:txBody>
      </p:sp>
      <p:sp>
        <p:nvSpPr>
          <p:cNvPr id="3" name="Slide Number Placeholder 2">
            <a:extLst>
              <a:ext uri="{FF2B5EF4-FFF2-40B4-BE49-F238E27FC236}">
                <a16:creationId xmlns:a16="http://schemas.microsoft.com/office/drawing/2014/main" id="{04ECAECA-5182-40F9-8E88-42A245CACED4}"/>
              </a:ext>
            </a:extLst>
          </p:cNvPr>
          <p:cNvSpPr>
            <a:spLocks noGrp="1"/>
          </p:cNvSpPr>
          <p:nvPr>
            <p:ph type="sldNum" sz="quarter" idx="10"/>
          </p:nvPr>
        </p:nvSpPr>
        <p:spPr/>
        <p:txBody>
          <a:bodyPr/>
          <a:lstStyle/>
          <a:p>
            <a:fld id="{109D57CF-4CD8-6948-8A66-A1C7ACFCFC42}" type="slidenum">
              <a:rPr lang="en-US" smtClean="0"/>
              <a:pPr/>
              <a:t>1</a:t>
            </a:fld>
            <a:endParaRPr lang="en-US" dirty="0"/>
          </a:p>
        </p:txBody>
      </p:sp>
    </p:spTree>
    <p:extLst>
      <p:ext uri="{BB962C8B-B14F-4D97-AF65-F5344CB8AC3E}">
        <p14:creationId xmlns:p14="http://schemas.microsoft.com/office/powerpoint/2010/main" val="305261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6A59FC-89AB-4D3F-B333-0EB8A50B12EF}"/>
              </a:ext>
            </a:extLst>
          </p:cNvPr>
          <p:cNvSpPr>
            <a:spLocks noGrp="1"/>
          </p:cNvSpPr>
          <p:nvPr>
            <p:ph type="sldNum" sz="quarter" idx="12"/>
          </p:nvPr>
        </p:nvSpPr>
        <p:spPr/>
        <p:txBody>
          <a:bodyPr/>
          <a:lstStyle/>
          <a:p>
            <a:fld id="{D0E52580-2A49-4A48-A515-9AF8FC220D7C}" type="slidenum">
              <a:rPr lang="en-US" smtClean="0"/>
              <a:t>10</a:t>
            </a:fld>
            <a:endParaRPr lang="en-US"/>
          </a:p>
        </p:txBody>
      </p:sp>
      <p:sp>
        <p:nvSpPr>
          <p:cNvPr id="8" name="Rectangle 7">
            <a:extLst>
              <a:ext uri="{FF2B5EF4-FFF2-40B4-BE49-F238E27FC236}">
                <a16:creationId xmlns:a16="http://schemas.microsoft.com/office/drawing/2014/main" id="{3EFC6932-B97B-4171-866B-B2E6BA2E780C}"/>
              </a:ext>
            </a:extLst>
          </p:cNvPr>
          <p:cNvSpPr/>
          <p:nvPr/>
        </p:nvSpPr>
        <p:spPr>
          <a:xfrm>
            <a:off x="903548" y="1943933"/>
            <a:ext cx="9839138" cy="2585323"/>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How does IEEE translate and encapsulate all this vast wisdom?</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4565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p:cNvCxnSpPr>
            <a:cxnSpLocks/>
          </p:cNvCxnSpPr>
          <p:nvPr/>
        </p:nvCxnSpPr>
        <p:spPr bwMode="auto">
          <a:xfrm>
            <a:off x="3497011" y="2348018"/>
            <a:ext cx="0" cy="737023"/>
          </a:xfrm>
          <a:prstGeom prst="line">
            <a:avLst/>
          </a:prstGeom>
          <a:solidFill>
            <a:srgbClr val="0066A1"/>
          </a:solidFill>
          <a:ln w="6350" cap="flat" cmpd="sng" algn="ctr">
            <a:solidFill>
              <a:srgbClr val="000000"/>
            </a:solidFill>
            <a:prstDash val="solid"/>
            <a:round/>
            <a:headEnd type="none" w="med" len="med"/>
            <a:tailEnd type="none" w="med" len="med"/>
          </a:ln>
          <a:effectLst/>
        </p:spPr>
      </p:cxnSp>
      <p:cxnSp>
        <p:nvCxnSpPr>
          <p:cNvPr id="159" name="Straight Connector 158"/>
          <p:cNvCxnSpPr>
            <a:cxnSpLocks/>
            <a:stCxn id="154" idx="2"/>
          </p:cNvCxnSpPr>
          <p:nvPr/>
        </p:nvCxnSpPr>
        <p:spPr bwMode="auto">
          <a:xfrm flipH="1">
            <a:off x="5675455" y="3104389"/>
            <a:ext cx="15164" cy="556634"/>
          </a:xfrm>
          <a:prstGeom prst="line">
            <a:avLst/>
          </a:prstGeom>
          <a:solidFill>
            <a:srgbClr val="0066A1"/>
          </a:solidFill>
          <a:ln w="25400" cap="flat" cmpd="sng" algn="ctr">
            <a:solidFill>
              <a:srgbClr val="001FA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IEEE Standards </a:t>
            </a:r>
            <a:r>
              <a:rPr lang="en-US" altLang="zh-CN" dirty="0"/>
              <a:t>Association (IEEE-</a:t>
            </a:r>
            <a:r>
              <a:rPr lang="en-US" dirty="0"/>
              <a:t>SA)</a:t>
            </a:r>
          </a:p>
        </p:txBody>
      </p:sp>
      <p:sp>
        <p:nvSpPr>
          <p:cNvPr id="4" name="Slide Number Placeholder 3"/>
          <p:cNvSpPr>
            <a:spLocks noGrp="1"/>
          </p:cNvSpPr>
          <p:nvPr>
            <p:ph type="sldNum" sz="quarter" idx="10"/>
          </p:nvPr>
        </p:nvSpPr>
        <p:spPr>
          <a:xfrm>
            <a:off x="0" y="5695016"/>
            <a:ext cx="513217" cy="365125"/>
          </a:xfrm>
        </p:spPr>
        <p:txBody>
          <a:bodyPr/>
          <a:lstStyle/>
          <a:p>
            <a:fld id="{109D57CF-4CD8-6948-8A66-A1C7ACFCFC42}" type="slidenum">
              <a:rPr lang="en-US" smtClean="0"/>
              <a:pPr/>
              <a:t>11</a:t>
            </a:fld>
            <a:endParaRPr lang="en-US" dirty="0"/>
          </a:p>
        </p:txBody>
      </p:sp>
      <p:sp>
        <p:nvSpPr>
          <p:cNvPr id="128" name="Freeform: Shape 127">
            <a:extLst>
              <a:ext uri="{FF2B5EF4-FFF2-40B4-BE49-F238E27FC236}">
                <a16:creationId xmlns:a16="http://schemas.microsoft.com/office/drawing/2014/main" id="{D2AD9DC6-E98F-4775-91BD-3567E43B2B35}"/>
              </a:ext>
            </a:extLst>
          </p:cNvPr>
          <p:cNvSpPr/>
          <p:nvPr/>
        </p:nvSpPr>
        <p:spPr>
          <a:xfrm>
            <a:off x="4240630" y="3429555"/>
            <a:ext cx="2905771" cy="635992"/>
          </a:xfrm>
          <a:custGeom>
            <a:avLst/>
            <a:gdLst>
              <a:gd name="connsiteX0" fmla="*/ 0 w 2905771"/>
              <a:gd name="connsiteY0" fmla="*/ 63599 h 635992"/>
              <a:gd name="connsiteX1" fmla="*/ 63599 w 2905771"/>
              <a:gd name="connsiteY1" fmla="*/ 0 h 635992"/>
              <a:gd name="connsiteX2" fmla="*/ 2842172 w 2905771"/>
              <a:gd name="connsiteY2" fmla="*/ 0 h 635992"/>
              <a:gd name="connsiteX3" fmla="*/ 2905771 w 2905771"/>
              <a:gd name="connsiteY3" fmla="*/ 63599 h 635992"/>
              <a:gd name="connsiteX4" fmla="*/ 2905771 w 2905771"/>
              <a:gd name="connsiteY4" fmla="*/ 572393 h 635992"/>
              <a:gd name="connsiteX5" fmla="*/ 2842172 w 2905771"/>
              <a:gd name="connsiteY5" fmla="*/ 635992 h 635992"/>
              <a:gd name="connsiteX6" fmla="*/ 63599 w 2905771"/>
              <a:gd name="connsiteY6" fmla="*/ 635992 h 635992"/>
              <a:gd name="connsiteX7" fmla="*/ 0 w 2905771"/>
              <a:gd name="connsiteY7" fmla="*/ 572393 h 635992"/>
              <a:gd name="connsiteX8" fmla="*/ 0 w 2905771"/>
              <a:gd name="connsiteY8" fmla="*/ 63599 h 63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71" h="635992">
                <a:moveTo>
                  <a:pt x="0" y="63599"/>
                </a:moveTo>
                <a:cubicBezTo>
                  <a:pt x="0" y="28474"/>
                  <a:pt x="28474" y="0"/>
                  <a:pt x="63599" y="0"/>
                </a:cubicBezTo>
                <a:lnTo>
                  <a:pt x="2842172" y="0"/>
                </a:lnTo>
                <a:cubicBezTo>
                  <a:pt x="2877297" y="0"/>
                  <a:pt x="2905771" y="28474"/>
                  <a:pt x="2905771" y="63599"/>
                </a:cubicBezTo>
                <a:lnTo>
                  <a:pt x="2905771" y="572393"/>
                </a:lnTo>
                <a:cubicBezTo>
                  <a:pt x="2905771" y="607518"/>
                  <a:pt x="2877297" y="635992"/>
                  <a:pt x="2842172" y="635992"/>
                </a:cubicBezTo>
                <a:lnTo>
                  <a:pt x="63599" y="635992"/>
                </a:lnTo>
                <a:cubicBezTo>
                  <a:pt x="28474" y="635992"/>
                  <a:pt x="0" y="607518"/>
                  <a:pt x="0" y="572393"/>
                </a:cubicBezTo>
                <a:lnTo>
                  <a:pt x="0" y="6359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6728" tIns="56728" rIns="56728" bIns="56728"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0000"/>
                </a:solidFill>
                <a:latin typeface="Verdana"/>
                <a:ea typeface="ＭＳ Ｐゴシック"/>
                <a:cs typeface="+mn-cs"/>
              </a:rPr>
              <a:t>IEEE-SA Board of Governors</a:t>
            </a:r>
          </a:p>
          <a:p>
            <a:pPr marL="0" lvl="0" indent="0" algn="ctr" defTabSz="444500">
              <a:lnSpc>
                <a:spcPct val="90000"/>
              </a:lnSpc>
              <a:spcBef>
                <a:spcPct val="0"/>
              </a:spcBef>
              <a:spcAft>
                <a:spcPct val="35000"/>
              </a:spcAft>
              <a:buNone/>
            </a:pPr>
            <a:r>
              <a:rPr lang="en-US" sz="1000" b="1" kern="1200" dirty="0">
                <a:solidFill>
                  <a:srgbClr val="000000"/>
                </a:solidFill>
                <a:latin typeface="Verdana"/>
                <a:ea typeface="ＭＳ Ｐゴシック"/>
                <a:cs typeface="+mn-cs"/>
              </a:rPr>
              <a:t>(BOG)</a:t>
            </a:r>
          </a:p>
        </p:txBody>
      </p:sp>
      <p:sp>
        <p:nvSpPr>
          <p:cNvPr id="129" name="Freeform: Shape 128">
            <a:extLst>
              <a:ext uri="{FF2B5EF4-FFF2-40B4-BE49-F238E27FC236}">
                <a16:creationId xmlns:a16="http://schemas.microsoft.com/office/drawing/2014/main" id="{8BB786DA-DB9E-4F5E-A29F-8D21DE244457}"/>
              </a:ext>
            </a:extLst>
          </p:cNvPr>
          <p:cNvSpPr/>
          <p:nvPr/>
        </p:nvSpPr>
        <p:spPr>
          <a:xfrm>
            <a:off x="5675456" y="4054955"/>
            <a:ext cx="3319770" cy="259562"/>
          </a:xfrm>
          <a:custGeom>
            <a:avLst/>
            <a:gdLst/>
            <a:ahLst/>
            <a:cxnLst/>
            <a:rect l="0" t="0" r="0" b="0"/>
            <a:pathLst>
              <a:path>
                <a:moveTo>
                  <a:pt x="0" y="0"/>
                </a:moveTo>
                <a:lnTo>
                  <a:pt x="0" y="135302"/>
                </a:lnTo>
                <a:lnTo>
                  <a:pt x="2524802" y="135302"/>
                </a:lnTo>
                <a:lnTo>
                  <a:pt x="2524802" y="270605"/>
                </a:lnTo>
              </a:path>
            </a:pathLst>
          </a:custGeom>
          <a:noFill/>
          <a:ln w="25400" cap="flat" cmpd="sng" algn="ctr">
            <a:solidFill>
              <a:srgbClr val="0066A1">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0" name="Freeform: Shape 129">
            <a:extLst>
              <a:ext uri="{FF2B5EF4-FFF2-40B4-BE49-F238E27FC236}">
                <a16:creationId xmlns:a16="http://schemas.microsoft.com/office/drawing/2014/main" id="{EB562A1B-DF2C-45F2-975E-5A62DE4A68CE}"/>
              </a:ext>
            </a:extLst>
          </p:cNvPr>
          <p:cNvSpPr/>
          <p:nvPr/>
        </p:nvSpPr>
        <p:spPr>
          <a:xfrm>
            <a:off x="7324968" y="4333254"/>
            <a:ext cx="2369644" cy="441839"/>
          </a:xfrm>
          <a:custGeom>
            <a:avLst/>
            <a:gdLst>
              <a:gd name="connsiteX0" fmla="*/ 0 w 2369644"/>
              <a:gd name="connsiteY0" fmla="*/ 44184 h 441839"/>
              <a:gd name="connsiteX1" fmla="*/ 44184 w 2369644"/>
              <a:gd name="connsiteY1" fmla="*/ 0 h 441839"/>
              <a:gd name="connsiteX2" fmla="*/ 2325460 w 2369644"/>
              <a:gd name="connsiteY2" fmla="*/ 0 h 441839"/>
              <a:gd name="connsiteX3" fmla="*/ 2369644 w 2369644"/>
              <a:gd name="connsiteY3" fmla="*/ 44184 h 441839"/>
              <a:gd name="connsiteX4" fmla="*/ 2369644 w 2369644"/>
              <a:gd name="connsiteY4" fmla="*/ 397655 h 441839"/>
              <a:gd name="connsiteX5" fmla="*/ 2325460 w 2369644"/>
              <a:gd name="connsiteY5" fmla="*/ 441839 h 441839"/>
              <a:gd name="connsiteX6" fmla="*/ 44184 w 2369644"/>
              <a:gd name="connsiteY6" fmla="*/ 441839 h 441839"/>
              <a:gd name="connsiteX7" fmla="*/ 0 w 2369644"/>
              <a:gd name="connsiteY7" fmla="*/ 397655 h 441839"/>
              <a:gd name="connsiteX8" fmla="*/ 0 w 2369644"/>
              <a:gd name="connsiteY8" fmla="*/ 44184 h 4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644" h="441839">
                <a:moveTo>
                  <a:pt x="0" y="44184"/>
                </a:moveTo>
                <a:cubicBezTo>
                  <a:pt x="0" y="19782"/>
                  <a:pt x="19782" y="0"/>
                  <a:pt x="44184" y="0"/>
                </a:cubicBezTo>
                <a:lnTo>
                  <a:pt x="2325460" y="0"/>
                </a:lnTo>
                <a:cubicBezTo>
                  <a:pt x="2349862" y="0"/>
                  <a:pt x="2369644" y="19782"/>
                  <a:pt x="2369644" y="44184"/>
                </a:cubicBezTo>
                <a:lnTo>
                  <a:pt x="2369644" y="397655"/>
                </a:lnTo>
                <a:cubicBezTo>
                  <a:pt x="2369644" y="422057"/>
                  <a:pt x="2349862" y="441839"/>
                  <a:pt x="2325460" y="441839"/>
                </a:cubicBezTo>
                <a:lnTo>
                  <a:pt x="44184" y="441839"/>
                </a:lnTo>
                <a:cubicBezTo>
                  <a:pt x="19782" y="441839"/>
                  <a:pt x="0" y="422057"/>
                  <a:pt x="0" y="397655"/>
                </a:cubicBezTo>
                <a:lnTo>
                  <a:pt x="0" y="44184"/>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231" tIns="47231" rIns="47231" bIns="47231"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0000"/>
                </a:solidFill>
                <a:latin typeface="Verdana"/>
                <a:ea typeface="ＭＳ Ｐゴシック"/>
                <a:cs typeface="+mn-cs"/>
              </a:rPr>
              <a:t>Corporate Advisory Group</a:t>
            </a:r>
          </a:p>
          <a:p>
            <a:pPr marL="0" lvl="0" indent="0" algn="ctr" defTabSz="400050">
              <a:lnSpc>
                <a:spcPct val="90000"/>
              </a:lnSpc>
              <a:spcBef>
                <a:spcPct val="0"/>
              </a:spcBef>
              <a:spcAft>
                <a:spcPct val="35000"/>
              </a:spcAft>
              <a:buNone/>
            </a:pPr>
            <a:r>
              <a:rPr lang="en-US" sz="900" b="1" kern="1200" dirty="0">
                <a:solidFill>
                  <a:srgbClr val="000000"/>
                </a:solidFill>
                <a:latin typeface="Verdana"/>
                <a:ea typeface="ＭＳ Ｐゴシック"/>
                <a:cs typeface="+mn-cs"/>
              </a:rPr>
              <a:t>(CAG)</a:t>
            </a:r>
          </a:p>
        </p:txBody>
      </p:sp>
      <p:sp>
        <p:nvSpPr>
          <p:cNvPr id="131" name="Freeform: Shape 130">
            <a:extLst>
              <a:ext uri="{FF2B5EF4-FFF2-40B4-BE49-F238E27FC236}">
                <a16:creationId xmlns:a16="http://schemas.microsoft.com/office/drawing/2014/main" id="{D3EFB6DE-D8DC-4E50-A3FC-92EADB3AA9D0}"/>
              </a:ext>
            </a:extLst>
          </p:cNvPr>
          <p:cNvSpPr/>
          <p:nvPr/>
        </p:nvSpPr>
        <p:spPr>
          <a:xfrm>
            <a:off x="5628960" y="4084206"/>
            <a:ext cx="128594" cy="291451"/>
          </a:xfrm>
          <a:custGeom>
            <a:avLst/>
            <a:gdLst/>
            <a:ahLst/>
            <a:cxnLst/>
            <a:rect l="0" t="0" r="0" b="0"/>
            <a:pathLst>
              <a:path>
                <a:moveTo>
                  <a:pt x="45720" y="0"/>
                </a:moveTo>
                <a:lnTo>
                  <a:pt x="45720" y="126752"/>
                </a:lnTo>
                <a:lnTo>
                  <a:pt x="48853" y="126752"/>
                </a:lnTo>
                <a:lnTo>
                  <a:pt x="48853" y="253505"/>
                </a:lnTo>
              </a:path>
            </a:pathLst>
          </a:custGeom>
          <a:noFill/>
          <a:ln w="25400" cap="flat" cmpd="sng" algn="ctr">
            <a:solidFill>
              <a:srgbClr val="0066A1">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2" name="Freeform: Shape 131">
            <a:extLst>
              <a:ext uri="{FF2B5EF4-FFF2-40B4-BE49-F238E27FC236}">
                <a16:creationId xmlns:a16="http://schemas.microsoft.com/office/drawing/2014/main" id="{85F8091D-8E2C-491E-8F54-3587FC6CB332}"/>
              </a:ext>
            </a:extLst>
          </p:cNvPr>
          <p:cNvSpPr/>
          <p:nvPr/>
        </p:nvSpPr>
        <p:spPr>
          <a:xfrm>
            <a:off x="4628776" y="4356999"/>
            <a:ext cx="2386668" cy="441839"/>
          </a:xfrm>
          <a:custGeom>
            <a:avLst/>
            <a:gdLst>
              <a:gd name="connsiteX0" fmla="*/ 0 w 2386668"/>
              <a:gd name="connsiteY0" fmla="*/ 44184 h 441839"/>
              <a:gd name="connsiteX1" fmla="*/ 44184 w 2386668"/>
              <a:gd name="connsiteY1" fmla="*/ 0 h 441839"/>
              <a:gd name="connsiteX2" fmla="*/ 2342484 w 2386668"/>
              <a:gd name="connsiteY2" fmla="*/ 0 h 441839"/>
              <a:gd name="connsiteX3" fmla="*/ 2386668 w 2386668"/>
              <a:gd name="connsiteY3" fmla="*/ 44184 h 441839"/>
              <a:gd name="connsiteX4" fmla="*/ 2386668 w 2386668"/>
              <a:gd name="connsiteY4" fmla="*/ 397655 h 441839"/>
              <a:gd name="connsiteX5" fmla="*/ 2342484 w 2386668"/>
              <a:gd name="connsiteY5" fmla="*/ 441839 h 441839"/>
              <a:gd name="connsiteX6" fmla="*/ 44184 w 2386668"/>
              <a:gd name="connsiteY6" fmla="*/ 441839 h 441839"/>
              <a:gd name="connsiteX7" fmla="*/ 0 w 2386668"/>
              <a:gd name="connsiteY7" fmla="*/ 397655 h 441839"/>
              <a:gd name="connsiteX8" fmla="*/ 0 w 2386668"/>
              <a:gd name="connsiteY8" fmla="*/ 44184 h 4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668" h="441839">
                <a:moveTo>
                  <a:pt x="0" y="44184"/>
                </a:moveTo>
                <a:cubicBezTo>
                  <a:pt x="0" y="19782"/>
                  <a:pt x="19782" y="0"/>
                  <a:pt x="44184" y="0"/>
                </a:cubicBezTo>
                <a:lnTo>
                  <a:pt x="2342484" y="0"/>
                </a:lnTo>
                <a:cubicBezTo>
                  <a:pt x="2366886" y="0"/>
                  <a:pt x="2386668" y="19782"/>
                  <a:pt x="2386668" y="44184"/>
                </a:cubicBezTo>
                <a:lnTo>
                  <a:pt x="2386668" y="397655"/>
                </a:lnTo>
                <a:cubicBezTo>
                  <a:pt x="2386668" y="422057"/>
                  <a:pt x="2366886" y="441839"/>
                  <a:pt x="2342484" y="441839"/>
                </a:cubicBezTo>
                <a:lnTo>
                  <a:pt x="44184" y="441839"/>
                </a:lnTo>
                <a:cubicBezTo>
                  <a:pt x="19782" y="441839"/>
                  <a:pt x="0" y="422057"/>
                  <a:pt x="0" y="397655"/>
                </a:cubicBezTo>
                <a:lnTo>
                  <a:pt x="0" y="44184"/>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7231" tIns="47231" rIns="47231" bIns="47231"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000000"/>
                </a:solidFill>
                <a:latin typeface="Verdana"/>
                <a:ea typeface="ＭＳ Ｐゴシック"/>
                <a:cs typeface="+mn-cs"/>
              </a:rPr>
              <a:t>Standards Board</a:t>
            </a:r>
          </a:p>
          <a:p>
            <a:pPr marL="0" lvl="0" indent="0" algn="ctr" defTabSz="400050">
              <a:lnSpc>
                <a:spcPct val="90000"/>
              </a:lnSpc>
              <a:spcBef>
                <a:spcPct val="0"/>
              </a:spcBef>
              <a:spcAft>
                <a:spcPct val="35000"/>
              </a:spcAft>
              <a:buNone/>
            </a:pPr>
            <a:r>
              <a:rPr lang="en-US" sz="900" b="1" kern="1200" dirty="0">
                <a:solidFill>
                  <a:srgbClr val="000000"/>
                </a:solidFill>
                <a:latin typeface="Verdana"/>
                <a:ea typeface="ＭＳ Ｐゴシック"/>
                <a:cs typeface="+mn-cs"/>
              </a:rPr>
              <a:t>(SASB)</a:t>
            </a:r>
          </a:p>
        </p:txBody>
      </p:sp>
      <p:sp>
        <p:nvSpPr>
          <p:cNvPr id="134" name="Freeform: Shape 133">
            <a:extLst>
              <a:ext uri="{FF2B5EF4-FFF2-40B4-BE49-F238E27FC236}">
                <a16:creationId xmlns:a16="http://schemas.microsoft.com/office/drawing/2014/main" id="{EBAA7E0F-50B4-4D0A-88A6-00FFBCD82AC8}"/>
              </a:ext>
            </a:extLst>
          </p:cNvPr>
          <p:cNvSpPr/>
          <p:nvPr/>
        </p:nvSpPr>
        <p:spPr>
          <a:xfrm>
            <a:off x="1257070" y="5107322"/>
            <a:ext cx="1315955" cy="769687"/>
          </a:xfrm>
          <a:custGeom>
            <a:avLst/>
            <a:gdLst>
              <a:gd name="connsiteX0" fmla="*/ 0 w 1315955"/>
              <a:gd name="connsiteY0" fmla="*/ 76969 h 769687"/>
              <a:gd name="connsiteX1" fmla="*/ 76969 w 1315955"/>
              <a:gd name="connsiteY1" fmla="*/ 0 h 769687"/>
              <a:gd name="connsiteX2" fmla="*/ 1238986 w 1315955"/>
              <a:gd name="connsiteY2" fmla="*/ 0 h 769687"/>
              <a:gd name="connsiteX3" fmla="*/ 1315955 w 1315955"/>
              <a:gd name="connsiteY3" fmla="*/ 76969 h 769687"/>
              <a:gd name="connsiteX4" fmla="*/ 1315955 w 1315955"/>
              <a:gd name="connsiteY4" fmla="*/ 692718 h 769687"/>
              <a:gd name="connsiteX5" fmla="*/ 1238986 w 1315955"/>
              <a:gd name="connsiteY5" fmla="*/ 769687 h 769687"/>
              <a:gd name="connsiteX6" fmla="*/ 76969 w 1315955"/>
              <a:gd name="connsiteY6" fmla="*/ 769687 h 769687"/>
              <a:gd name="connsiteX7" fmla="*/ 0 w 1315955"/>
              <a:gd name="connsiteY7" fmla="*/ 692718 h 769687"/>
              <a:gd name="connsiteX8" fmla="*/ 0 w 1315955"/>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955" h="769687">
                <a:moveTo>
                  <a:pt x="0" y="76969"/>
                </a:moveTo>
                <a:cubicBezTo>
                  <a:pt x="0" y="34460"/>
                  <a:pt x="34460" y="0"/>
                  <a:pt x="76969" y="0"/>
                </a:cubicBezTo>
                <a:lnTo>
                  <a:pt x="1238986" y="0"/>
                </a:lnTo>
                <a:cubicBezTo>
                  <a:pt x="1281495" y="0"/>
                  <a:pt x="1315955" y="34460"/>
                  <a:pt x="1315955" y="76969"/>
                </a:cubicBezTo>
                <a:lnTo>
                  <a:pt x="1315955" y="692718"/>
                </a:lnTo>
                <a:cubicBezTo>
                  <a:pt x="1315955" y="735227"/>
                  <a:pt x="1281495" y="769687"/>
                  <a:pt x="1238986"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Administrative Committee</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AdCom</a:t>
            </a:r>
            <a:r>
              <a:rPr lang="en-US" sz="800" b="1" kern="1200" dirty="0">
                <a:solidFill>
                  <a:srgbClr val="000000"/>
                </a:solidFill>
                <a:latin typeface="Verdana"/>
                <a:ea typeface="ＭＳ Ｐゴシック"/>
                <a:cs typeface="+mn-cs"/>
              </a:rPr>
              <a:t>)</a:t>
            </a:r>
          </a:p>
        </p:txBody>
      </p:sp>
      <p:sp>
        <p:nvSpPr>
          <p:cNvPr id="136" name="Freeform: Shape 135">
            <a:extLst>
              <a:ext uri="{FF2B5EF4-FFF2-40B4-BE49-F238E27FC236}">
                <a16:creationId xmlns:a16="http://schemas.microsoft.com/office/drawing/2014/main" id="{3AB8E930-A488-4674-B72F-A97646D751E1}"/>
              </a:ext>
            </a:extLst>
          </p:cNvPr>
          <p:cNvSpPr/>
          <p:nvPr/>
        </p:nvSpPr>
        <p:spPr>
          <a:xfrm>
            <a:off x="2814831" y="5092165"/>
            <a:ext cx="1256101" cy="769687"/>
          </a:xfrm>
          <a:custGeom>
            <a:avLst/>
            <a:gdLst>
              <a:gd name="connsiteX0" fmla="*/ 0 w 906523"/>
              <a:gd name="connsiteY0" fmla="*/ 76969 h 769687"/>
              <a:gd name="connsiteX1" fmla="*/ 76969 w 906523"/>
              <a:gd name="connsiteY1" fmla="*/ 0 h 769687"/>
              <a:gd name="connsiteX2" fmla="*/ 829554 w 906523"/>
              <a:gd name="connsiteY2" fmla="*/ 0 h 769687"/>
              <a:gd name="connsiteX3" fmla="*/ 906523 w 906523"/>
              <a:gd name="connsiteY3" fmla="*/ 76969 h 769687"/>
              <a:gd name="connsiteX4" fmla="*/ 906523 w 906523"/>
              <a:gd name="connsiteY4" fmla="*/ 692718 h 769687"/>
              <a:gd name="connsiteX5" fmla="*/ 829554 w 906523"/>
              <a:gd name="connsiteY5" fmla="*/ 769687 h 769687"/>
              <a:gd name="connsiteX6" fmla="*/ 76969 w 906523"/>
              <a:gd name="connsiteY6" fmla="*/ 769687 h 769687"/>
              <a:gd name="connsiteX7" fmla="*/ 0 w 906523"/>
              <a:gd name="connsiteY7" fmla="*/ 692718 h 769687"/>
              <a:gd name="connsiteX8" fmla="*/ 0 w 906523"/>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523" h="769687">
                <a:moveTo>
                  <a:pt x="0" y="76969"/>
                </a:moveTo>
                <a:cubicBezTo>
                  <a:pt x="0" y="34460"/>
                  <a:pt x="34460" y="0"/>
                  <a:pt x="76969" y="0"/>
                </a:cubicBezTo>
                <a:lnTo>
                  <a:pt x="829554" y="0"/>
                </a:lnTo>
                <a:cubicBezTo>
                  <a:pt x="872063" y="0"/>
                  <a:pt x="906523" y="34460"/>
                  <a:pt x="906523" y="76969"/>
                </a:cubicBezTo>
                <a:lnTo>
                  <a:pt x="906523" y="692718"/>
                </a:lnTo>
                <a:cubicBezTo>
                  <a:pt x="906523" y="735227"/>
                  <a:pt x="872063" y="769687"/>
                  <a:pt x="829554"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Audit Committee</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AudCom</a:t>
            </a:r>
            <a:r>
              <a:rPr lang="en-US" sz="800" b="1" kern="1200" dirty="0">
                <a:solidFill>
                  <a:srgbClr val="000000"/>
                </a:solidFill>
                <a:latin typeface="Verdana"/>
                <a:ea typeface="ＭＳ Ｐゴシック"/>
                <a:cs typeface="+mn-cs"/>
              </a:rPr>
              <a:t>)</a:t>
            </a:r>
          </a:p>
        </p:txBody>
      </p:sp>
      <p:sp>
        <p:nvSpPr>
          <p:cNvPr id="138" name="Freeform: Shape 137">
            <a:extLst>
              <a:ext uri="{FF2B5EF4-FFF2-40B4-BE49-F238E27FC236}">
                <a16:creationId xmlns:a16="http://schemas.microsoft.com/office/drawing/2014/main" id="{CB6AB51D-958E-457A-911B-3A5850E12DBE}"/>
              </a:ext>
            </a:extLst>
          </p:cNvPr>
          <p:cNvSpPr/>
          <p:nvPr/>
        </p:nvSpPr>
        <p:spPr>
          <a:xfrm>
            <a:off x="4342888" y="5107322"/>
            <a:ext cx="1329241" cy="769687"/>
          </a:xfrm>
          <a:custGeom>
            <a:avLst/>
            <a:gdLst>
              <a:gd name="connsiteX0" fmla="*/ 0 w 1648667"/>
              <a:gd name="connsiteY0" fmla="*/ 76969 h 769687"/>
              <a:gd name="connsiteX1" fmla="*/ 76969 w 1648667"/>
              <a:gd name="connsiteY1" fmla="*/ 0 h 769687"/>
              <a:gd name="connsiteX2" fmla="*/ 1571698 w 1648667"/>
              <a:gd name="connsiteY2" fmla="*/ 0 h 769687"/>
              <a:gd name="connsiteX3" fmla="*/ 1648667 w 1648667"/>
              <a:gd name="connsiteY3" fmla="*/ 76969 h 769687"/>
              <a:gd name="connsiteX4" fmla="*/ 1648667 w 1648667"/>
              <a:gd name="connsiteY4" fmla="*/ 692718 h 769687"/>
              <a:gd name="connsiteX5" fmla="*/ 1571698 w 1648667"/>
              <a:gd name="connsiteY5" fmla="*/ 769687 h 769687"/>
              <a:gd name="connsiteX6" fmla="*/ 76969 w 1648667"/>
              <a:gd name="connsiteY6" fmla="*/ 769687 h 769687"/>
              <a:gd name="connsiteX7" fmla="*/ 0 w 1648667"/>
              <a:gd name="connsiteY7" fmla="*/ 692718 h 769687"/>
              <a:gd name="connsiteX8" fmla="*/ 0 w 1648667"/>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8667" h="769687">
                <a:moveTo>
                  <a:pt x="0" y="76969"/>
                </a:moveTo>
                <a:cubicBezTo>
                  <a:pt x="0" y="34460"/>
                  <a:pt x="34460" y="0"/>
                  <a:pt x="76969" y="0"/>
                </a:cubicBezTo>
                <a:lnTo>
                  <a:pt x="1571698" y="0"/>
                </a:lnTo>
                <a:cubicBezTo>
                  <a:pt x="1614207" y="0"/>
                  <a:pt x="1648667" y="34460"/>
                  <a:pt x="1648667" y="76969"/>
                </a:cubicBezTo>
                <a:lnTo>
                  <a:pt x="1648667" y="692718"/>
                </a:lnTo>
                <a:cubicBezTo>
                  <a:pt x="1648667" y="735227"/>
                  <a:pt x="1614207" y="769687"/>
                  <a:pt x="1571698"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Industry Connections Committee </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(IC Com)</a:t>
            </a:r>
          </a:p>
        </p:txBody>
      </p:sp>
      <p:sp>
        <p:nvSpPr>
          <p:cNvPr id="148" name="Freeform: Shape 147">
            <a:extLst>
              <a:ext uri="{FF2B5EF4-FFF2-40B4-BE49-F238E27FC236}">
                <a16:creationId xmlns:a16="http://schemas.microsoft.com/office/drawing/2014/main" id="{33E6F694-55CB-49F6-AF67-88C5A646E928}"/>
              </a:ext>
            </a:extLst>
          </p:cNvPr>
          <p:cNvSpPr/>
          <p:nvPr/>
        </p:nvSpPr>
        <p:spPr>
          <a:xfrm>
            <a:off x="5944088" y="5107322"/>
            <a:ext cx="1309772" cy="769687"/>
          </a:xfrm>
          <a:custGeom>
            <a:avLst/>
            <a:gdLst>
              <a:gd name="connsiteX0" fmla="*/ 0 w 1309772"/>
              <a:gd name="connsiteY0" fmla="*/ 76969 h 769687"/>
              <a:gd name="connsiteX1" fmla="*/ 76969 w 1309772"/>
              <a:gd name="connsiteY1" fmla="*/ 0 h 769687"/>
              <a:gd name="connsiteX2" fmla="*/ 1232803 w 1309772"/>
              <a:gd name="connsiteY2" fmla="*/ 0 h 769687"/>
              <a:gd name="connsiteX3" fmla="*/ 1309772 w 1309772"/>
              <a:gd name="connsiteY3" fmla="*/ 76969 h 769687"/>
              <a:gd name="connsiteX4" fmla="*/ 1309772 w 1309772"/>
              <a:gd name="connsiteY4" fmla="*/ 692718 h 769687"/>
              <a:gd name="connsiteX5" fmla="*/ 1232803 w 1309772"/>
              <a:gd name="connsiteY5" fmla="*/ 769687 h 769687"/>
              <a:gd name="connsiteX6" fmla="*/ 76969 w 1309772"/>
              <a:gd name="connsiteY6" fmla="*/ 769687 h 769687"/>
              <a:gd name="connsiteX7" fmla="*/ 0 w 1309772"/>
              <a:gd name="connsiteY7" fmla="*/ 692718 h 769687"/>
              <a:gd name="connsiteX8" fmla="*/ 0 w 1309772"/>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72" h="769687">
                <a:moveTo>
                  <a:pt x="0" y="76969"/>
                </a:moveTo>
                <a:cubicBezTo>
                  <a:pt x="0" y="34460"/>
                  <a:pt x="34460" y="0"/>
                  <a:pt x="76969" y="0"/>
                </a:cubicBezTo>
                <a:lnTo>
                  <a:pt x="1232803" y="0"/>
                </a:lnTo>
                <a:cubicBezTo>
                  <a:pt x="1275312" y="0"/>
                  <a:pt x="1309772" y="34460"/>
                  <a:pt x="1309772" y="76969"/>
                </a:cubicBezTo>
                <a:lnTo>
                  <a:pt x="1309772" y="692718"/>
                </a:lnTo>
                <a:cubicBezTo>
                  <a:pt x="1309772" y="735227"/>
                  <a:pt x="1275312" y="769687"/>
                  <a:pt x="1232803"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New Standards Committee </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NesCom</a:t>
            </a:r>
            <a:r>
              <a:rPr lang="en-US" sz="800" b="1" kern="1200" dirty="0">
                <a:solidFill>
                  <a:srgbClr val="000000"/>
                </a:solidFill>
                <a:latin typeface="Verdana"/>
                <a:ea typeface="ＭＳ Ｐゴシック"/>
                <a:cs typeface="+mn-cs"/>
              </a:rPr>
              <a:t>)</a:t>
            </a:r>
          </a:p>
        </p:txBody>
      </p:sp>
      <p:sp>
        <p:nvSpPr>
          <p:cNvPr id="206" name="Freeform: Shape 205">
            <a:extLst>
              <a:ext uri="{FF2B5EF4-FFF2-40B4-BE49-F238E27FC236}">
                <a16:creationId xmlns:a16="http://schemas.microsoft.com/office/drawing/2014/main" id="{54E79FCE-177B-4391-A5B1-278AC44D34D9}"/>
              </a:ext>
            </a:extLst>
          </p:cNvPr>
          <p:cNvSpPr/>
          <p:nvPr/>
        </p:nvSpPr>
        <p:spPr>
          <a:xfrm>
            <a:off x="7525817" y="5107322"/>
            <a:ext cx="906523" cy="769687"/>
          </a:xfrm>
          <a:custGeom>
            <a:avLst/>
            <a:gdLst>
              <a:gd name="connsiteX0" fmla="*/ 0 w 906523"/>
              <a:gd name="connsiteY0" fmla="*/ 76969 h 769687"/>
              <a:gd name="connsiteX1" fmla="*/ 76969 w 906523"/>
              <a:gd name="connsiteY1" fmla="*/ 0 h 769687"/>
              <a:gd name="connsiteX2" fmla="*/ 829554 w 906523"/>
              <a:gd name="connsiteY2" fmla="*/ 0 h 769687"/>
              <a:gd name="connsiteX3" fmla="*/ 906523 w 906523"/>
              <a:gd name="connsiteY3" fmla="*/ 76969 h 769687"/>
              <a:gd name="connsiteX4" fmla="*/ 906523 w 906523"/>
              <a:gd name="connsiteY4" fmla="*/ 692718 h 769687"/>
              <a:gd name="connsiteX5" fmla="*/ 829554 w 906523"/>
              <a:gd name="connsiteY5" fmla="*/ 769687 h 769687"/>
              <a:gd name="connsiteX6" fmla="*/ 76969 w 906523"/>
              <a:gd name="connsiteY6" fmla="*/ 769687 h 769687"/>
              <a:gd name="connsiteX7" fmla="*/ 0 w 906523"/>
              <a:gd name="connsiteY7" fmla="*/ 692718 h 769687"/>
              <a:gd name="connsiteX8" fmla="*/ 0 w 906523"/>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523" h="769687">
                <a:moveTo>
                  <a:pt x="0" y="76969"/>
                </a:moveTo>
                <a:cubicBezTo>
                  <a:pt x="0" y="34460"/>
                  <a:pt x="34460" y="0"/>
                  <a:pt x="76969" y="0"/>
                </a:cubicBezTo>
                <a:lnTo>
                  <a:pt x="829554" y="0"/>
                </a:lnTo>
                <a:cubicBezTo>
                  <a:pt x="872063" y="0"/>
                  <a:pt x="906523" y="34460"/>
                  <a:pt x="906523" y="76969"/>
                </a:cubicBezTo>
                <a:lnTo>
                  <a:pt x="906523" y="692718"/>
                </a:lnTo>
                <a:cubicBezTo>
                  <a:pt x="906523" y="735227"/>
                  <a:pt x="872063" y="769687"/>
                  <a:pt x="829554"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Patent Committee</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PatCom</a:t>
            </a:r>
            <a:r>
              <a:rPr lang="en-US" sz="800" b="1" kern="1200" dirty="0">
                <a:solidFill>
                  <a:srgbClr val="000000"/>
                </a:solidFill>
                <a:latin typeface="Verdana"/>
                <a:ea typeface="ＭＳ Ｐゴシック"/>
                <a:cs typeface="+mn-cs"/>
              </a:rPr>
              <a:t>)</a:t>
            </a:r>
          </a:p>
        </p:txBody>
      </p:sp>
      <p:sp>
        <p:nvSpPr>
          <p:cNvPr id="208" name="Freeform: Shape 207">
            <a:extLst>
              <a:ext uri="{FF2B5EF4-FFF2-40B4-BE49-F238E27FC236}">
                <a16:creationId xmlns:a16="http://schemas.microsoft.com/office/drawing/2014/main" id="{B90B3B3A-E5BD-4093-97C6-7AB30C8F0296}"/>
              </a:ext>
            </a:extLst>
          </p:cNvPr>
          <p:cNvSpPr/>
          <p:nvPr/>
        </p:nvSpPr>
        <p:spPr>
          <a:xfrm>
            <a:off x="8704298" y="5107322"/>
            <a:ext cx="906523" cy="769687"/>
          </a:xfrm>
          <a:custGeom>
            <a:avLst/>
            <a:gdLst>
              <a:gd name="connsiteX0" fmla="*/ 0 w 906523"/>
              <a:gd name="connsiteY0" fmla="*/ 76969 h 769687"/>
              <a:gd name="connsiteX1" fmla="*/ 76969 w 906523"/>
              <a:gd name="connsiteY1" fmla="*/ 0 h 769687"/>
              <a:gd name="connsiteX2" fmla="*/ 829554 w 906523"/>
              <a:gd name="connsiteY2" fmla="*/ 0 h 769687"/>
              <a:gd name="connsiteX3" fmla="*/ 906523 w 906523"/>
              <a:gd name="connsiteY3" fmla="*/ 76969 h 769687"/>
              <a:gd name="connsiteX4" fmla="*/ 906523 w 906523"/>
              <a:gd name="connsiteY4" fmla="*/ 692718 h 769687"/>
              <a:gd name="connsiteX5" fmla="*/ 829554 w 906523"/>
              <a:gd name="connsiteY5" fmla="*/ 769687 h 769687"/>
              <a:gd name="connsiteX6" fmla="*/ 76969 w 906523"/>
              <a:gd name="connsiteY6" fmla="*/ 769687 h 769687"/>
              <a:gd name="connsiteX7" fmla="*/ 0 w 906523"/>
              <a:gd name="connsiteY7" fmla="*/ 692718 h 769687"/>
              <a:gd name="connsiteX8" fmla="*/ 0 w 906523"/>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523" h="769687">
                <a:moveTo>
                  <a:pt x="0" y="76969"/>
                </a:moveTo>
                <a:cubicBezTo>
                  <a:pt x="0" y="34460"/>
                  <a:pt x="34460" y="0"/>
                  <a:pt x="76969" y="0"/>
                </a:cubicBezTo>
                <a:lnTo>
                  <a:pt x="829554" y="0"/>
                </a:lnTo>
                <a:cubicBezTo>
                  <a:pt x="872063" y="0"/>
                  <a:pt x="906523" y="34460"/>
                  <a:pt x="906523" y="76969"/>
                </a:cubicBezTo>
                <a:lnTo>
                  <a:pt x="906523" y="692718"/>
                </a:lnTo>
                <a:cubicBezTo>
                  <a:pt x="906523" y="735227"/>
                  <a:pt x="872063" y="769687"/>
                  <a:pt x="829554"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Procedures Committee</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ProCom</a:t>
            </a:r>
            <a:r>
              <a:rPr lang="en-US" sz="800" b="1" kern="1200" dirty="0">
                <a:solidFill>
                  <a:srgbClr val="000000"/>
                </a:solidFill>
                <a:latin typeface="Verdana"/>
                <a:ea typeface="ＭＳ Ｐゴシック"/>
                <a:cs typeface="+mn-cs"/>
              </a:rPr>
              <a:t>)</a:t>
            </a:r>
          </a:p>
        </p:txBody>
      </p:sp>
      <p:sp>
        <p:nvSpPr>
          <p:cNvPr id="210" name="Freeform: Shape 209">
            <a:extLst>
              <a:ext uri="{FF2B5EF4-FFF2-40B4-BE49-F238E27FC236}">
                <a16:creationId xmlns:a16="http://schemas.microsoft.com/office/drawing/2014/main" id="{80044708-EDFB-4BFC-9D2A-046433432A44}"/>
              </a:ext>
            </a:extLst>
          </p:cNvPr>
          <p:cNvSpPr/>
          <p:nvPr/>
        </p:nvSpPr>
        <p:spPr>
          <a:xfrm>
            <a:off x="9887194" y="5107322"/>
            <a:ext cx="1387380" cy="769687"/>
          </a:xfrm>
          <a:custGeom>
            <a:avLst/>
            <a:gdLst>
              <a:gd name="connsiteX0" fmla="*/ 0 w 1387380"/>
              <a:gd name="connsiteY0" fmla="*/ 76969 h 769687"/>
              <a:gd name="connsiteX1" fmla="*/ 76969 w 1387380"/>
              <a:gd name="connsiteY1" fmla="*/ 0 h 769687"/>
              <a:gd name="connsiteX2" fmla="*/ 1310411 w 1387380"/>
              <a:gd name="connsiteY2" fmla="*/ 0 h 769687"/>
              <a:gd name="connsiteX3" fmla="*/ 1387380 w 1387380"/>
              <a:gd name="connsiteY3" fmla="*/ 76969 h 769687"/>
              <a:gd name="connsiteX4" fmla="*/ 1387380 w 1387380"/>
              <a:gd name="connsiteY4" fmla="*/ 692718 h 769687"/>
              <a:gd name="connsiteX5" fmla="*/ 1310411 w 1387380"/>
              <a:gd name="connsiteY5" fmla="*/ 769687 h 769687"/>
              <a:gd name="connsiteX6" fmla="*/ 76969 w 1387380"/>
              <a:gd name="connsiteY6" fmla="*/ 769687 h 769687"/>
              <a:gd name="connsiteX7" fmla="*/ 0 w 1387380"/>
              <a:gd name="connsiteY7" fmla="*/ 692718 h 769687"/>
              <a:gd name="connsiteX8" fmla="*/ 0 w 1387380"/>
              <a:gd name="connsiteY8" fmla="*/ 76969 h 7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380" h="769687">
                <a:moveTo>
                  <a:pt x="0" y="76969"/>
                </a:moveTo>
                <a:cubicBezTo>
                  <a:pt x="0" y="34460"/>
                  <a:pt x="34460" y="0"/>
                  <a:pt x="76969" y="0"/>
                </a:cubicBezTo>
                <a:lnTo>
                  <a:pt x="1310411" y="0"/>
                </a:lnTo>
                <a:cubicBezTo>
                  <a:pt x="1352920" y="0"/>
                  <a:pt x="1387380" y="34460"/>
                  <a:pt x="1387380" y="76969"/>
                </a:cubicBezTo>
                <a:lnTo>
                  <a:pt x="1387380" y="692718"/>
                </a:lnTo>
                <a:cubicBezTo>
                  <a:pt x="1387380" y="735227"/>
                  <a:pt x="1352920" y="769687"/>
                  <a:pt x="1310411" y="769687"/>
                </a:cubicBezTo>
                <a:lnTo>
                  <a:pt x="76969" y="769687"/>
                </a:lnTo>
                <a:cubicBezTo>
                  <a:pt x="34460" y="769687"/>
                  <a:pt x="0" y="735227"/>
                  <a:pt x="0" y="692718"/>
                </a:cubicBezTo>
                <a:lnTo>
                  <a:pt x="0" y="76969"/>
                </a:lnTo>
                <a:close/>
              </a:path>
            </a:pathLst>
          </a:custGeom>
          <a:solidFill>
            <a:srgbClr val="009FDA">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3023" tIns="53023" rIns="53023" bIns="53023"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Standards Review Committee</a:t>
            </a:r>
          </a:p>
          <a:p>
            <a:pPr marL="0" lvl="0" indent="0" algn="ctr" defTabSz="355600">
              <a:lnSpc>
                <a:spcPct val="90000"/>
              </a:lnSpc>
              <a:spcBef>
                <a:spcPct val="0"/>
              </a:spcBef>
              <a:spcAft>
                <a:spcPct val="35000"/>
              </a:spcAft>
              <a:buNone/>
            </a:pPr>
            <a:r>
              <a:rPr lang="en-US" sz="800" b="1" kern="1200" dirty="0">
                <a:solidFill>
                  <a:srgbClr val="000000"/>
                </a:solidFill>
                <a:latin typeface="Verdana"/>
                <a:ea typeface="ＭＳ Ｐゴシック"/>
                <a:cs typeface="+mn-cs"/>
              </a:rPr>
              <a:t>(</a:t>
            </a:r>
            <a:r>
              <a:rPr lang="en-US" sz="800" b="1" kern="1200" dirty="0" err="1">
                <a:solidFill>
                  <a:srgbClr val="000000"/>
                </a:solidFill>
                <a:latin typeface="Verdana"/>
                <a:ea typeface="ＭＳ Ｐゴシック"/>
                <a:cs typeface="+mn-cs"/>
              </a:rPr>
              <a:t>RevCom</a:t>
            </a:r>
            <a:r>
              <a:rPr lang="en-US" sz="800" b="1" kern="1200" dirty="0">
                <a:solidFill>
                  <a:srgbClr val="000000"/>
                </a:solidFill>
                <a:latin typeface="Verdana"/>
                <a:ea typeface="ＭＳ Ｐゴシック"/>
                <a:cs typeface="+mn-cs"/>
              </a:rPr>
              <a:t>)</a:t>
            </a:r>
          </a:p>
        </p:txBody>
      </p:sp>
      <p:grpSp>
        <p:nvGrpSpPr>
          <p:cNvPr id="141" name="Organization Chart 7"/>
          <p:cNvGrpSpPr>
            <a:grpSpLocks noChangeAspect="1"/>
          </p:cNvGrpSpPr>
          <p:nvPr/>
        </p:nvGrpSpPr>
        <p:grpSpPr bwMode="auto">
          <a:xfrm>
            <a:off x="680981" y="1265167"/>
            <a:ext cx="10593594" cy="1839222"/>
            <a:chOff x="-108" y="1382"/>
            <a:chExt cx="7950" cy="1616"/>
          </a:xfrm>
        </p:grpSpPr>
        <p:cxnSp>
          <p:nvCxnSpPr>
            <p:cNvPr id="142" name="_s55329"/>
            <p:cNvCxnSpPr>
              <a:cxnSpLocks noChangeShapeType="1"/>
              <a:stCxn id="156" idx="0"/>
              <a:endCxn id="149" idx="2"/>
            </p:cNvCxnSpPr>
            <p:nvPr/>
          </p:nvCxnSpPr>
          <p:spPr bwMode="auto">
            <a:xfrm rot="16200000" flipV="1">
              <a:off x="4155" y="729"/>
              <a:ext cx="236" cy="2123"/>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43" name="_s55327"/>
            <p:cNvCxnSpPr>
              <a:cxnSpLocks noChangeShapeType="1"/>
              <a:stCxn id="150" idx="0"/>
              <a:endCxn id="149" idx="2"/>
            </p:cNvCxnSpPr>
            <p:nvPr/>
          </p:nvCxnSpPr>
          <p:spPr bwMode="auto">
            <a:xfrm rot="16200000" flipV="1">
              <a:off x="3099" y="1785"/>
              <a:ext cx="230" cy="4"/>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44" name="_s55322"/>
            <p:cNvCxnSpPr>
              <a:cxnSpLocks noChangeShapeType="1"/>
              <a:stCxn id="155" idx="0"/>
              <a:endCxn id="150" idx="2"/>
            </p:cNvCxnSpPr>
            <p:nvPr/>
          </p:nvCxnSpPr>
          <p:spPr bwMode="auto">
            <a:xfrm rot="5400000" flipH="1" flipV="1">
              <a:off x="1653" y="985"/>
              <a:ext cx="408" cy="2718"/>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45" name="_s55320"/>
            <p:cNvCxnSpPr>
              <a:cxnSpLocks noChangeShapeType="1"/>
              <a:stCxn id="154" idx="0"/>
              <a:endCxn id="150" idx="2"/>
            </p:cNvCxnSpPr>
            <p:nvPr/>
          </p:nvCxnSpPr>
          <p:spPr bwMode="auto">
            <a:xfrm rot="16200000" flipV="1">
              <a:off x="3227" y="2129"/>
              <a:ext cx="414" cy="436"/>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46" name="_s55318"/>
            <p:cNvCxnSpPr>
              <a:cxnSpLocks noChangeShapeType="1"/>
              <a:stCxn id="153" idx="0"/>
              <a:endCxn id="150" idx="2"/>
            </p:cNvCxnSpPr>
            <p:nvPr/>
          </p:nvCxnSpPr>
          <p:spPr bwMode="auto">
            <a:xfrm rot="16200000" flipV="1">
              <a:off x="4078" y="1278"/>
              <a:ext cx="414" cy="2138"/>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47" name="_s55316"/>
            <p:cNvCxnSpPr>
              <a:cxnSpLocks noChangeShapeType="1"/>
            </p:cNvCxnSpPr>
            <p:nvPr/>
          </p:nvCxnSpPr>
          <p:spPr bwMode="auto">
            <a:xfrm rot="16200000" flipV="1">
              <a:off x="5762" y="1460"/>
              <a:ext cx="404" cy="2172"/>
            </a:xfrm>
            <a:prstGeom prst="bentConnector2">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sp>
          <p:nvSpPr>
            <p:cNvPr id="149" name="_s55304"/>
            <p:cNvSpPr>
              <a:spLocks noChangeArrowheads="1"/>
            </p:cNvSpPr>
            <p:nvPr/>
          </p:nvSpPr>
          <p:spPr bwMode="auto">
            <a:xfrm>
              <a:off x="1357" y="1382"/>
              <a:ext cx="3710" cy="290"/>
            </a:xfrm>
            <a:prstGeom prst="rect">
              <a:avLst/>
            </a:prstGeom>
            <a:solidFill>
              <a:srgbClr val="FFFFFF"/>
            </a:solidFill>
            <a:ln w="254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MS PGothic" pitchFamily="34" charset="-128"/>
                </a:rPr>
                <a:t>IEEE MEMBERS</a:t>
              </a:r>
              <a:endParaRPr kumimoji="0" lang="en-US" sz="16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0" name="_s55309"/>
            <p:cNvSpPr>
              <a:spLocks noChangeArrowheads="1"/>
            </p:cNvSpPr>
            <p:nvPr/>
          </p:nvSpPr>
          <p:spPr bwMode="auto">
            <a:xfrm>
              <a:off x="2132" y="1902"/>
              <a:ext cx="2168" cy="2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MS PGothic" pitchFamily="34" charset="-128"/>
                </a:rPr>
                <a:t>Board of Directors (BOD)</a:t>
              </a:r>
              <a:endParaRPr kumimoji="0" lang="en-US" sz="14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1" name="_s55311"/>
            <p:cNvSpPr>
              <a:spLocks noChangeArrowheads="1"/>
            </p:cNvSpPr>
            <p:nvPr/>
          </p:nvSpPr>
          <p:spPr bwMode="auto">
            <a:xfrm>
              <a:off x="1352" y="2538"/>
              <a:ext cx="1335" cy="443"/>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Publication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Activities</a:t>
              </a:r>
            </a:p>
          </p:txBody>
        </p:sp>
        <p:sp>
          <p:nvSpPr>
            <p:cNvPr id="152" name="_s55315"/>
            <p:cNvSpPr>
              <a:spLocks noChangeArrowheads="1"/>
            </p:cNvSpPr>
            <p:nvPr/>
          </p:nvSpPr>
          <p:spPr bwMode="auto">
            <a:xfrm>
              <a:off x="6278" y="2546"/>
              <a:ext cx="1564" cy="406"/>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Educational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Activities</a:t>
              </a: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3" name="_s55317"/>
            <p:cNvSpPr>
              <a:spLocks noChangeArrowheads="1"/>
            </p:cNvSpPr>
            <p:nvPr/>
          </p:nvSpPr>
          <p:spPr bwMode="auto">
            <a:xfrm>
              <a:off x="4677" y="2554"/>
              <a:ext cx="1354" cy="41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Member &amp; Geographic</a:t>
              </a:r>
              <a:b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b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Activities</a:t>
              </a:r>
            </a:p>
          </p:txBody>
        </p:sp>
        <p:sp>
          <p:nvSpPr>
            <p:cNvPr id="154" name="_s55319"/>
            <p:cNvSpPr>
              <a:spLocks noChangeArrowheads="1"/>
            </p:cNvSpPr>
            <p:nvPr/>
          </p:nvSpPr>
          <p:spPr bwMode="auto">
            <a:xfrm>
              <a:off x="2845" y="2554"/>
              <a:ext cx="1613" cy="444"/>
            </a:xfrm>
            <a:prstGeom prst="rect">
              <a:avLst/>
            </a:prstGeom>
            <a:solidFill>
              <a:srgbClr val="009FDA">
                <a:lumMod val="20000"/>
                <a:lumOff val="80000"/>
              </a:srgb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Standards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Association</a:t>
              </a:r>
              <a:endParaRPr kumimoji="0" lang="en-US" sz="1100" b="0" i="0" u="none" strike="noStrike" kern="0" cap="none" spc="0" normalizeH="0" baseline="0" noProof="0" dirty="0">
                <a:ln>
                  <a:noFill/>
                </a:ln>
                <a:solidFill>
                  <a:srgbClr val="000000"/>
                </a:solidFill>
                <a:effectLst/>
                <a:uLnTx/>
                <a:uFillTx/>
                <a:latin typeface="Verdana"/>
                <a:ea typeface="ＭＳ Ｐゴシック" pitchFamily="34" charset="-128"/>
                <a:cs typeface="Verdana (Body)"/>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5" name="_s55321"/>
            <p:cNvSpPr>
              <a:spLocks noChangeArrowheads="1"/>
            </p:cNvSpPr>
            <p:nvPr/>
          </p:nvSpPr>
          <p:spPr bwMode="auto">
            <a:xfrm>
              <a:off x="-108" y="2548"/>
              <a:ext cx="1213" cy="431"/>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Technical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rPr>
                <a:t>Activities</a:t>
              </a:r>
            </a:p>
          </p:txBody>
        </p:sp>
        <p:sp>
          <p:nvSpPr>
            <p:cNvPr id="156" name="_s55325"/>
            <p:cNvSpPr>
              <a:spLocks noChangeArrowheads="1"/>
            </p:cNvSpPr>
            <p:nvPr/>
          </p:nvSpPr>
          <p:spPr bwMode="auto">
            <a:xfrm>
              <a:off x="4528" y="1908"/>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MS PGothic" pitchFamily="34" charset="-128"/>
                </a:rPr>
                <a:t>Exec Director &amp; Staff</a:t>
              </a:r>
              <a:endParaRPr kumimoji="0" lang="en-US" sz="14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grpSp>
      <p:sp>
        <p:nvSpPr>
          <p:cNvPr id="160" name="TextBox 159"/>
          <p:cNvSpPr txBox="1"/>
          <p:nvPr/>
        </p:nvSpPr>
        <p:spPr>
          <a:xfrm>
            <a:off x="1251296" y="3658704"/>
            <a:ext cx="1029405" cy="246221"/>
          </a:xfrm>
          <a:prstGeom prst="rect">
            <a:avLst/>
          </a:prstGeom>
          <a:solidFill>
            <a:srgbClr val="92D050"/>
          </a:solidFill>
          <a:ln>
            <a:noFill/>
          </a:ln>
        </p:spPr>
        <p:txBody>
          <a:bodyPr wrap="square" lIns="4572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Computer Society</a:t>
            </a:r>
          </a:p>
        </p:txBody>
      </p:sp>
      <p:sp>
        <p:nvSpPr>
          <p:cNvPr id="161" name="TextBox 160"/>
          <p:cNvSpPr txBox="1"/>
          <p:nvPr/>
        </p:nvSpPr>
        <p:spPr>
          <a:xfrm>
            <a:off x="1251297" y="4316812"/>
            <a:ext cx="1029404" cy="246221"/>
          </a:xfrm>
          <a:prstGeom prst="rect">
            <a:avLst/>
          </a:prstGeom>
          <a:solidFill>
            <a:srgbClr val="92D050"/>
          </a:solidFill>
          <a:ln>
            <a:noFill/>
          </a:ln>
        </p:spPr>
        <p:txBody>
          <a:bodyPr wrap="square" lIns="4572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Communications Society</a:t>
            </a:r>
          </a:p>
        </p:txBody>
      </p:sp>
      <p:cxnSp>
        <p:nvCxnSpPr>
          <p:cNvPr id="162" name="Straight Connector 161"/>
          <p:cNvCxnSpPr/>
          <p:nvPr/>
        </p:nvCxnSpPr>
        <p:spPr bwMode="auto">
          <a:xfrm>
            <a:off x="1107997" y="4427352"/>
            <a:ext cx="151072" cy="0"/>
          </a:xfrm>
          <a:prstGeom prst="line">
            <a:avLst/>
          </a:prstGeom>
          <a:solidFill>
            <a:srgbClr val="0066A1"/>
          </a:solidFill>
          <a:ln w="6350" cap="flat" cmpd="sng" algn="ctr">
            <a:solidFill>
              <a:srgbClr val="000000"/>
            </a:solidFill>
            <a:prstDash val="solid"/>
            <a:round/>
            <a:headEnd type="none" w="med" len="med"/>
            <a:tailEnd type="none" w="med" len="med"/>
          </a:ln>
          <a:effectLst/>
        </p:spPr>
      </p:cxnSp>
      <p:cxnSp>
        <p:nvCxnSpPr>
          <p:cNvPr id="163" name="Straight Connector 162"/>
          <p:cNvCxnSpPr>
            <a:cxnSpLocks/>
          </p:cNvCxnSpPr>
          <p:nvPr/>
        </p:nvCxnSpPr>
        <p:spPr bwMode="auto">
          <a:xfrm>
            <a:off x="1099753" y="3104389"/>
            <a:ext cx="1" cy="1147775"/>
          </a:xfrm>
          <a:prstGeom prst="line">
            <a:avLst/>
          </a:prstGeom>
          <a:solidFill>
            <a:srgbClr val="0066A1"/>
          </a:solidFill>
          <a:ln w="6350" cap="flat" cmpd="sng" algn="ctr">
            <a:solidFill>
              <a:srgbClr val="000000"/>
            </a:solidFill>
            <a:prstDash val="solid"/>
            <a:round/>
            <a:headEnd type="none" w="med" len="med"/>
            <a:tailEnd type="none" w="med" len="med"/>
          </a:ln>
          <a:effectLst/>
        </p:spPr>
      </p:cxnSp>
      <p:cxnSp>
        <p:nvCxnSpPr>
          <p:cNvPr id="164" name="Straight Connector 163"/>
          <p:cNvCxnSpPr/>
          <p:nvPr/>
        </p:nvCxnSpPr>
        <p:spPr bwMode="auto">
          <a:xfrm>
            <a:off x="1100224" y="4172500"/>
            <a:ext cx="0" cy="535137"/>
          </a:xfrm>
          <a:prstGeom prst="line">
            <a:avLst/>
          </a:prstGeom>
          <a:solidFill>
            <a:srgbClr val="0066A1"/>
          </a:solidFill>
          <a:ln w="6350" cap="flat" cmpd="sng" algn="ctr">
            <a:solidFill>
              <a:srgbClr val="000000"/>
            </a:solidFill>
            <a:prstDash val="solid"/>
            <a:round/>
            <a:headEnd type="none" w="med" len="med"/>
            <a:tailEnd type="none" w="med" len="med"/>
          </a:ln>
          <a:effectLst/>
        </p:spPr>
      </p:cxnSp>
      <p:sp>
        <p:nvSpPr>
          <p:cNvPr id="165" name="TextBox 164"/>
          <p:cNvSpPr txBox="1"/>
          <p:nvPr/>
        </p:nvSpPr>
        <p:spPr>
          <a:xfrm>
            <a:off x="2511660" y="3578682"/>
            <a:ext cx="1053377" cy="123111"/>
          </a:xfrm>
          <a:prstGeom prst="rect">
            <a:avLst/>
          </a:prstGeom>
          <a:solidFill>
            <a:srgbClr val="92D050"/>
          </a:solidFill>
          <a:ln>
            <a:noFill/>
            <a:prstDash val="solid"/>
          </a:ln>
        </p:spPr>
        <p:txBody>
          <a:bodyPr wrap="square" lIns="45720" tIns="0" rIns="4572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Tech</a:t>
            </a:r>
            <a:r>
              <a:rPr kumimoji="0" lang="en-US" sz="800" b="1" i="0" u="none" strike="noStrike" kern="0" cap="none" spc="0" normalizeH="0" noProof="0" dirty="0">
                <a:ln>
                  <a:noFill/>
                </a:ln>
                <a:solidFill>
                  <a:srgbClr val="000000"/>
                </a:solidFill>
                <a:effectLst/>
                <a:uLnTx/>
                <a:uFillTx/>
                <a:latin typeface="Verdana"/>
                <a:ea typeface="ＭＳ Ｐゴシック" charset="-128"/>
              </a:rPr>
              <a:t> </a:t>
            </a:r>
            <a:r>
              <a:rPr kumimoji="0" lang="en-US" sz="800" b="1" i="0" u="none" strike="noStrike" kern="0" cap="none" spc="0" normalizeH="0" baseline="0" noProof="0" dirty="0">
                <a:ln>
                  <a:noFill/>
                </a:ln>
                <a:solidFill>
                  <a:srgbClr val="000000"/>
                </a:solidFill>
                <a:effectLst/>
                <a:uLnTx/>
                <a:uFillTx/>
                <a:latin typeface="Verdana"/>
                <a:ea typeface="ＭＳ Ｐゴシック" charset="-128"/>
              </a:rPr>
              <a:t>Sponsor </a:t>
            </a:r>
          </a:p>
        </p:txBody>
      </p:sp>
      <p:cxnSp>
        <p:nvCxnSpPr>
          <p:cNvPr id="166" name="Straight Connector 165"/>
          <p:cNvCxnSpPr/>
          <p:nvPr/>
        </p:nvCxnSpPr>
        <p:spPr bwMode="auto">
          <a:xfrm>
            <a:off x="1095297" y="3799615"/>
            <a:ext cx="151072" cy="0"/>
          </a:xfrm>
          <a:prstGeom prst="line">
            <a:avLst/>
          </a:prstGeom>
          <a:solidFill>
            <a:srgbClr val="0066A1"/>
          </a:solidFill>
          <a:ln w="6350" cap="flat" cmpd="sng" algn="ctr">
            <a:solidFill>
              <a:srgbClr val="000000"/>
            </a:solidFill>
            <a:prstDash val="solid"/>
            <a:round/>
            <a:headEnd type="none" w="med" len="med"/>
            <a:tailEnd type="none" w="med" len="med"/>
          </a:ln>
          <a:effectLst/>
        </p:spPr>
      </p:cxnSp>
      <p:cxnSp>
        <p:nvCxnSpPr>
          <p:cNvPr id="167" name="Straight Connector 166"/>
          <p:cNvCxnSpPr>
            <a:stCxn id="160" idx="3"/>
          </p:cNvCxnSpPr>
          <p:nvPr/>
        </p:nvCxnSpPr>
        <p:spPr bwMode="auto">
          <a:xfrm flipV="1">
            <a:off x="2280701" y="3780565"/>
            <a:ext cx="111922" cy="125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68" name="Straight Connector 167"/>
          <p:cNvCxnSpPr/>
          <p:nvPr/>
        </p:nvCxnSpPr>
        <p:spPr bwMode="auto">
          <a:xfrm>
            <a:off x="3565038" y="3653687"/>
            <a:ext cx="125860" cy="0"/>
          </a:xfrm>
          <a:prstGeom prst="line">
            <a:avLst/>
          </a:prstGeom>
          <a:solidFill>
            <a:srgbClr val="0066A1"/>
          </a:solidFill>
          <a:ln w="6350" cap="flat" cmpd="sng" algn="ctr">
            <a:solidFill>
              <a:srgbClr val="000000"/>
            </a:solidFill>
            <a:prstDash val="dash"/>
            <a:round/>
            <a:headEnd type="none" w="med" len="med"/>
            <a:tailEnd type="none" w="med" len="med"/>
          </a:ln>
          <a:effectLst/>
        </p:spPr>
      </p:cxnSp>
      <p:sp>
        <p:nvSpPr>
          <p:cNvPr id="169" name="TextBox 168"/>
          <p:cNvSpPr txBox="1"/>
          <p:nvPr/>
        </p:nvSpPr>
        <p:spPr>
          <a:xfrm>
            <a:off x="2760772" y="3743787"/>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cxnSp>
        <p:nvCxnSpPr>
          <p:cNvPr id="170" name="Straight Connector 169"/>
          <p:cNvCxnSpPr/>
          <p:nvPr/>
        </p:nvCxnSpPr>
        <p:spPr bwMode="auto">
          <a:xfrm>
            <a:off x="2888907" y="3710537"/>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cxnSp>
        <p:nvCxnSpPr>
          <p:cNvPr id="171" name="Straight Connector 170"/>
          <p:cNvCxnSpPr/>
          <p:nvPr/>
        </p:nvCxnSpPr>
        <p:spPr bwMode="auto">
          <a:xfrm>
            <a:off x="2392623" y="3664389"/>
            <a:ext cx="0" cy="41148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72" name="Straight Connector 171"/>
          <p:cNvCxnSpPr>
            <a:endCxn id="165" idx="1"/>
          </p:cNvCxnSpPr>
          <p:nvPr/>
        </p:nvCxnSpPr>
        <p:spPr bwMode="auto">
          <a:xfrm>
            <a:off x="2392623" y="3640237"/>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73" name="Straight Connector 172"/>
          <p:cNvCxnSpPr/>
          <p:nvPr/>
        </p:nvCxnSpPr>
        <p:spPr bwMode="auto">
          <a:xfrm>
            <a:off x="3565038" y="3957412"/>
            <a:ext cx="125860" cy="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74" name="Straight Connector 173"/>
          <p:cNvCxnSpPr/>
          <p:nvPr/>
        </p:nvCxnSpPr>
        <p:spPr bwMode="auto">
          <a:xfrm>
            <a:off x="2395102" y="3957411"/>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sp>
        <p:nvSpPr>
          <p:cNvPr id="175" name="TextBox 174"/>
          <p:cNvSpPr txBox="1"/>
          <p:nvPr/>
        </p:nvSpPr>
        <p:spPr>
          <a:xfrm>
            <a:off x="2511660" y="3895856"/>
            <a:ext cx="1053377" cy="123111"/>
          </a:xfrm>
          <a:prstGeom prst="rect">
            <a:avLst/>
          </a:prstGeom>
          <a:solidFill>
            <a:srgbClr val="92D050"/>
          </a:solidFill>
          <a:ln>
            <a:noFill/>
            <a:prstDash val="solid"/>
          </a:ln>
        </p:spPr>
        <p:txBody>
          <a:bodyPr wrap="square" lIns="45720" tIns="0" rIns="4572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802</a:t>
            </a:r>
          </a:p>
        </p:txBody>
      </p:sp>
      <p:sp>
        <p:nvSpPr>
          <p:cNvPr id="176" name="TextBox 175"/>
          <p:cNvSpPr txBox="1"/>
          <p:nvPr/>
        </p:nvSpPr>
        <p:spPr>
          <a:xfrm>
            <a:off x="2511660" y="4250915"/>
            <a:ext cx="1053377" cy="123111"/>
          </a:xfrm>
          <a:prstGeom prst="rect">
            <a:avLst/>
          </a:prstGeom>
          <a:solidFill>
            <a:srgbClr val="92D050"/>
          </a:solidFill>
          <a:ln>
            <a:noFill/>
            <a:prstDash val="solid"/>
          </a:ln>
        </p:spPr>
        <p:txBody>
          <a:bodyPr wrap="square" lIns="45720" tIns="0" rIns="4572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Tech Sponsor </a:t>
            </a:r>
          </a:p>
        </p:txBody>
      </p:sp>
      <p:cxnSp>
        <p:nvCxnSpPr>
          <p:cNvPr id="177" name="Straight Connector 176"/>
          <p:cNvCxnSpPr/>
          <p:nvPr/>
        </p:nvCxnSpPr>
        <p:spPr bwMode="auto">
          <a:xfrm flipV="1">
            <a:off x="2280701" y="4452798"/>
            <a:ext cx="111922" cy="125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78" name="Straight Connector 177"/>
          <p:cNvCxnSpPr/>
          <p:nvPr/>
        </p:nvCxnSpPr>
        <p:spPr bwMode="auto">
          <a:xfrm>
            <a:off x="3565038" y="4325920"/>
            <a:ext cx="125860" cy="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79" name="Straight Connector 178"/>
          <p:cNvCxnSpPr/>
          <p:nvPr/>
        </p:nvCxnSpPr>
        <p:spPr bwMode="auto">
          <a:xfrm>
            <a:off x="2392623" y="4336622"/>
            <a:ext cx="12004" cy="41148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0" name="Straight Connector 179"/>
          <p:cNvCxnSpPr>
            <a:endCxn id="176" idx="1"/>
          </p:cNvCxnSpPr>
          <p:nvPr/>
        </p:nvCxnSpPr>
        <p:spPr bwMode="auto">
          <a:xfrm>
            <a:off x="2392623" y="4312470"/>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1" name="Straight Connector 180"/>
          <p:cNvCxnSpPr/>
          <p:nvPr/>
        </p:nvCxnSpPr>
        <p:spPr bwMode="auto">
          <a:xfrm>
            <a:off x="3565038" y="4629645"/>
            <a:ext cx="125860" cy="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2" name="Straight Connector 181"/>
          <p:cNvCxnSpPr/>
          <p:nvPr/>
        </p:nvCxnSpPr>
        <p:spPr bwMode="auto">
          <a:xfrm>
            <a:off x="2395102" y="4629644"/>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sp>
        <p:nvSpPr>
          <p:cNvPr id="183" name="TextBox 182"/>
          <p:cNvSpPr txBox="1"/>
          <p:nvPr/>
        </p:nvSpPr>
        <p:spPr>
          <a:xfrm>
            <a:off x="2511660" y="4568089"/>
            <a:ext cx="1053377" cy="123111"/>
          </a:xfrm>
          <a:prstGeom prst="rect">
            <a:avLst/>
          </a:prstGeom>
          <a:solidFill>
            <a:srgbClr val="92D050"/>
          </a:solidFill>
          <a:ln>
            <a:noFill/>
            <a:prstDash val="solid"/>
          </a:ln>
        </p:spPr>
        <p:txBody>
          <a:bodyPr wrap="square" lIns="45720" tIns="0" rIns="4572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Verdana"/>
                <a:ea typeface="ＭＳ Ｐゴシック" charset="-128"/>
              </a:rPr>
              <a:t>Tech Sponsor </a:t>
            </a:r>
          </a:p>
        </p:txBody>
      </p:sp>
      <p:cxnSp>
        <p:nvCxnSpPr>
          <p:cNvPr id="184" name="Straight Connector 183"/>
          <p:cNvCxnSpPr/>
          <p:nvPr/>
        </p:nvCxnSpPr>
        <p:spPr bwMode="auto">
          <a:xfrm>
            <a:off x="3688023" y="3653687"/>
            <a:ext cx="0" cy="455407"/>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5" name="Straight Connector 184"/>
          <p:cNvCxnSpPr/>
          <p:nvPr/>
        </p:nvCxnSpPr>
        <p:spPr bwMode="auto">
          <a:xfrm>
            <a:off x="3711651" y="3838086"/>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6" name="Straight Connector 185"/>
          <p:cNvCxnSpPr/>
          <p:nvPr/>
        </p:nvCxnSpPr>
        <p:spPr bwMode="auto">
          <a:xfrm>
            <a:off x="3688023" y="4323681"/>
            <a:ext cx="0" cy="41148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7" name="Straight Connector 186"/>
          <p:cNvCxnSpPr/>
          <p:nvPr/>
        </p:nvCxnSpPr>
        <p:spPr bwMode="auto">
          <a:xfrm>
            <a:off x="3711651" y="4508236"/>
            <a:ext cx="119037" cy="1"/>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8" name="Straight Connector 187"/>
          <p:cNvCxnSpPr>
            <a:cxnSpLocks/>
          </p:cNvCxnSpPr>
          <p:nvPr/>
        </p:nvCxnSpPr>
        <p:spPr bwMode="auto">
          <a:xfrm flipV="1">
            <a:off x="3830688" y="4610906"/>
            <a:ext cx="802932" cy="18740"/>
          </a:xfrm>
          <a:prstGeom prst="line">
            <a:avLst/>
          </a:prstGeom>
          <a:solidFill>
            <a:srgbClr val="0066A1"/>
          </a:solidFill>
          <a:ln w="6350" cap="flat" cmpd="sng" algn="ctr">
            <a:solidFill>
              <a:srgbClr val="000000"/>
            </a:solidFill>
            <a:prstDash val="dash"/>
            <a:round/>
            <a:headEnd type="none" w="med" len="med"/>
            <a:tailEnd type="none" w="med" len="med"/>
          </a:ln>
          <a:effectLst/>
        </p:spPr>
      </p:cxnSp>
      <p:cxnSp>
        <p:nvCxnSpPr>
          <p:cNvPr id="189" name="Straight Connector 188"/>
          <p:cNvCxnSpPr>
            <a:cxnSpLocks/>
          </p:cNvCxnSpPr>
          <p:nvPr/>
        </p:nvCxnSpPr>
        <p:spPr bwMode="auto">
          <a:xfrm>
            <a:off x="3830688" y="3840684"/>
            <a:ext cx="0" cy="940643"/>
          </a:xfrm>
          <a:prstGeom prst="line">
            <a:avLst/>
          </a:prstGeom>
          <a:solidFill>
            <a:srgbClr val="0066A1"/>
          </a:solidFill>
          <a:ln w="6350" cap="flat" cmpd="sng" algn="ctr">
            <a:solidFill>
              <a:srgbClr val="000000"/>
            </a:solidFill>
            <a:prstDash val="dash"/>
            <a:round/>
            <a:headEnd type="none" w="med" len="med"/>
            <a:tailEnd type="none" w="med" len="med"/>
          </a:ln>
          <a:effectLst/>
        </p:spPr>
      </p:cxnSp>
      <p:sp>
        <p:nvSpPr>
          <p:cNvPr id="190" name="TextBox 189"/>
          <p:cNvSpPr txBox="1"/>
          <p:nvPr/>
        </p:nvSpPr>
        <p:spPr>
          <a:xfrm>
            <a:off x="3134106" y="3743787"/>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cxnSp>
        <p:nvCxnSpPr>
          <p:cNvPr id="191" name="Straight Connector 190"/>
          <p:cNvCxnSpPr/>
          <p:nvPr/>
        </p:nvCxnSpPr>
        <p:spPr bwMode="auto">
          <a:xfrm>
            <a:off x="3262241" y="3710537"/>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192" name="TextBox 191"/>
          <p:cNvSpPr txBox="1"/>
          <p:nvPr/>
        </p:nvSpPr>
        <p:spPr>
          <a:xfrm>
            <a:off x="2497991" y="4075869"/>
            <a:ext cx="275632" cy="92333"/>
          </a:xfrm>
          <a:prstGeom prst="rect">
            <a:avLst/>
          </a:prstGeom>
          <a:solidFill>
            <a:srgbClr val="92D050"/>
          </a:solidFill>
          <a:ln w="3175">
            <a:noFill/>
            <a:prstDash val="solid"/>
          </a:ln>
        </p:spPr>
        <p:txBody>
          <a:bodyPr wrap="square" lIns="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802.1</a:t>
            </a:r>
          </a:p>
        </p:txBody>
      </p:sp>
      <p:cxnSp>
        <p:nvCxnSpPr>
          <p:cNvPr id="193" name="Straight Connector 192"/>
          <p:cNvCxnSpPr/>
          <p:nvPr/>
        </p:nvCxnSpPr>
        <p:spPr bwMode="auto">
          <a:xfrm>
            <a:off x="2617022" y="4019839"/>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194" name="TextBox 193"/>
          <p:cNvSpPr txBox="1"/>
          <p:nvPr/>
        </p:nvSpPr>
        <p:spPr>
          <a:xfrm>
            <a:off x="2833268" y="4062927"/>
            <a:ext cx="346983" cy="92333"/>
          </a:xfrm>
          <a:prstGeom prst="rect">
            <a:avLst/>
          </a:prstGeom>
          <a:solidFill>
            <a:srgbClr val="92D050"/>
          </a:solidFill>
          <a:ln w="3175">
            <a:noFill/>
            <a:prstDash val="solid"/>
          </a:ln>
        </p:spPr>
        <p:txBody>
          <a:bodyPr wrap="square" lIns="4572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802.3</a:t>
            </a:r>
          </a:p>
        </p:txBody>
      </p:sp>
      <p:cxnSp>
        <p:nvCxnSpPr>
          <p:cNvPr id="195" name="Straight Connector 194"/>
          <p:cNvCxnSpPr/>
          <p:nvPr/>
        </p:nvCxnSpPr>
        <p:spPr bwMode="auto">
          <a:xfrm>
            <a:off x="2999460" y="4029677"/>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196" name="TextBox 195"/>
          <p:cNvSpPr txBox="1"/>
          <p:nvPr/>
        </p:nvSpPr>
        <p:spPr>
          <a:xfrm>
            <a:off x="3201591" y="4062927"/>
            <a:ext cx="363445" cy="92333"/>
          </a:xfrm>
          <a:prstGeom prst="rect">
            <a:avLst/>
          </a:prstGeom>
          <a:solidFill>
            <a:srgbClr val="92D050"/>
          </a:solidFill>
          <a:ln w="3175">
            <a:noFill/>
            <a:prstDash val="solid"/>
          </a:ln>
        </p:spPr>
        <p:txBody>
          <a:bodyPr wrap="square" lIns="45720" tIns="0" rIns="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802.11</a:t>
            </a:r>
          </a:p>
        </p:txBody>
      </p:sp>
      <p:cxnSp>
        <p:nvCxnSpPr>
          <p:cNvPr id="197" name="Straight Connector 196"/>
          <p:cNvCxnSpPr/>
          <p:nvPr/>
        </p:nvCxnSpPr>
        <p:spPr bwMode="auto">
          <a:xfrm>
            <a:off x="3329727" y="4029677"/>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198" name="TextBox 197"/>
          <p:cNvSpPr txBox="1"/>
          <p:nvPr/>
        </p:nvSpPr>
        <p:spPr>
          <a:xfrm>
            <a:off x="2531329" y="4732189"/>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sp>
        <p:nvSpPr>
          <p:cNvPr id="199" name="TextBox 198"/>
          <p:cNvSpPr txBox="1"/>
          <p:nvPr/>
        </p:nvSpPr>
        <p:spPr>
          <a:xfrm>
            <a:off x="2904663" y="4732189"/>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cxnSp>
        <p:nvCxnSpPr>
          <p:cNvPr id="200" name="Straight Connector 199"/>
          <p:cNvCxnSpPr/>
          <p:nvPr/>
        </p:nvCxnSpPr>
        <p:spPr bwMode="auto">
          <a:xfrm>
            <a:off x="3032798" y="4690453"/>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201" name="TextBox 200"/>
          <p:cNvSpPr txBox="1"/>
          <p:nvPr/>
        </p:nvSpPr>
        <p:spPr>
          <a:xfrm>
            <a:off x="3234930" y="4732189"/>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cxnSp>
        <p:nvCxnSpPr>
          <p:cNvPr id="202" name="Straight Connector 201"/>
          <p:cNvCxnSpPr/>
          <p:nvPr/>
        </p:nvCxnSpPr>
        <p:spPr bwMode="auto">
          <a:xfrm>
            <a:off x="3363065" y="4690453"/>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sp>
        <p:nvSpPr>
          <p:cNvPr id="203" name="TextBox 202"/>
          <p:cNvSpPr txBox="1"/>
          <p:nvPr/>
        </p:nvSpPr>
        <p:spPr>
          <a:xfrm>
            <a:off x="2878313" y="4407881"/>
            <a:ext cx="242294" cy="92333"/>
          </a:xfrm>
          <a:prstGeom prst="rect">
            <a:avLst/>
          </a:prstGeom>
          <a:solidFill>
            <a:srgbClr val="92D050"/>
          </a:solidFill>
          <a:ln w="3175">
            <a:noFill/>
            <a:prstDash val="solid"/>
          </a:ln>
        </p:spPr>
        <p:txBody>
          <a:bodyPr wrap="square" lIns="45720" tIns="0" rIns="45720" bIns="0"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600" b="1" i="0" u="none" strike="noStrike" kern="0" cap="none" spc="0" normalizeH="0" baseline="0" noProof="0" dirty="0">
                <a:ln>
                  <a:noFill/>
                </a:ln>
                <a:solidFill>
                  <a:srgbClr val="000000"/>
                </a:solidFill>
                <a:effectLst/>
                <a:uLnTx/>
                <a:uFillTx/>
                <a:latin typeface="Verdana"/>
                <a:ea typeface="ＭＳ Ｐゴシック" charset="-128"/>
              </a:rPr>
              <a:t>WG</a:t>
            </a:r>
          </a:p>
        </p:txBody>
      </p:sp>
      <p:cxnSp>
        <p:nvCxnSpPr>
          <p:cNvPr id="204" name="Straight Connector 203"/>
          <p:cNvCxnSpPr/>
          <p:nvPr/>
        </p:nvCxnSpPr>
        <p:spPr bwMode="auto">
          <a:xfrm>
            <a:off x="3006448" y="4374631"/>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cxnSp>
        <p:nvCxnSpPr>
          <p:cNvPr id="205" name="Straight Connector 204"/>
          <p:cNvCxnSpPr/>
          <p:nvPr/>
        </p:nvCxnSpPr>
        <p:spPr bwMode="auto">
          <a:xfrm>
            <a:off x="2652476" y="4690453"/>
            <a:ext cx="0" cy="36576"/>
          </a:xfrm>
          <a:prstGeom prst="line">
            <a:avLst/>
          </a:prstGeom>
          <a:solidFill>
            <a:srgbClr val="0066A1"/>
          </a:solidFill>
          <a:ln w="6350" cap="flat" cmpd="sng" algn="ctr">
            <a:solidFill>
              <a:srgbClr val="000000"/>
            </a:solidFill>
            <a:prstDash val="sysDot"/>
            <a:round/>
            <a:headEnd type="none" w="med" len="med"/>
            <a:tailEnd type="none" w="med" len="med"/>
          </a:ln>
          <a:effectLst/>
        </p:spPr>
      </p:cxnSp>
      <p:cxnSp>
        <p:nvCxnSpPr>
          <p:cNvPr id="5" name="Straight Arrow Connector 4">
            <a:extLst>
              <a:ext uri="{FF2B5EF4-FFF2-40B4-BE49-F238E27FC236}">
                <a16:creationId xmlns:a16="http://schemas.microsoft.com/office/drawing/2014/main" id="{7A5E4ADE-9415-426C-ABA2-FD3F76CCC8D9}"/>
              </a:ext>
            </a:extLst>
          </p:cNvPr>
          <p:cNvCxnSpPr>
            <a:cxnSpLocks/>
          </p:cNvCxnSpPr>
          <p:nvPr/>
        </p:nvCxnSpPr>
        <p:spPr>
          <a:xfrm>
            <a:off x="10219214" y="2369286"/>
            <a:ext cx="1547913" cy="0"/>
          </a:xfrm>
          <a:prstGeom prst="straightConnector1">
            <a:avLst/>
          </a:prstGeom>
          <a:ln w="2222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BFD160C-5570-4EC5-8FE3-E717D261C052}"/>
              </a:ext>
            </a:extLst>
          </p:cNvPr>
          <p:cNvCxnSpPr/>
          <p:nvPr/>
        </p:nvCxnSpPr>
        <p:spPr>
          <a:xfrm flipH="1">
            <a:off x="1696088" y="4946507"/>
            <a:ext cx="8857673" cy="0"/>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7BBB8B0-2EDB-4B23-8BDA-66D316C0B466}"/>
              </a:ext>
            </a:extLst>
          </p:cNvPr>
          <p:cNvCxnSpPr>
            <a:cxnSpLocks/>
          </p:cNvCxnSpPr>
          <p:nvPr/>
        </p:nvCxnSpPr>
        <p:spPr>
          <a:xfrm flipV="1">
            <a:off x="10550358" y="4955268"/>
            <a:ext cx="0" cy="152054"/>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C57670B-C690-4553-8CB5-A68AE1BF7420}"/>
              </a:ext>
            </a:extLst>
          </p:cNvPr>
          <p:cNvCxnSpPr>
            <a:cxnSpLocks/>
          </p:cNvCxnSpPr>
          <p:nvPr/>
        </p:nvCxnSpPr>
        <p:spPr>
          <a:xfrm flipV="1">
            <a:off x="9190502" y="4955268"/>
            <a:ext cx="0" cy="152054"/>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E83672C-8993-47F4-91C2-5A2F4B0B701B}"/>
              </a:ext>
            </a:extLst>
          </p:cNvPr>
          <p:cNvCxnSpPr>
            <a:cxnSpLocks/>
          </p:cNvCxnSpPr>
          <p:nvPr/>
        </p:nvCxnSpPr>
        <p:spPr>
          <a:xfrm flipV="1">
            <a:off x="7959567" y="4955268"/>
            <a:ext cx="0" cy="152054"/>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D57F073-56A1-421B-96C6-EABA77A597FF}"/>
              </a:ext>
            </a:extLst>
          </p:cNvPr>
          <p:cNvCxnSpPr>
            <a:cxnSpLocks/>
          </p:cNvCxnSpPr>
          <p:nvPr/>
        </p:nvCxnSpPr>
        <p:spPr>
          <a:xfrm flipV="1">
            <a:off x="6506403" y="4955268"/>
            <a:ext cx="0" cy="152054"/>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FB7800A-ACBB-452D-8FF3-79E0AE8406A4}"/>
              </a:ext>
            </a:extLst>
          </p:cNvPr>
          <p:cNvCxnSpPr>
            <a:cxnSpLocks/>
          </p:cNvCxnSpPr>
          <p:nvPr/>
        </p:nvCxnSpPr>
        <p:spPr>
          <a:xfrm flipV="1">
            <a:off x="4973166" y="4955268"/>
            <a:ext cx="0" cy="124732"/>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311491A-2F62-450E-8050-87273CEF19E3}"/>
              </a:ext>
            </a:extLst>
          </p:cNvPr>
          <p:cNvCxnSpPr>
            <a:cxnSpLocks/>
          </p:cNvCxnSpPr>
          <p:nvPr/>
        </p:nvCxnSpPr>
        <p:spPr>
          <a:xfrm flipV="1">
            <a:off x="3376400" y="4955268"/>
            <a:ext cx="0" cy="124732"/>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C4CD7F5-B7A7-4084-9F98-3C7D86249937}"/>
              </a:ext>
            </a:extLst>
          </p:cNvPr>
          <p:cNvCxnSpPr>
            <a:cxnSpLocks/>
          </p:cNvCxnSpPr>
          <p:nvPr/>
        </p:nvCxnSpPr>
        <p:spPr>
          <a:xfrm flipV="1">
            <a:off x="1696088" y="4955268"/>
            <a:ext cx="0" cy="124732"/>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sp>
        <p:nvSpPr>
          <p:cNvPr id="231" name="Slide Number Placeholder 3">
            <a:extLst>
              <a:ext uri="{FF2B5EF4-FFF2-40B4-BE49-F238E27FC236}">
                <a16:creationId xmlns:a16="http://schemas.microsoft.com/office/drawing/2014/main" id="{4FCD13E7-C5FA-4353-9BB7-3A228BD40844}"/>
              </a:ext>
            </a:extLst>
          </p:cNvPr>
          <p:cNvSpPr txBox="1">
            <a:spLocks/>
          </p:cNvSpPr>
          <p:nvPr/>
        </p:nvSpPr>
        <p:spPr>
          <a:xfrm>
            <a:off x="121023" y="6344957"/>
            <a:ext cx="513217"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9D57CF-4CD8-6948-8A66-A1C7ACFCFC42}" type="slidenum">
              <a:rPr lang="en-US" smtClean="0"/>
              <a:pPr/>
              <a:t>11</a:t>
            </a:fld>
            <a:endParaRPr lang="en-US" dirty="0"/>
          </a:p>
        </p:txBody>
      </p:sp>
      <p:cxnSp>
        <p:nvCxnSpPr>
          <p:cNvPr id="88" name="Straight Connector 87">
            <a:extLst>
              <a:ext uri="{FF2B5EF4-FFF2-40B4-BE49-F238E27FC236}">
                <a16:creationId xmlns:a16="http://schemas.microsoft.com/office/drawing/2014/main" id="{5D57F073-56A1-421B-96C6-EABA77A597FF}"/>
              </a:ext>
            </a:extLst>
          </p:cNvPr>
          <p:cNvCxnSpPr>
            <a:cxnSpLocks/>
          </p:cNvCxnSpPr>
          <p:nvPr/>
        </p:nvCxnSpPr>
        <p:spPr>
          <a:xfrm flipV="1">
            <a:off x="5675456" y="4775093"/>
            <a:ext cx="0" cy="152054"/>
          </a:xfrm>
          <a:prstGeom prst="line">
            <a:avLst/>
          </a:prstGeom>
          <a:ln w="25400">
            <a:solidFill>
              <a:srgbClr val="0B51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69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IEEE Standards Association (IEEE-SA) </a:t>
            </a:r>
          </a:p>
        </p:txBody>
      </p:sp>
      <p:sp>
        <p:nvSpPr>
          <p:cNvPr id="37" name="TextBox 36"/>
          <p:cNvSpPr txBox="1"/>
          <p:nvPr/>
        </p:nvSpPr>
        <p:spPr>
          <a:xfrm>
            <a:off x="3721768" y="-3545305"/>
            <a:ext cx="184731" cy="369332"/>
          </a:xfrm>
          <a:prstGeom prst="rect">
            <a:avLst/>
          </a:prstGeom>
          <a:noFill/>
        </p:spPr>
        <p:txBody>
          <a:bodyPr wrap="none" rtlCol="0">
            <a:spAutoFit/>
          </a:bodyPr>
          <a:lstStyle/>
          <a:p>
            <a:endParaRPr lang="en-US" dirty="0"/>
          </a:p>
        </p:txBody>
      </p:sp>
      <p:sp>
        <p:nvSpPr>
          <p:cNvPr id="38" name="TextBox 37"/>
          <p:cNvSpPr txBox="1"/>
          <p:nvPr/>
        </p:nvSpPr>
        <p:spPr>
          <a:xfrm>
            <a:off x="8983579" y="-930442"/>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10"/>
          </p:nvPr>
        </p:nvSpPr>
        <p:spPr/>
        <p:txBody>
          <a:bodyPr/>
          <a:lstStyle/>
          <a:p>
            <a:fld id="{109D57CF-4CD8-6948-8A66-A1C7ACFCFC42}" type="slidenum">
              <a:rPr lang="en-US" smtClean="0"/>
              <a:pPr/>
              <a:t>12</a:t>
            </a:fld>
            <a:endParaRPr lang="en-US" dirty="0"/>
          </a:p>
        </p:txBody>
      </p:sp>
      <p:sp>
        <p:nvSpPr>
          <p:cNvPr id="60" name="Content Placeholder 2"/>
          <p:cNvSpPr txBox="1">
            <a:spLocks/>
          </p:cNvSpPr>
          <p:nvPr/>
        </p:nvSpPr>
        <p:spPr bwMode="auto">
          <a:xfrm>
            <a:off x="581465" y="3804474"/>
            <a:ext cx="10920716" cy="17719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a:spcBef>
                <a:spcPts val="0"/>
              </a:spcBef>
              <a:buClr>
                <a:srgbClr val="0066A1"/>
              </a:buClr>
              <a:buFont typeface="Wingdings 2" pitchFamily="18" charset="2"/>
              <a:buNone/>
            </a:pPr>
            <a:r>
              <a:rPr lang="en-US" sz="2400" b="1" dirty="0">
                <a:solidFill>
                  <a:srgbClr val="0066A1"/>
                </a:solidFill>
                <a:latin typeface="Verdana"/>
                <a:ea typeface="ＭＳ Ｐゴシック"/>
              </a:rPr>
              <a:t>Vision</a:t>
            </a:r>
            <a:endParaRPr lang="en-US" sz="2400" b="1" dirty="0">
              <a:solidFill>
                <a:srgbClr val="69BE28"/>
              </a:solidFill>
              <a:latin typeface="Verdana"/>
              <a:ea typeface="ＭＳ Ｐゴシック"/>
            </a:endParaRPr>
          </a:p>
          <a:p>
            <a:pPr marL="0" indent="0">
              <a:spcBef>
                <a:spcPts val="0"/>
              </a:spcBef>
              <a:buClr>
                <a:srgbClr val="0066A1"/>
              </a:buClr>
              <a:buFont typeface="Wingdings 2" pitchFamily="18" charset="2"/>
              <a:buNone/>
            </a:pPr>
            <a:r>
              <a:rPr lang="en-US" sz="2400" dirty="0">
                <a:solidFill>
                  <a:srgbClr val="000000"/>
                </a:solidFill>
                <a:latin typeface="Verdana"/>
                <a:ea typeface="ＭＳ Ｐゴシック"/>
              </a:rPr>
              <a:t>Be recognized as a preferred global provider of high-quality, market-relevant technology standards and of services that promote their universal adoption</a:t>
            </a:r>
          </a:p>
        </p:txBody>
      </p:sp>
      <p:sp>
        <p:nvSpPr>
          <p:cNvPr id="61" name="Content Placeholder 2"/>
          <p:cNvSpPr txBox="1">
            <a:spLocks/>
          </p:cNvSpPr>
          <p:nvPr/>
        </p:nvSpPr>
        <p:spPr bwMode="auto">
          <a:xfrm>
            <a:off x="549372" y="1555668"/>
            <a:ext cx="10984902" cy="19861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a:spcBef>
                <a:spcPts val="0"/>
              </a:spcBef>
              <a:buClr>
                <a:srgbClr val="0066A1"/>
              </a:buClr>
              <a:buFontTx/>
              <a:buNone/>
              <a:defRPr/>
            </a:pPr>
            <a:r>
              <a:rPr lang="en-US" sz="2400" b="1" dirty="0">
                <a:solidFill>
                  <a:srgbClr val="0066A1"/>
                </a:solidFill>
                <a:latin typeface="Verdana"/>
                <a:ea typeface="MS PGothic" pitchFamily="34" charset="-128"/>
                <a:cs typeface="Verdana (Body)"/>
              </a:rPr>
              <a:t>Mission</a:t>
            </a:r>
          </a:p>
          <a:p>
            <a:pPr marL="0" indent="0">
              <a:spcBef>
                <a:spcPts val="0"/>
              </a:spcBef>
              <a:buClr>
                <a:srgbClr val="0066A1"/>
              </a:buClr>
              <a:buFontTx/>
              <a:buNone/>
              <a:defRPr/>
            </a:pPr>
            <a:r>
              <a:rPr lang="en-US" sz="2400" dirty="0">
                <a:solidFill>
                  <a:srgbClr val="000000"/>
                </a:solidFill>
                <a:latin typeface="Verdana"/>
                <a:ea typeface="MS PGothic" pitchFamily="34" charset="-128"/>
                <a:cs typeface="Verdana (Body)"/>
              </a:rPr>
              <a:t>E</a:t>
            </a:r>
            <a:r>
              <a:rPr lang="en-US" sz="2400" dirty="0">
                <a:solidFill>
                  <a:srgbClr val="000000"/>
                </a:solidFill>
                <a:latin typeface="Verdana"/>
                <a:ea typeface="Verdana (body)"/>
                <a:cs typeface="Verdana (Body)"/>
              </a:rPr>
              <a:t>nable and promote the collaborative application of technical knowledge to advance economic and social well-being </a:t>
            </a:r>
            <a:r>
              <a:rPr lang="en-US" sz="2400" dirty="0">
                <a:solidFill>
                  <a:srgbClr val="000000"/>
                </a:solidFill>
                <a:latin typeface="Verdana"/>
                <a:ea typeface="ＭＳ Ｐゴシック"/>
              </a:rPr>
              <a:t>through the development of technical standards and related activities</a:t>
            </a:r>
          </a:p>
        </p:txBody>
      </p:sp>
    </p:spTree>
    <p:extLst>
      <p:ext uri="{BB962C8B-B14F-4D97-AF65-F5344CB8AC3E}">
        <p14:creationId xmlns:p14="http://schemas.microsoft.com/office/powerpoint/2010/main" val="329858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47610"/>
            <a:ext cx="7772400" cy="767444"/>
          </a:xfrm>
        </p:spPr>
        <p:txBody>
          <a:bodyPr/>
          <a:lstStyle/>
          <a:p>
            <a:r>
              <a:rPr lang="en-US" dirty="0"/>
              <a:t>IEEE SA Core Principles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0285214"/>
              </p:ext>
            </p:extLst>
          </p:nvPr>
        </p:nvGraphicFramePr>
        <p:xfrm>
          <a:off x="777240" y="754380"/>
          <a:ext cx="10858500" cy="572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6CFC1F96-5ED1-41A0-BC5E-E0FC0B2B84E1}" type="slidenum">
              <a:rPr lang="en-US" smtClean="0"/>
              <a:pPr>
                <a:defRPr/>
              </a:pPr>
              <a:t>13</a:t>
            </a:fld>
            <a:endParaRPr lang="en-US" sz="1400">
              <a:latin typeface="Myriad Pro" charset="0"/>
            </a:endParaRPr>
          </a:p>
        </p:txBody>
      </p:sp>
      <p:pic>
        <p:nvPicPr>
          <p:cNvPr id="6" name="Picture 5"/>
          <p:cNvPicPr>
            <a:picLocks noChangeAspect="1"/>
          </p:cNvPicPr>
          <p:nvPr/>
        </p:nvPicPr>
        <p:blipFill>
          <a:blip r:embed="rId8"/>
          <a:stretch>
            <a:fillRect/>
          </a:stretch>
        </p:blipFill>
        <p:spPr>
          <a:xfrm>
            <a:off x="9370210" y="5989209"/>
            <a:ext cx="2374900" cy="711495"/>
          </a:xfrm>
          <a:prstGeom prst="rect">
            <a:avLst/>
          </a:prstGeom>
        </p:spPr>
      </p:pic>
    </p:spTree>
    <p:extLst>
      <p:ext uri="{BB962C8B-B14F-4D97-AF65-F5344CB8AC3E}">
        <p14:creationId xmlns:p14="http://schemas.microsoft.com/office/powerpoint/2010/main" val="277657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439"/>
            <a:ext cx="10876548" cy="726545"/>
          </a:xfrm>
        </p:spPr>
        <p:txBody>
          <a:bodyPr>
            <a:normAutofit/>
          </a:bodyPr>
          <a:lstStyle/>
          <a:p>
            <a:r>
              <a:rPr lang="en-US" dirty="0"/>
              <a:t>IEEE Standards Development Process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9D57CF-4CD8-6948-8A66-A1C7ACFCFC4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 Placeholder 4"/>
          <p:cNvSpPr>
            <a:spLocks noGrp="1"/>
          </p:cNvSpPr>
          <p:nvPr>
            <p:ph type="body" sz="quarter" idx="16"/>
          </p:nvPr>
        </p:nvSpPr>
        <p:spPr>
          <a:xfrm>
            <a:off x="628650" y="1185530"/>
            <a:ext cx="10905624" cy="361572"/>
          </a:xfrm>
        </p:spPr>
        <p:txBody>
          <a:bodyPr>
            <a:normAutofit fontScale="92500" lnSpcReduction="20000"/>
          </a:bodyPr>
          <a:lstStyle/>
          <a:p>
            <a:endParaRPr lang="en-US" dirty="0"/>
          </a:p>
        </p:txBody>
      </p:sp>
      <p:sp>
        <p:nvSpPr>
          <p:cNvPr id="6" name="Down Arrow 5"/>
          <p:cNvSpPr/>
          <p:nvPr/>
        </p:nvSpPr>
        <p:spPr bwMode="auto">
          <a:xfrm>
            <a:off x="3447050" y="2409847"/>
            <a:ext cx="498331" cy="381000"/>
          </a:xfrm>
          <a:prstGeom prst="downArrow">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7" name="Picture 6" descr="C:\Documents and Settings\jsteinha\Local Settings\Temporary Internet Files\Content.IE5\XA2HSLLX\MCj043263400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945050" y="4490920"/>
            <a:ext cx="1371600" cy="1371600"/>
          </a:xfrm>
          <a:prstGeom prst="rect">
            <a:avLst/>
          </a:prstGeom>
          <a:noFill/>
          <a:ln w="9525">
            <a:noFill/>
            <a:miter lim="800000"/>
            <a:headEnd/>
            <a:tailEnd/>
          </a:ln>
        </p:spPr>
      </p:pic>
      <p:sp>
        <p:nvSpPr>
          <p:cNvPr id="8" name="Rounded Rectangle 7"/>
          <p:cNvSpPr/>
          <p:nvPr/>
        </p:nvSpPr>
        <p:spPr bwMode="auto">
          <a:xfrm>
            <a:off x="2910109" y="2790850"/>
            <a:ext cx="1467073" cy="83035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Project approval</a:t>
            </a:r>
          </a:p>
        </p:txBody>
      </p:sp>
      <p:sp>
        <p:nvSpPr>
          <p:cNvPr id="9" name="Rounded Rectangle 8"/>
          <p:cNvSpPr/>
          <p:nvPr/>
        </p:nvSpPr>
        <p:spPr bwMode="auto">
          <a:xfrm>
            <a:off x="4696969" y="2790850"/>
            <a:ext cx="1666083" cy="83035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Develop draft standard</a:t>
            </a:r>
          </a:p>
        </p:txBody>
      </p:sp>
      <p:sp>
        <p:nvSpPr>
          <p:cNvPr id="10" name="Rounded Rectangle 9"/>
          <p:cNvSpPr/>
          <p:nvPr/>
        </p:nvSpPr>
        <p:spPr bwMode="auto">
          <a:xfrm>
            <a:off x="6740879" y="2341988"/>
            <a:ext cx="1285034" cy="1538660"/>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algn="ctr"/>
            <a:r>
              <a:rPr lang="en-US" sz="1400" b="1" dirty="0">
                <a:solidFill>
                  <a:srgbClr val="FFFFFF"/>
                </a:solidFill>
                <a:latin typeface="Calibri"/>
              </a:rPr>
              <a:t>Consensus ballot</a:t>
            </a:r>
          </a:p>
          <a:p>
            <a:pPr algn="ctr"/>
            <a:r>
              <a:rPr lang="en-US" sz="1400" b="1" dirty="0">
                <a:solidFill>
                  <a:srgbClr val="FFFFFF"/>
                </a:solidFill>
                <a:latin typeface="Calibri"/>
              </a:rPr>
              <a:t>&amp;</a:t>
            </a:r>
          </a:p>
          <a:p>
            <a:pPr algn="ctr"/>
            <a:r>
              <a:rPr lang="en-US" sz="1400" b="1" dirty="0">
                <a:solidFill>
                  <a:srgbClr val="FFFFFF"/>
                </a:solidFill>
                <a:latin typeface="Calibri"/>
              </a:rPr>
              <a:t>Public Review</a:t>
            </a:r>
          </a:p>
        </p:txBody>
      </p:sp>
      <p:sp>
        <p:nvSpPr>
          <p:cNvPr id="11" name="Rounded Rectangle 10"/>
          <p:cNvSpPr/>
          <p:nvPr/>
        </p:nvSpPr>
        <p:spPr bwMode="auto">
          <a:xfrm>
            <a:off x="8368756" y="2790850"/>
            <a:ext cx="1679997" cy="83035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algn="ctr"/>
            <a:r>
              <a:rPr lang="en-US" sz="1400" b="1" dirty="0">
                <a:solidFill>
                  <a:srgbClr val="FFFFFF"/>
                </a:solidFill>
                <a:latin typeface="Calibri"/>
              </a:rPr>
              <a:t>Standards Board approval </a:t>
            </a:r>
          </a:p>
        </p:txBody>
      </p:sp>
      <p:sp>
        <p:nvSpPr>
          <p:cNvPr id="12" name="Rounded Rectangle 11"/>
          <p:cNvSpPr/>
          <p:nvPr/>
        </p:nvSpPr>
        <p:spPr bwMode="auto">
          <a:xfrm>
            <a:off x="10442455" y="2790850"/>
            <a:ext cx="1420584" cy="83035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algn="ctr"/>
            <a:r>
              <a:rPr lang="en-US" sz="1400" b="1" dirty="0">
                <a:solidFill>
                  <a:srgbClr val="FFFFFF"/>
                </a:solidFill>
                <a:latin typeface="Calibri"/>
              </a:rPr>
              <a:t>Editorial Review</a:t>
            </a:r>
          </a:p>
        </p:txBody>
      </p:sp>
      <p:sp>
        <p:nvSpPr>
          <p:cNvPr id="13" name="Chevron 12"/>
          <p:cNvSpPr/>
          <p:nvPr/>
        </p:nvSpPr>
        <p:spPr bwMode="auto">
          <a:xfrm>
            <a:off x="8025913" y="2972489"/>
            <a:ext cx="226861" cy="467075"/>
          </a:xfrm>
          <a:prstGeom prst="chevron">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Chevron 13"/>
          <p:cNvSpPr/>
          <p:nvPr/>
        </p:nvSpPr>
        <p:spPr bwMode="auto">
          <a:xfrm>
            <a:off x="4433589" y="2972489"/>
            <a:ext cx="226861" cy="467075"/>
          </a:xfrm>
          <a:prstGeom prst="chevron">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Chevron 14"/>
          <p:cNvSpPr/>
          <p:nvPr/>
        </p:nvSpPr>
        <p:spPr bwMode="auto">
          <a:xfrm>
            <a:off x="6428292" y="2972489"/>
            <a:ext cx="226861" cy="467075"/>
          </a:xfrm>
          <a:prstGeom prst="chevron">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Chevron 15"/>
          <p:cNvSpPr/>
          <p:nvPr/>
        </p:nvSpPr>
        <p:spPr bwMode="auto">
          <a:xfrm>
            <a:off x="10105160" y="2972489"/>
            <a:ext cx="226861" cy="467075"/>
          </a:xfrm>
          <a:prstGeom prst="chevron">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Rounded Rectangle 16"/>
          <p:cNvSpPr/>
          <p:nvPr/>
        </p:nvSpPr>
        <p:spPr bwMode="auto">
          <a:xfrm>
            <a:off x="2811549" y="1694858"/>
            <a:ext cx="1792114" cy="63678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Identify Technical Committee(s) &amp; Format </a:t>
            </a:r>
          </a:p>
        </p:txBody>
      </p:sp>
      <p:sp>
        <p:nvSpPr>
          <p:cNvPr id="18" name="Left Arrow 17"/>
          <p:cNvSpPr/>
          <p:nvPr/>
        </p:nvSpPr>
        <p:spPr bwMode="auto">
          <a:xfrm flipH="1">
            <a:off x="1896908" y="1833158"/>
            <a:ext cx="737722" cy="437694"/>
          </a:xfrm>
          <a:prstGeom prst="leftArrow">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9" name="Rounded Rectangle 18"/>
          <p:cNvSpPr/>
          <p:nvPr/>
        </p:nvSpPr>
        <p:spPr bwMode="auto">
          <a:xfrm>
            <a:off x="9208754" y="5489079"/>
            <a:ext cx="2399753" cy="373441"/>
          </a:xfrm>
          <a:prstGeom prst="roundRect">
            <a:avLst/>
          </a:prstGeom>
          <a:solidFill>
            <a:srgbClr val="FFC000"/>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Develop Certification Tests</a:t>
            </a:r>
          </a:p>
        </p:txBody>
      </p:sp>
      <p:sp>
        <p:nvSpPr>
          <p:cNvPr id="22" name="Rounded Rectangle 21"/>
          <p:cNvSpPr/>
          <p:nvPr/>
        </p:nvSpPr>
        <p:spPr bwMode="auto">
          <a:xfrm>
            <a:off x="4887208" y="3980404"/>
            <a:ext cx="1230388" cy="1155680"/>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Amend &amp; Revise standard</a:t>
            </a:r>
          </a:p>
        </p:txBody>
      </p:sp>
      <p:sp>
        <p:nvSpPr>
          <p:cNvPr id="23" name="Left Arrow 22"/>
          <p:cNvSpPr/>
          <p:nvPr/>
        </p:nvSpPr>
        <p:spPr bwMode="auto">
          <a:xfrm>
            <a:off x="9754490" y="4259364"/>
            <a:ext cx="1438322" cy="466128"/>
          </a:xfrm>
          <a:prstGeom prst="leftArrow">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Rectangle 23"/>
          <p:cNvSpPr/>
          <p:nvPr/>
        </p:nvSpPr>
        <p:spPr bwMode="auto">
          <a:xfrm>
            <a:off x="10947704" y="3752637"/>
            <a:ext cx="307990" cy="86429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5" name="Down Arrow 24"/>
          <p:cNvSpPr/>
          <p:nvPr/>
        </p:nvSpPr>
        <p:spPr bwMode="auto">
          <a:xfrm rot="10800000">
            <a:off x="3525004" y="3805736"/>
            <a:ext cx="436703" cy="932256"/>
          </a:xfrm>
          <a:prstGeom prst="downArrow">
            <a:avLst>
              <a:gd name="adj1" fmla="val 56250"/>
              <a:gd name="adj2" fmla="val 50000"/>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Rectangle 25"/>
          <p:cNvSpPr/>
          <p:nvPr/>
        </p:nvSpPr>
        <p:spPr bwMode="auto">
          <a:xfrm rot="5400000">
            <a:off x="4026650" y="4131374"/>
            <a:ext cx="261681" cy="1057587"/>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cxnSp>
        <p:nvCxnSpPr>
          <p:cNvPr id="27" name="Straight Connector 26"/>
          <p:cNvCxnSpPr/>
          <p:nvPr/>
        </p:nvCxnSpPr>
        <p:spPr bwMode="auto">
          <a:xfrm>
            <a:off x="3346836" y="3715947"/>
            <a:ext cx="0" cy="548104"/>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28" name="Straight Arrow Connector 27"/>
          <p:cNvCxnSpPr/>
          <p:nvPr/>
        </p:nvCxnSpPr>
        <p:spPr bwMode="auto">
          <a:xfrm>
            <a:off x="11341308" y="4428751"/>
            <a:ext cx="0" cy="779520"/>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cxnSp>
        <p:nvCxnSpPr>
          <p:cNvPr id="29" name="Straight Connector 28"/>
          <p:cNvCxnSpPr/>
          <p:nvPr/>
        </p:nvCxnSpPr>
        <p:spPr bwMode="auto">
          <a:xfrm>
            <a:off x="11341308" y="3911555"/>
            <a:ext cx="0" cy="391217"/>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0" name="Straight Arrow Connector 29"/>
          <p:cNvCxnSpPr/>
          <p:nvPr/>
        </p:nvCxnSpPr>
        <p:spPr bwMode="auto">
          <a:xfrm>
            <a:off x="8391676" y="5744940"/>
            <a:ext cx="649655" cy="0"/>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cxnSp>
        <p:nvCxnSpPr>
          <p:cNvPr id="31" name="Straight Connector 30"/>
          <p:cNvCxnSpPr/>
          <p:nvPr/>
        </p:nvCxnSpPr>
        <p:spPr bwMode="auto">
          <a:xfrm>
            <a:off x="3378682" y="5786596"/>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2" name="Straight Connector 31"/>
          <p:cNvCxnSpPr/>
          <p:nvPr/>
        </p:nvCxnSpPr>
        <p:spPr bwMode="auto">
          <a:xfrm>
            <a:off x="3346836" y="4414130"/>
            <a:ext cx="0" cy="548104"/>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3" name="Straight Connector 32"/>
          <p:cNvCxnSpPr/>
          <p:nvPr/>
        </p:nvCxnSpPr>
        <p:spPr bwMode="auto">
          <a:xfrm>
            <a:off x="3346836" y="5208271"/>
            <a:ext cx="0" cy="548104"/>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4" name="Straight Connector 33"/>
          <p:cNvCxnSpPr/>
          <p:nvPr/>
        </p:nvCxnSpPr>
        <p:spPr bwMode="auto">
          <a:xfrm>
            <a:off x="4157490" y="5786596"/>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a:off x="4887208" y="5786596"/>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5617567" y="5764023"/>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7" name="Straight Connector 36"/>
          <p:cNvCxnSpPr/>
          <p:nvPr/>
        </p:nvCxnSpPr>
        <p:spPr bwMode="auto">
          <a:xfrm>
            <a:off x="6323807" y="5764023"/>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8" name="Straight Connector 37"/>
          <p:cNvCxnSpPr/>
          <p:nvPr/>
        </p:nvCxnSpPr>
        <p:spPr bwMode="auto">
          <a:xfrm>
            <a:off x="6979170" y="5753300"/>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9" name="Straight Connector 38"/>
          <p:cNvCxnSpPr/>
          <p:nvPr/>
        </p:nvCxnSpPr>
        <p:spPr bwMode="auto">
          <a:xfrm>
            <a:off x="7703448" y="5753300"/>
            <a:ext cx="50002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0" name="Picture 2" descr="C:\Users\bkraemer\Desktop\Desktop\desktop-xfer1\Economics of standards\images\lightbulb_invent_hg_clr.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37" y="1625096"/>
            <a:ext cx="1108613" cy="812983"/>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bwMode="auto">
          <a:xfrm>
            <a:off x="8248291" y="4131878"/>
            <a:ext cx="1420584" cy="830356"/>
          </a:xfrm>
          <a:prstGeom prst="roundRect">
            <a:avLst/>
          </a:prstGeom>
          <a:solidFill>
            <a:schemeClr val="accent5">
              <a:lumMod val="75000"/>
            </a:schemeClr>
          </a:solidFill>
          <a:ln w="9525" cap="flat" cmpd="sng" algn="ctr">
            <a:solidFill>
              <a:schemeClr val="accent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0" rIns="91440" bIns="0" numCol="1" rtlCol="0" anchor="ctr" anchorCtr="0" compatLnSpc="1">
            <a:prstTxWarp prst="textNoShape">
              <a:avLst/>
            </a:prstTxWarp>
          </a:bodyPr>
          <a:lstStyle/>
          <a:p>
            <a:pPr algn="ctr"/>
            <a:r>
              <a:rPr lang="en-US" sz="1400" b="1" dirty="0">
                <a:solidFill>
                  <a:srgbClr val="FFFFFF"/>
                </a:solidFill>
                <a:latin typeface="Calibri"/>
              </a:rPr>
              <a:t>Publish Standard</a:t>
            </a:r>
          </a:p>
        </p:txBody>
      </p:sp>
      <p:sp>
        <p:nvSpPr>
          <p:cNvPr id="42" name="Left Arrow 41"/>
          <p:cNvSpPr/>
          <p:nvPr/>
        </p:nvSpPr>
        <p:spPr bwMode="auto">
          <a:xfrm>
            <a:off x="6161215" y="4304919"/>
            <a:ext cx="2024193" cy="466128"/>
          </a:xfrm>
          <a:prstGeom prst="leftArrow">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Rectangle 3"/>
          <p:cNvSpPr txBox="1">
            <a:spLocks noChangeArrowheads="1"/>
          </p:cNvSpPr>
          <p:nvPr/>
        </p:nvSpPr>
        <p:spPr>
          <a:xfrm>
            <a:off x="276060" y="3828081"/>
            <a:ext cx="2672779" cy="1980860"/>
          </a:xfrm>
          <a:prstGeom prst="rect">
            <a:avLst/>
          </a:prstGeom>
          <a:solidFill>
            <a:schemeClr val="tx2">
              <a:lumMod val="20000"/>
              <a:lumOff val="8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dirty="0"/>
              <a:t>SASB </a:t>
            </a:r>
            <a:r>
              <a:rPr lang="en-US" altLang="en-US" sz="2400" b="1" dirty="0"/>
              <a:t>meets 4 times a year</a:t>
            </a:r>
            <a:r>
              <a:rPr lang="en-US" altLang="en-US" sz="2400" dirty="0"/>
              <a:t> to approve new PARs submitted by technical sponsors.</a:t>
            </a:r>
          </a:p>
          <a:p>
            <a:r>
              <a:rPr lang="en-US" altLang="en-US" sz="2400" dirty="0"/>
              <a:t>Average time from PAR to SASB Approval is about </a:t>
            </a:r>
            <a:r>
              <a:rPr lang="en-US" altLang="en-US" sz="2400" b="1" dirty="0"/>
              <a:t>39 months</a:t>
            </a:r>
            <a:endParaRPr lang="en-US" altLang="en-US" b="1" dirty="0"/>
          </a:p>
        </p:txBody>
      </p:sp>
    </p:spTree>
    <p:extLst>
      <p:ext uri="{BB962C8B-B14F-4D97-AF65-F5344CB8AC3E}">
        <p14:creationId xmlns:p14="http://schemas.microsoft.com/office/powerpoint/2010/main" val="372157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3F7E"/>
                </a:solidFill>
              </a:rPr>
              <a:t>IEEE Standards Development Options</a:t>
            </a:r>
            <a:endParaRPr lang="en-US" dirty="0"/>
          </a:p>
        </p:txBody>
      </p:sp>
      <p:sp>
        <p:nvSpPr>
          <p:cNvPr id="4" name="Slide Number Placeholder 3"/>
          <p:cNvSpPr>
            <a:spLocks noGrp="1"/>
          </p:cNvSpPr>
          <p:nvPr>
            <p:ph type="sldNum" sz="quarter" idx="10"/>
          </p:nvPr>
        </p:nvSpPr>
        <p:spPr/>
        <p:txBody>
          <a:bodyPr/>
          <a:lstStyle/>
          <a:p>
            <a:fld id="{109D57CF-4CD8-6948-8A66-A1C7ACFCFC42}" type="slidenum">
              <a:rPr lang="en-US" smtClean="0"/>
              <a:pPr/>
              <a:t>15</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646191993"/>
              </p:ext>
            </p:extLst>
          </p:nvPr>
        </p:nvGraphicFramePr>
        <p:xfrm>
          <a:off x="4053212" y="1063179"/>
          <a:ext cx="7760461" cy="514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bwMode="auto">
          <a:xfrm>
            <a:off x="568236" y="3010820"/>
            <a:ext cx="3317964" cy="3395662"/>
          </a:xfrm>
          <a:prstGeom prst="rect">
            <a:avLst/>
          </a:prstGeom>
          <a:noFill/>
          <a:ln w="3175">
            <a:noFill/>
            <a:prstDash val="sysDot"/>
            <a:miter lim="800000"/>
            <a:headEnd/>
            <a:tailEnd/>
          </a:ln>
        </p:spPr>
        <p:txBody>
          <a:bodyPr lIns="0" tIns="0" rIns="0" bIns="0"/>
          <a:lstStyle>
            <a:lvl1pPr marL="274320" indent="-274320" algn="l" rtl="0" eaLnBrk="0" fontAlgn="base" hangingPunct="0">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a:buClr>
                <a:srgbClr val="0066A1"/>
              </a:buClr>
              <a:buFont typeface="Lucida Grande"/>
              <a:buChar char="-"/>
              <a:defRPr/>
            </a:pPr>
            <a:r>
              <a:rPr lang="en-US" sz="1800" kern="0" dirty="0">
                <a:solidFill>
                  <a:srgbClr val="000000"/>
                </a:solidFill>
                <a:latin typeface="Verdana"/>
              </a:rPr>
              <a:t>Open membership, participation, and governance  </a:t>
            </a:r>
          </a:p>
          <a:p>
            <a:pPr>
              <a:buClr>
                <a:srgbClr val="0066A1"/>
              </a:buClr>
              <a:buFont typeface="Lucida Grande"/>
              <a:buChar char="-"/>
              <a:defRPr/>
            </a:pPr>
            <a:r>
              <a:rPr lang="en-US" sz="1800" kern="0" dirty="0">
                <a:solidFill>
                  <a:srgbClr val="000000"/>
                </a:solidFill>
                <a:latin typeface="Verdana"/>
              </a:rPr>
              <a:t>No restrictions</a:t>
            </a:r>
          </a:p>
          <a:p>
            <a:pPr>
              <a:buClr>
                <a:srgbClr val="0066A1"/>
              </a:buClr>
              <a:buFont typeface="Lucida Grande"/>
              <a:buChar char="-"/>
              <a:defRPr/>
            </a:pPr>
            <a:r>
              <a:rPr lang="en-US" sz="1800" kern="0" dirty="0">
                <a:solidFill>
                  <a:srgbClr val="000000"/>
                </a:solidFill>
                <a:latin typeface="Verdana"/>
              </a:rPr>
              <a:t>Any </a:t>
            </a:r>
            <a:r>
              <a:rPr lang="en-US" sz="1800" kern="0" dirty="0">
                <a:solidFill>
                  <a:srgbClr val="002060"/>
                </a:solidFill>
                <a:latin typeface="Verdana"/>
              </a:rPr>
              <a:t>individual</a:t>
            </a:r>
            <a:r>
              <a:rPr lang="en-US" sz="1800" kern="0" dirty="0">
                <a:solidFill>
                  <a:srgbClr val="000000"/>
                </a:solidFill>
                <a:latin typeface="Verdana"/>
              </a:rPr>
              <a:t> or </a:t>
            </a:r>
            <a:r>
              <a:rPr lang="en-US" sz="1800" kern="0" dirty="0">
                <a:solidFill>
                  <a:srgbClr val="002060"/>
                </a:solidFill>
                <a:latin typeface="Verdana"/>
              </a:rPr>
              <a:t>organization</a:t>
            </a:r>
            <a:r>
              <a:rPr lang="en-US" sz="1800" kern="0" dirty="0">
                <a:solidFill>
                  <a:srgbClr val="000000"/>
                </a:solidFill>
                <a:latin typeface="Verdana"/>
              </a:rPr>
              <a:t> </a:t>
            </a:r>
          </a:p>
          <a:p>
            <a:pPr>
              <a:buClr>
                <a:srgbClr val="0066A1"/>
              </a:buClr>
              <a:buFont typeface="Lucida Grande"/>
              <a:buChar char="-"/>
              <a:defRPr/>
            </a:pPr>
            <a:r>
              <a:rPr lang="en-US" sz="1800" kern="0" dirty="0">
                <a:solidFill>
                  <a:srgbClr val="000000"/>
                </a:solidFill>
                <a:latin typeface="Verdana"/>
              </a:rPr>
              <a:t>Includes </a:t>
            </a:r>
            <a:r>
              <a:rPr lang="en-US" sz="1800" kern="0" dirty="0">
                <a:solidFill>
                  <a:srgbClr val="002060"/>
                </a:solidFill>
                <a:latin typeface="Verdana"/>
              </a:rPr>
              <a:t>academia</a:t>
            </a:r>
          </a:p>
          <a:p>
            <a:pPr>
              <a:buClr>
                <a:srgbClr val="0066A1"/>
              </a:buClr>
              <a:buFont typeface="Lucida Grande"/>
              <a:buChar char="-"/>
              <a:defRPr/>
            </a:pPr>
            <a:r>
              <a:rPr lang="en-US" sz="1800" kern="0" dirty="0">
                <a:solidFill>
                  <a:srgbClr val="000000"/>
                </a:solidFill>
                <a:latin typeface="Verdana"/>
              </a:rPr>
              <a:t>Any industry or size of company</a:t>
            </a:r>
          </a:p>
        </p:txBody>
      </p:sp>
      <p:pic>
        <p:nvPicPr>
          <p:cNvPr id="10"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21690">
            <a:off x="228512" y="1492393"/>
            <a:ext cx="34559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1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365125"/>
            <a:ext cx="11102306" cy="726545"/>
          </a:xfrm>
        </p:spPr>
        <p:txBody>
          <a:bodyPr/>
          <a:lstStyle/>
          <a:p>
            <a:r>
              <a:rPr lang="en-US" altLang="x-none" dirty="0"/>
              <a:t>Technologies in IEEE Standards </a:t>
            </a:r>
          </a:p>
        </p:txBody>
      </p:sp>
      <p:sp>
        <p:nvSpPr>
          <p:cNvPr id="4" name="Slide Number Placeholder 3"/>
          <p:cNvSpPr>
            <a:spLocks noGrp="1"/>
          </p:cNvSpPr>
          <p:nvPr>
            <p:ph type="sldNum" sz="quarter" idx="10"/>
          </p:nvPr>
        </p:nvSpPr>
        <p:spPr>
          <a:xfrm>
            <a:off x="121023" y="6400207"/>
            <a:ext cx="983382" cy="365125"/>
          </a:xfrm>
        </p:spPr>
        <p:txBody>
          <a:bodyPr/>
          <a:lstStyle/>
          <a:p>
            <a:fld id="{109D57CF-4CD8-6948-8A66-A1C7ACFCFC42}" type="slidenum">
              <a:rPr lang="en-US" sz="2800" smtClean="0"/>
              <a:pPr/>
              <a:t>16</a:t>
            </a:fld>
            <a:endParaRPr lang="en-US" sz="2800" dirty="0"/>
          </a:p>
        </p:txBody>
      </p:sp>
      <p:sp>
        <p:nvSpPr>
          <p:cNvPr id="42" name="Rectangle 3"/>
          <p:cNvSpPr txBox="1">
            <a:spLocks noChangeArrowheads="1"/>
          </p:cNvSpPr>
          <p:nvPr/>
        </p:nvSpPr>
        <p:spPr bwMode="auto">
          <a:xfrm>
            <a:off x="457201" y="2139498"/>
            <a:ext cx="5522026" cy="357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Aerospace Electronics </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Broadband Over Power Lines </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Broadcast Technology </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Clean Technology</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Cognitive Radio</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Verdana"/>
              </a:rPr>
              <a:t>Design Automation</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a:rPr>
              <a:t>Electromagnetic Compatibility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a:rPr>
              <a:t>Green Technology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a:rPr>
              <a:t>Ethernet/Wi-Fi</a:t>
            </a:r>
          </a:p>
          <a:p>
            <a:pPr marL="57150" marR="0" lvl="0" indent="342900" algn="l" defTabSz="914400" rtl="0" eaLnBrk="0" fontAlgn="base" latinLnBrk="0" hangingPunct="0">
              <a:lnSpc>
                <a:spcPct val="100000"/>
              </a:lnSpc>
              <a:spcBef>
                <a:spcPts val="600"/>
              </a:spcBef>
              <a:spcAft>
                <a:spcPct val="0"/>
              </a:spcAft>
              <a:buClr>
                <a:srgbClr val="009FDA">
                  <a:lumMod val="75000"/>
                </a:srgbClr>
              </a:buClr>
              <a:buSzPct val="120000"/>
              <a:buFont typeface="Wingdings" pitchFamily="2" charset="2"/>
              <a:buChar char="§"/>
              <a:tabLst/>
              <a:defRPr/>
            </a:pPr>
            <a:endParaRPr kumimoji="0" lang="en-US" sz="2000" b="1" i="0" u="none" strike="noStrike" kern="0" cap="none" spc="0" normalizeH="0" baseline="0" noProof="0" dirty="0">
              <a:ln>
                <a:noFill/>
              </a:ln>
              <a:solidFill>
                <a:srgbClr val="000000"/>
              </a:solidFill>
              <a:effectLst/>
              <a:uLnTx/>
              <a:uFillTx/>
              <a:latin typeface="Verdana"/>
            </a:endParaRPr>
          </a:p>
        </p:txBody>
      </p:sp>
      <p:sp>
        <p:nvSpPr>
          <p:cNvPr id="57" name="Rectangle 3"/>
          <p:cNvSpPr txBox="1">
            <a:spLocks noChangeArrowheads="1"/>
          </p:cNvSpPr>
          <p:nvPr/>
        </p:nvSpPr>
        <p:spPr bwMode="auto">
          <a:xfrm>
            <a:off x="6154229" y="2139498"/>
            <a:ext cx="5872250" cy="35043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a:rPr>
              <a:t>Medical Device Communications</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Nanotechnology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Organic Components</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Portable Battery Technology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Power Electronics</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Power &amp; Energy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Radiation/Nuclear </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Reliability</a:t>
            </a:r>
          </a:p>
          <a:p>
            <a:pPr marL="57150" indent="342900">
              <a:spcBef>
                <a:spcPts val="600"/>
              </a:spcBef>
              <a:buClr>
                <a:srgbClr val="009FDA">
                  <a:lumMod val="75000"/>
                </a:srgbClr>
              </a:buClr>
              <a:buSzPct val="120000"/>
              <a:buFont typeface="Wingdings" pitchFamily="2" charset="2"/>
              <a:buChar char="§"/>
              <a:defRPr/>
            </a:pPr>
            <a:r>
              <a:rPr lang="en-US" sz="2000" b="1" kern="0" dirty="0">
                <a:solidFill>
                  <a:srgbClr val="000000"/>
                </a:solidFill>
                <a:latin typeface="Verdana"/>
                <a:ea typeface="ＭＳ Ｐゴシック" charset="-128"/>
              </a:rPr>
              <a:t>Transportation Technology</a:t>
            </a:r>
          </a:p>
          <a:p>
            <a:pPr marL="57150" indent="342900">
              <a:spcBef>
                <a:spcPts val="600"/>
              </a:spcBef>
              <a:buClr>
                <a:srgbClr val="009FDA">
                  <a:lumMod val="75000"/>
                </a:srgbClr>
              </a:buClr>
              <a:buSzPct val="120000"/>
              <a:buFont typeface="Wingdings" pitchFamily="2" charset="2"/>
              <a:buChar char="§"/>
              <a:defRPr/>
            </a:pPr>
            <a:endParaRPr lang="en-US" sz="2000" b="1" kern="0" dirty="0">
              <a:solidFill>
                <a:srgbClr val="000000"/>
              </a:solidFill>
              <a:latin typeface="Verdana"/>
              <a:ea typeface="ＭＳ Ｐゴシック" charset="-128"/>
            </a:endParaRPr>
          </a:p>
        </p:txBody>
      </p:sp>
    </p:spTree>
    <p:extLst>
      <p:ext uri="{BB962C8B-B14F-4D97-AF65-F5344CB8AC3E}">
        <p14:creationId xmlns:p14="http://schemas.microsoft.com/office/powerpoint/2010/main" val="143695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IEEE Standards Association (IEEE-SA) </a:t>
            </a:r>
          </a:p>
        </p:txBody>
      </p:sp>
      <p:sp>
        <p:nvSpPr>
          <p:cNvPr id="56" name="TextBox 55"/>
          <p:cNvSpPr txBox="1"/>
          <p:nvPr/>
        </p:nvSpPr>
        <p:spPr>
          <a:xfrm>
            <a:off x="199902" y="1917817"/>
            <a:ext cx="11918867" cy="2591479"/>
          </a:xfrm>
          <a:prstGeom prst="rect">
            <a:avLst/>
          </a:prstGeom>
          <a:solidFill>
            <a:srgbClr val="009FDA">
              <a:lumMod val="40000"/>
              <a:lumOff val="60000"/>
            </a:srgbClr>
          </a:solidFill>
        </p:spPr>
        <p:txBody>
          <a:bodyPr wrap="square" rtlCol="0">
            <a:spAutoFit/>
          </a:bodyPr>
          <a:lstStyle/>
          <a:p>
            <a:pPr marL="0" marR="0" lvl="2" defTabSz="914400" eaLnBrk="0" fontAlgn="base" latinLnBrk="0" hangingPunct="0">
              <a:lnSpc>
                <a:spcPct val="100000"/>
              </a:lnSpc>
              <a:spcBef>
                <a:spcPct val="20000"/>
              </a:spcBef>
              <a:spcAft>
                <a:spcPct val="0"/>
              </a:spcAft>
              <a:buClr>
                <a:srgbClr val="000000">
                  <a:lumMod val="65000"/>
                  <a:lumOff val="35000"/>
                </a:srgbClr>
              </a:buClr>
              <a:buSzTx/>
              <a:tabLst/>
              <a:defRPr/>
            </a:pPr>
            <a:r>
              <a:rPr kumimoji="0" lang="en-US" sz="2800" b="1"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1,250+   </a:t>
            </a:r>
            <a:r>
              <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Active standards </a:t>
            </a:r>
            <a:r>
              <a:rPr kumimoji="0" lang="zh-CN" altLang="en-US" sz="2800" b="0" i="0" u="none" strike="noStrike" kern="0" cap="none" spc="0" normalizeH="0" noProof="0" dirty="0">
                <a:ln>
                  <a:noFill/>
                </a:ln>
                <a:solidFill>
                  <a:srgbClr val="000000"/>
                </a:solidFill>
                <a:effectLst/>
                <a:uLnTx/>
                <a:uFillTx/>
                <a:latin typeface="Verdana" pitchFamily="34" charset="0"/>
                <a:ea typeface="ＭＳ Ｐゴシック" charset="0"/>
                <a:cs typeface="Verdana (Body)"/>
              </a:rPr>
              <a:t>（</a:t>
            </a:r>
            <a:r>
              <a:rPr kumimoji="0" lang="en-US" sz="2800" b="1" i="0" u="none" strike="noStrike" kern="0" cap="none" spc="0" normalizeH="0" noProof="0" dirty="0">
                <a:ln>
                  <a:noFill/>
                </a:ln>
                <a:solidFill>
                  <a:srgbClr val="000000"/>
                </a:solidFill>
                <a:effectLst/>
                <a:uLnTx/>
                <a:uFillTx/>
                <a:latin typeface="Verdana" pitchFamily="34" charset="0"/>
                <a:ea typeface="ＭＳ Ｐゴシック" charset="0"/>
                <a:cs typeface="Verdana (Body)"/>
              </a:rPr>
              <a:t>139</a:t>
            </a:r>
            <a:r>
              <a:rPr kumimoji="0" lang="en-US" sz="2800" b="0" i="0" u="none" strike="noStrike" kern="0" cap="none" spc="0" normalizeH="0" noProof="0" dirty="0">
                <a:ln>
                  <a:noFill/>
                </a:ln>
                <a:solidFill>
                  <a:srgbClr val="000000"/>
                </a:solidFill>
                <a:effectLst/>
                <a:uLnTx/>
                <a:uFillTx/>
                <a:latin typeface="Verdana" pitchFamily="34" charset="0"/>
                <a:ea typeface="ＭＳ Ｐゴシック" charset="0"/>
                <a:cs typeface="Verdana (Body)"/>
              </a:rPr>
              <a:t> approved in 2017)</a:t>
            </a:r>
            <a:endParaRPr kumimoji="0" lang="en-US" altLang="zh-CN"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endParaRPr>
          </a:p>
          <a:p>
            <a:pPr marL="0" marR="0" lvl="2" defTabSz="914400" eaLnBrk="0" fontAlgn="base" latinLnBrk="0" hangingPunct="0">
              <a:lnSpc>
                <a:spcPct val="100000"/>
              </a:lnSpc>
              <a:spcBef>
                <a:spcPct val="20000"/>
              </a:spcBef>
              <a:spcAft>
                <a:spcPct val="0"/>
              </a:spcAft>
              <a:buClr>
                <a:srgbClr val="000000">
                  <a:lumMod val="65000"/>
                  <a:lumOff val="35000"/>
                </a:srgbClr>
              </a:buClr>
              <a:buSzTx/>
              <a:tabLst/>
              <a:defRPr/>
            </a:pPr>
            <a:r>
              <a:rPr lang="en-US" altLang="zh-CN" sz="2800" b="1" kern="0" dirty="0">
                <a:solidFill>
                  <a:srgbClr val="000000"/>
                </a:solidFill>
                <a:latin typeface="Verdana" pitchFamily="34" charset="0"/>
                <a:ea typeface="ＭＳ Ｐゴシック" charset="0"/>
                <a:cs typeface="Verdana (Body)"/>
              </a:rPr>
              <a:t>65</a:t>
            </a:r>
            <a:r>
              <a:rPr kumimoji="0" lang="en-US" altLang="zh-CN" sz="2800" b="1"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0+</a:t>
            </a:r>
            <a:r>
              <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      projects in progress </a:t>
            </a:r>
            <a:r>
              <a:rPr kumimoji="0" lang="en-US" sz="2800" b="0" i="0" u="none" strike="noStrike" kern="0" cap="none" spc="0" normalizeH="0" noProof="0" dirty="0">
                <a:ln>
                  <a:noFill/>
                </a:ln>
                <a:solidFill>
                  <a:srgbClr val="000000"/>
                </a:solidFill>
                <a:effectLst/>
                <a:uLnTx/>
                <a:uFillTx/>
                <a:latin typeface="Verdana" pitchFamily="34" charset="0"/>
                <a:ea typeface="ＭＳ Ｐゴシック" charset="0"/>
                <a:cs typeface="Verdana (Body)"/>
              </a:rPr>
              <a:t>(</a:t>
            </a:r>
            <a:r>
              <a:rPr kumimoji="0" lang="en-US" sz="2800" b="1" i="0" u="none" strike="noStrike" kern="0" cap="none" spc="0" normalizeH="0" noProof="0" dirty="0">
                <a:ln>
                  <a:noFill/>
                </a:ln>
                <a:solidFill>
                  <a:srgbClr val="000000"/>
                </a:solidFill>
                <a:effectLst/>
                <a:uLnTx/>
                <a:uFillTx/>
                <a:latin typeface="Verdana" pitchFamily="34" charset="0"/>
                <a:ea typeface="ＭＳ Ｐゴシック" charset="0"/>
                <a:cs typeface="Verdana (Body)"/>
              </a:rPr>
              <a:t>198</a:t>
            </a:r>
            <a:r>
              <a:rPr kumimoji="0" lang="en-US" sz="2800" b="0" i="0" u="none" strike="noStrike" kern="0" cap="none" spc="0" normalizeH="0" noProof="0" dirty="0">
                <a:ln>
                  <a:noFill/>
                </a:ln>
                <a:solidFill>
                  <a:srgbClr val="000000"/>
                </a:solidFill>
                <a:effectLst/>
                <a:uLnTx/>
                <a:uFillTx/>
                <a:latin typeface="Verdana" pitchFamily="34" charset="0"/>
                <a:ea typeface="ＭＳ Ｐゴシック" charset="0"/>
                <a:cs typeface="Verdana (Body)"/>
              </a:rPr>
              <a:t> initiated in 2017)</a:t>
            </a:r>
            <a:endPar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endParaRPr>
          </a:p>
          <a:p>
            <a:pPr marL="0" marR="0" lvl="2" defTabSz="914400" eaLnBrk="0" fontAlgn="base" latinLnBrk="0" hangingPunct="0">
              <a:lnSpc>
                <a:spcPct val="100000"/>
              </a:lnSpc>
              <a:spcBef>
                <a:spcPct val="20000"/>
              </a:spcBef>
              <a:spcAft>
                <a:spcPct val="0"/>
              </a:spcAft>
              <a:buClr>
                <a:srgbClr val="000000">
                  <a:lumMod val="65000"/>
                  <a:lumOff val="35000"/>
                </a:srgbClr>
              </a:buClr>
              <a:buSzTx/>
              <a:tabLst/>
              <a:defRPr/>
            </a:pPr>
            <a:r>
              <a:rPr kumimoji="0" lang="en-US" sz="2800" b="1"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7,150+   </a:t>
            </a:r>
            <a:r>
              <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IEEE-SA Individual Members </a:t>
            </a:r>
          </a:p>
          <a:p>
            <a:pPr marL="0" marR="0" lvl="2" defTabSz="914400" eaLnBrk="0" fontAlgn="base" latinLnBrk="0" hangingPunct="0">
              <a:lnSpc>
                <a:spcPct val="100000"/>
              </a:lnSpc>
              <a:spcBef>
                <a:spcPct val="20000"/>
              </a:spcBef>
              <a:spcAft>
                <a:spcPct val="0"/>
              </a:spcAft>
              <a:buClr>
                <a:srgbClr val="000000">
                  <a:lumMod val="65000"/>
                  <a:lumOff val="35000"/>
                </a:srgbClr>
              </a:buClr>
              <a:buSzTx/>
              <a:tabLst/>
              <a:defRPr/>
            </a:pPr>
            <a:r>
              <a:rPr kumimoji="0" lang="en-US" sz="2800" b="1"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215         </a:t>
            </a:r>
            <a:r>
              <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IEEE-SA Entity </a:t>
            </a:r>
            <a:r>
              <a:rPr kumimoji="0" lang="en-US" sz="26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Members </a:t>
            </a:r>
            <a:r>
              <a:rPr kumimoji="0" lang="en-US" sz="22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(Corporations, </a:t>
            </a:r>
            <a:r>
              <a:rPr kumimoji="0" lang="en-US" sz="2200" b="0" i="0" u="none" strike="noStrike" kern="0" cap="none" spc="0" normalizeH="0" baseline="0" noProof="0" dirty="0" err="1">
                <a:ln>
                  <a:noFill/>
                </a:ln>
                <a:solidFill>
                  <a:srgbClr val="000000"/>
                </a:solidFill>
                <a:effectLst/>
                <a:uLnTx/>
                <a:uFillTx/>
                <a:latin typeface="Verdana" pitchFamily="34" charset="0"/>
                <a:ea typeface="ＭＳ Ｐゴシック" charset="0"/>
                <a:cs typeface="Verdana (Body)"/>
              </a:rPr>
              <a:t>Univ</a:t>
            </a:r>
            <a:r>
              <a:rPr kumimoji="0" lang="en-US" sz="22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rPr>
              <a:t>, Govt Agencies)</a:t>
            </a:r>
          </a:p>
          <a:p>
            <a:pPr marL="0" lvl="2" eaLnBrk="0" fontAlgn="base" hangingPunct="0">
              <a:spcBef>
                <a:spcPct val="20000"/>
              </a:spcBef>
              <a:spcAft>
                <a:spcPct val="0"/>
              </a:spcAft>
              <a:buClr>
                <a:srgbClr val="000000">
                  <a:lumMod val="65000"/>
                  <a:lumOff val="35000"/>
                </a:srgbClr>
              </a:buClr>
              <a:defRPr/>
            </a:pPr>
            <a:r>
              <a:rPr lang="en-US" sz="2800" b="1" kern="0" dirty="0">
                <a:solidFill>
                  <a:srgbClr val="000000"/>
                </a:solidFill>
                <a:latin typeface="Verdana" pitchFamily="34" charset="0"/>
                <a:ea typeface="ＭＳ Ｐゴシック" charset="0"/>
                <a:cs typeface="Verdana (Body)"/>
              </a:rPr>
              <a:t>20,000+</a:t>
            </a:r>
            <a:r>
              <a:rPr lang="en-US" sz="2800" kern="0" dirty="0">
                <a:solidFill>
                  <a:srgbClr val="000000"/>
                </a:solidFill>
                <a:latin typeface="Verdana" pitchFamily="34" charset="0"/>
                <a:ea typeface="ＭＳ Ｐゴシック" charset="0"/>
                <a:cs typeface="Verdana (Body)"/>
              </a:rPr>
              <a:t> participants in standards development</a:t>
            </a:r>
            <a:endParaRPr kumimoji="0" lang="en-US" sz="2800" b="0" i="0" u="none" strike="noStrike" kern="0" cap="none" spc="0" normalizeH="0" baseline="0" noProof="0" dirty="0">
              <a:ln>
                <a:noFill/>
              </a:ln>
              <a:solidFill>
                <a:srgbClr val="000000"/>
              </a:solidFill>
              <a:effectLst/>
              <a:uLnTx/>
              <a:uFillTx/>
              <a:latin typeface="Verdana" pitchFamily="34" charset="0"/>
              <a:ea typeface="ＭＳ Ｐゴシック" charset="0"/>
              <a:cs typeface="Verdana (Body)"/>
            </a:endParaRPr>
          </a:p>
        </p:txBody>
      </p:sp>
      <p:sp>
        <p:nvSpPr>
          <p:cNvPr id="3" name="Slide Number Placeholder 2">
            <a:extLst>
              <a:ext uri="{FF2B5EF4-FFF2-40B4-BE49-F238E27FC236}">
                <a16:creationId xmlns:a16="http://schemas.microsoft.com/office/drawing/2014/main" id="{95A07858-F558-4FAF-86A2-1B71E131F5A7}"/>
              </a:ext>
            </a:extLst>
          </p:cNvPr>
          <p:cNvSpPr>
            <a:spLocks noGrp="1"/>
          </p:cNvSpPr>
          <p:nvPr>
            <p:ph type="sldNum" sz="quarter" idx="10"/>
          </p:nvPr>
        </p:nvSpPr>
        <p:spPr/>
        <p:txBody>
          <a:bodyPr/>
          <a:lstStyle/>
          <a:p>
            <a:fld id="{109D57CF-4CD8-6948-8A66-A1C7ACFCFC42}" type="slidenum">
              <a:rPr lang="en-US" smtClean="0"/>
              <a:pPr/>
              <a:t>17</a:t>
            </a:fld>
            <a:endParaRPr lang="en-US" dirty="0"/>
          </a:p>
        </p:txBody>
      </p:sp>
    </p:spTree>
    <p:extLst>
      <p:ext uri="{BB962C8B-B14F-4D97-AF65-F5344CB8AC3E}">
        <p14:creationId xmlns:p14="http://schemas.microsoft.com/office/powerpoint/2010/main" val="304236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3F7E"/>
                </a:solidFill>
              </a:rPr>
              <a:t>Global Collaboration</a:t>
            </a:r>
            <a:endParaRPr lang="en-US" altLang="x-none" dirty="0"/>
          </a:p>
        </p:txBody>
      </p:sp>
      <p:sp>
        <p:nvSpPr>
          <p:cNvPr id="3" name="Slide Number Placeholder 2"/>
          <p:cNvSpPr>
            <a:spLocks noGrp="1"/>
          </p:cNvSpPr>
          <p:nvPr>
            <p:ph type="sldNum" sz="quarter" idx="10"/>
          </p:nvPr>
        </p:nvSpPr>
        <p:spPr/>
        <p:txBody>
          <a:bodyPr/>
          <a:lstStyle/>
          <a:p>
            <a:fld id="{109D57CF-4CD8-6948-8A66-A1C7ACFCFC42}" type="slidenum">
              <a:rPr lang="en-US" smtClean="0"/>
              <a:pPr/>
              <a:t>18</a:t>
            </a:fld>
            <a:endParaRPr lang="en-US" dirty="0"/>
          </a:p>
        </p:txBody>
      </p:sp>
      <p:sp>
        <p:nvSpPr>
          <p:cNvPr id="36" name="Content Placeholder 2"/>
          <p:cNvSpPr>
            <a:spLocks noGrp="1"/>
          </p:cNvSpPr>
          <p:nvPr>
            <p:ph idx="4294967295"/>
          </p:nvPr>
        </p:nvSpPr>
        <p:spPr>
          <a:xfrm>
            <a:off x="760954" y="2983799"/>
            <a:ext cx="3550257" cy="1247775"/>
          </a:xfrm>
        </p:spPr>
        <p:txBody>
          <a:bodyPr>
            <a:noAutofit/>
          </a:bodyPr>
          <a:lstStyle/>
          <a:p>
            <a:pPr marL="274320" indent="-274320">
              <a:spcBef>
                <a:spcPts val="1100"/>
              </a:spcBef>
              <a:buClr>
                <a:srgbClr val="0066A1"/>
              </a:buClr>
              <a:buSzPct val="100000"/>
              <a:buFont typeface="Wingdings 2" pitchFamily="18" charset="2"/>
              <a:buChar char=""/>
              <a:defRPr/>
            </a:pPr>
            <a:r>
              <a:rPr lang="en-US" sz="1600" b="1" dirty="0">
                <a:solidFill>
                  <a:srgbClr val="000000"/>
                </a:solidFill>
                <a:latin typeface="+mn-lt"/>
                <a:ea typeface="ＭＳ Ｐゴシック" pitchFamily="34" charset="-128"/>
                <a:cs typeface="Times New Roman" pitchFamily="18" charset="0"/>
              </a:rPr>
              <a:t>ISO/IEEE PSDO Agreement address </a:t>
            </a:r>
            <a:r>
              <a:rPr lang="en-US" sz="1600" dirty="0">
                <a:solidFill>
                  <a:srgbClr val="000000"/>
                </a:solidFill>
                <a:latin typeface="+mn-lt"/>
                <a:ea typeface="ＭＳ Ｐゴシック" pitchFamily="34" charset="-128"/>
                <a:cs typeface="Times New Roman" pitchFamily="18" charset="0"/>
              </a:rPr>
              <a:t>adoptions and joint development work between the ISO and IEEE</a:t>
            </a:r>
          </a:p>
          <a:p>
            <a:pPr marL="274320" indent="-274320">
              <a:spcBef>
                <a:spcPts val="1100"/>
              </a:spcBef>
              <a:buClr>
                <a:srgbClr val="0066A1"/>
              </a:buClr>
              <a:buSzPct val="100000"/>
              <a:buFont typeface="Wingdings 2" pitchFamily="18" charset="2"/>
              <a:buChar char=""/>
              <a:defRPr/>
            </a:pPr>
            <a:r>
              <a:rPr lang="en-US" sz="1600" dirty="0">
                <a:solidFill>
                  <a:srgbClr val="000000"/>
                </a:solidFill>
                <a:latin typeface="+mn-lt"/>
                <a:ea typeface="ＭＳ Ｐゴシック" pitchFamily="34" charset="-128"/>
                <a:cs typeface="Times New Roman" pitchFamily="18" charset="0"/>
              </a:rPr>
              <a:t>Currently covers the following areas:</a:t>
            </a:r>
          </a:p>
          <a:p>
            <a:pPr lvl="1" eaLnBrk="1" hangingPunct="1">
              <a:spcBef>
                <a:spcPts val="300"/>
              </a:spcBef>
              <a:defRPr/>
            </a:pPr>
            <a:r>
              <a:rPr lang="en-US" sz="1600" dirty="0">
                <a:cs typeface="Times New Roman" pitchFamily="18" charset="0"/>
              </a:rPr>
              <a:t>ISO TC 204 — Intelligent transportation</a:t>
            </a:r>
          </a:p>
          <a:p>
            <a:pPr lvl="1" eaLnBrk="1" hangingPunct="1">
              <a:spcBef>
                <a:spcPts val="300"/>
              </a:spcBef>
              <a:defRPr/>
            </a:pPr>
            <a:r>
              <a:rPr lang="en-US" sz="1600" dirty="0">
                <a:cs typeface="Times New Roman" pitchFamily="18" charset="0"/>
              </a:rPr>
              <a:t>ISO TC 215 — Health Informatics</a:t>
            </a:r>
          </a:p>
          <a:p>
            <a:pPr lvl="1" eaLnBrk="1" hangingPunct="1">
              <a:spcBef>
                <a:spcPts val="300"/>
              </a:spcBef>
              <a:defRPr/>
            </a:pPr>
            <a:r>
              <a:rPr lang="en-US" sz="1600" dirty="0">
                <a:cs typeface="Times New Roman" pitchFamily="18" charset="0"/>
              </a:rPr>
              <a:t>ISO/IEC JTC 1 — All subcommittees</a:t>
            </a:r>
          </a:p>
        </p:txBody>
      </p:sp>
      <p:pic>
        <p:nvPicPr>
          <p:cNvPr id="37" name="Picture 4" descr="iec logo"/>
          <p:cNvPicPr>
            <a:picLocks noChangeAspect="1" noChangeArrowheads="1"/>
          </p:cNvPicPr>
          <p:nvPr/>
        </p:nvPicPr>
        <p:blipFill>
          <a:blip r:embed="rId3" cstate="print"/>
          <a:srcRect r="75555"/>
          <a:stretch>
            <a:fillRect/>
          </a:stretch>
        </p:blipFill>
        <p:spPr bwMode="auto">
          <a:xfrm>
            <a:off x="5340915" y="1382011"/>
            <a:ext cx="1289050" cy="1241034"/>
          </a:xfrm>
          <a:prstGeom prst="rect">
            <a:avLst/>
          </a:prstGeom>
          <a:noFill/>
          <a:ln w="9525">
            <a:noFill/>
            <a:miter lim="800000"/>
            <a:headEnd/>
            <a:tailEnd/>
          </a:ln>
        </p:spPr>
      </p:pic>
      <p:sp>
        <p:nvSpPr>
          <p:cNvPr id="38" name="Content Placeholder 2"/>
          <p:cNvSpPr txBox="1">
            <a:spLocks/>
          </p:cNvSpPr>
          <p:nvPr/>
        </p:nvSpPr>
        <p:spPr bwMode="auto">
          <a:xfrm>
            <a:off x="4601357" y="2983799"/>
            <a:ext cx="3241817" cy="45032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74320" indent="-274320" algn="l" rtl="0" eaLnBrk="0" fontAlgn="base" hangingPunct="0">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eaLnBrk="1" hangingPunct="1">
              <a:buClr>
                <a:srgbClr val="0066A1"/>
              </a:buClr>
            </a:pPr>
            <a:r>
              <a:rPr lang="en-US" b="1" dirty="0">
                <a:solidFill>
                  <a:srgbClr val="000000"/>
                </a:solidFill>
                <a:ea typeface="ＭＳ Ｐゴシック" pitchFamily="34" charset="-128"/>
                <a:cs typeface="Times New Roman" pitchFamily="18" charset="0"/>
              </a:rPr>
              <a:t>IEC/IEEE Dual Logo Agreement </a:t>
            </a:r>
            <a:r>
              <a:rPr lang="en-US" dirty="0">
                <a:solidFill>
                  <a:srgbClr val="000000"/>
                </a:solidFill>
                <a:ea typeface="ＭＳ Ｐゴシック" pitchFamily="34" charset="-128"/>
                <a:cs typeface="Times New Roman" pitchFamily="18" charset="0"/>
              </a:rPr>
              <a:t>was signed in 2002 to a</a:t>
            </a:r>
            <a:r>
              <a:rPr lang="en-US" dirty="0">
                <a:solidFill>
                  <a:srgbClr val="000000"/>
                </a:solidFill>
              </a:rPr>
              <a:t>pprove IEEE Standards are eligible for adoption by IEC</a:t>
            </a:r>
          </a:p>
          <a:p>
            <a:pPr eaLnBrk="1" hangingPunct="1">
              <a:buClr>
                <a:srgbClr val="0066A1"/>
              </a:buClr>
            </a:pPr>
            <a:r>
              <a:rPr lang="en-US" b="1" dirty="0">
                <a:solidFill>
                  <a:srgbClr val="000000"/>
                </a:solidFill>
                <a:ea typeface="ＭＳ Ｐゴシック" pitchFamily="34" charset="-128"/>
                <a:cs typeface="Times New Roman" pitchFamily="18" charset="0"/>
              </a:rPr>
              <a:t>IEC/IEEE Joint Development Agreement </a:t>
            </a:r>
            <a:r>
              <a:rPr lang="en-US" dirty="0">
                <a:solidFill>
                  <a:srgbClr val="000000"/>
                </a:solidFill>
                <a:ea typeface="ＭＳ Ｐゴシック" pitchFamily="34" charset="-128"/>
                <a:cs typeface="Times New Roman" pitchFamily="18" charset="0"/>
              </a:rPr>
              <a:t>was signed in 2008. It</a:t>
            </a:r>
            <a:r>
              <a:rPr lang="en-US" b="1" dirty="0">
                <a:solidFill>
                  <a:srgbClr val="000000"/>
                </a:solidFill>
                <a:ea typeface="ＭＳ Ｐゴシック" pitchFamily="34" charset="-128"/>
                <a:cs typeface="Times New Roman" pitchFamily="18" charset="0"/>
              </a:rPr>
              <a:t> </a:t>
            </a:r>
            <a:r>
              <a:rPr lang="en-US" dirty="0">
                <a:solidFill>
                  <a:srgbClr val="000000"/>
                </a:solidFill>
                <a:ea typeface="ＭＳ Ｐゴシック" pitchFamily="34" charset="-128"/>
                <a:cs typeface="Times New Roman" pitchFamily="18" charset="0"/>
              </a:rPr>
              <a:t>provides an IEEE Working Group and an IEC Maintenance Team the ability  to develop one standard with IEC and IEEE logo</a:t>
            </a:r>
            <a:endParaRPr lang="en-US" dirty="0">
              <a:solidFill>
                <a:srgbClr val="000000"/>
              </a:solidFill>
            </a:endParaRPr>
          </a:p>
        </p:txBody>
      </p:sp>
      <p:pic>
        <p:nvPicPr>
          <p:cNvPr id="39" name="Picture 4" descr="it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733528" y="1451518"/>
            <a:ext cx="1077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ontent Placeholder 2"/>
          <p:cNvSpPr txBox="1">
            <a:spLocks/>
          </p:cNvSpPr>
          <p:nvPr/>
        </p:nvSpPr>
        <p:spPr bwMode="auto">
          <a:xfrm>
            <a:off x="8663403" y="2906922"/>
            <a:ext cx="3131433" cy="16058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274320" indent="-274320" algn="l" eaLnBrk="1" hangingPunct="1">
              <a:spcBef>
                <a:spcPts val="1100"/>
              </a:spcBef>
              <a:buClr>
                <a:schemeClr val="accent1"/>
              </a:buClr>
              <a:buSzPct val="100000"/>
              <a:buFont typeface="Wingdings 2" pitchFamily="18" charset="2"/>
              <a:buChar char=""/>
              <a:defRPr sz="1100" b="1">
                <a:latin typeface="+mn-lt"/>
                <a:ea typeface="ＭＳ Ｐゴシック" pitchFamily="34" charset="-128"/>
                <a:cs typeface="Times New Roman" pitchFamily="18" charset="0"/>
              </a:defRPr>
            </a:lvl1pPr>
            <a:lvl2pPr marL="571500" lvl="1" indent="-276225" algn="l" eaLnBrk="1" hangingPunct="1">
              <a:spcBef>
                <a:spcPts val="300"/>
              </a:spcBef>
              <a:buChar char="–"/>
              <a:defRPr sz="1100">
                <a:latin typeface="+mn-lt"/>
                <a:ea typeface="+mn-ea"/>
                <a:cs typeface="Times New Roman" pitchFamily="18" charset="0"/>
              </a:defRPr>
            </a:lvl2pPr>
            <a:lvl3pPr marL="809625" indent="-228600" algn="l">
              <a:spcBef>
                <a:spcPts val="400"/>
              </a:spcBef>
              <a:buChar char="•"/>
              <a:defRPr sz="1400">
                <a:latin typeface="+mn-lt"/>
                <a:ea typeface="+mn-ea"/>
                <a:cs typeface="ＭＳ Ｐゴシック" pitchFamily="-112" charset="-128"/>
              </a:defRPr>
            </a:lvl3pPr>
            <a:lvl4pPr marL="1028700" indent="-171450" algn="l">
              <a:spcBef>
                <a:spcPts val="400"/>
              </a:spcBef>
              <a:buFont typeface="Arial" pitchFamily="34" charset="0"/>
              <a:buChar char="-"/>
              <a:defRPr sz="1200">
                <a:latin typeface="+mn-lt"/>
                <a:ea typeface="+mn-ea"/>
                <a:cs typeface="ＭＳ Ｐゴシック" pitchFamily="-112" charset="-128"/>
              </a:defRPr>
            </a:lvl4pPr>
            <a:lvl5pPr marL="1200150" indent="-171450" algn="l">
              <a:spcBef>
                <a:spcPts val="400"/>
              </a:spcBef>
              <a:buFont typeface="Arial" pitchFamily="34" charset="0"/>
              <a:buChar char="•"/>
              <a:defRPr sz="1200">
                <a:latin typeface="+mn-lt"/>
                <a:ea typeface="+mn-ea"/>
                <a:cs typeface="ＭＳ Ｐゴシック" pitchFamily="-112" charset="-128"/>
              </a:defRPr>
            </a:lvl5pPr>
            <a:lvl6pPr marL="2514600" indent="-228600" fontAlgn="base">
              <a:spcBef>
                <a:spcPct val="20000"/>
              </a:spcBef>
              <a:spcAft>
                <a:spcPct val="0"/>
              </a:spcAft>
              <a:defRPr sz="1200">
                <a:latin typeface="+mn-lt"/>
                <a:ea typeface="+mn-ea"/>
              </a:defRPr>
            </a:lvl6pPr>
            <a:lvl7pPr marL="2971800" indent="-228600" fontAlgn="base">
              <a:spcBef>
                <a:spcPct val="20000"/>
              </a:spcBef>
              <a:spcAft>
                <a:spcPct val="0"/>
              </a:spcAft>
              <a:defRPr sz="1200">
                <a:latin typeface="+mn-lt"/>
                <a:ea typeface="+mn-ea"/>
              </a:defRPr>
            </a:lvl7pPr>
            <a:lvl8pPr marL="3429000" indent="-228600" fontAlgn="base">
              <a:spcBef>
                <a:spcPct val="20000"/>
              </a:spcBef>
              <a:spcAft>
                <a:spcPct val="0"/>
              </a:spcAft>
              <a:defRPr sz="1200">
                <a:latin typeface="+mn-lt"/>
                <a:ea typeface="+mn-ea"/>
              </a:defRPr>
            </a:lvl8pPr>
            <a:lvl9pPr marL="3886200" indent="-228600" fontAlgn="base">
              <a:spcBef>
                <a:spcPct val="20000"/>
              </a:spcBef>
              <a:spcAft>
                <a:spcPct val="0"/>
              </a:spcAft>
              <a:defRPr sz="1200">
                <a:latin typeface="+mn-lt"/>
                <a:ea typeface="+mn-ea"/>
              </a:defRPr>
            </a:lvl9pPr>
          </a:lstStyle>
          <a:p>
            <a:pPr>
              <a:buClr>
                <a:srgbClr val="0066A1"/>
              </a:buClr>
            </a:pPr>
            <a:r>
              <a:rPr lang="en-US" sz="1600" dirty="0">
                <a:solidFill>
                  <a:srgbClr val="000000"/>
                </a:solidFill>
              </a:rPr>
              <a:t>The IEEE is a Sector Member of</a:t>
            </a:r>
          </a:p>
          <a:p>
            <a:pPr lvl="1">
              <a:buFont typeface="Arial" panose="020B0604020202020204" pitchFamily="34" charset="0"/>
              <a:buChar char="•"/>
            </a:pPr>
            <a:r>
              <a:rPr lang="en-US" sz="1600" dirty="0">
                <a:solidFill>
                  <a:srgbClr val="000000"/>
                </a:solidFill>
              </a:rPr>
              <a:t>ITU-R (Radio Communication)</a:t>
            </a:r>
          </a:p>
          <a:p>
            <a:pPr lvl="1">
              <a:buFont typeface="Arial" panose="020B0604020202020204" pitchFamily="34" charset="0"/>
              <a:buChar char="•"/>
            </a:pPr>
            <a:r>
              <a:rPr lang="en-US" sz="1600" dirty="0">
                <a:solidFill>
                  <a:srgbClr val="000000"/>
                </a:solidFill>
              </a:rPr>
              <a:t>ITU-T (Standardization)</a:t>
            </a:r>
          </a:p>
          <a:p>
            <a:pPr lvl="1">
              <a:buFont typeface="Arial" panose="020B0604020202020204" pitchFamily="34" charset="0"/>
              <a:buChar char="•"/>
            </a:pPr>
            <a:r>
              <a:rPr lang="en-US" sz="1600" dirty="0">
                <a:solidFill>
                  <a:srgbClr val="000000"/>
                </a:solidFill>
              </a:rPr>
              <a:t>ITU-D (Development)</a:t>
            </a:r>
          </a:p>
          <a:p>
            <a:pPr>
              <a:buClr>
                <a:srgbClr val="0066A1"/>
              </a:buClr>
            </a:pPr>
            <a:r>
              <a:rPr lang="en-US" sz="1600" dirty="0">
                <a:solidFill>
                  <a:srgbClr val="000000"/>
                </a:solidFill>
              </a:rPr>
              <a:t>Example technical areas</a:t>
            </a:r>
          </a:p>
          <a:p>
            <a:pPr lvl="1">
              <a:buFont typeface="Arial" panose="020B0604020202020204" pitchFamily="34" charset="0"/>
              <a:buChar char="•"/>
            </a:pPr>
            <a:r>
              <a:rPr lang="en-US" sz="1600" dirty="0">
                <a:solidFill>
                  <a:srgbClr val="000000"/>
                </a:solidFill>
              </a:rPr>
              <a:t>Radio regulatory activities</a:t>
            </a:r>
          </a:p>
          <a:p>
            <a:pPr lvl="1">
              <a:buFont typeface="Arial" panose="020B0604020202020204" pitchFamily="34" charset="0"/>
              <a:buChar char="•"/>
            </a:pPr>
            <a:r>
              <a:rPr lang="en-US" sz="1600" dirty="0">
                <a:solidFill>
                  <a:srgbClr val="000000"/>
                </a:solidFill>
              </a:rPr>
              <a:t>Mobile broadband wireless access</a:t>
            </a: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6545" y="1588672"/>
            <a:ext cx="1152503" cy="100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72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E1AD-85AD-4C1D-B89A-BF20E8797D55}"/>
              </a:ext>
            </a:extLst>
          </p:cNvPr>
          <p:cNvSpPr>
            <a:spLocks noGrp="1"/>
          </p:cNvSpPr>
          <p:nvPr>
            <p:ph type="title"/>
          </p:nvPr>
        </p:nvSpPr>
        <p:spPr/>
        <p:txBody>
          <a:bodyPr>
            <a:normAutofit/>
          </a:bodyPr>
          <a:lstStyle/>
          <a:p>
            <a:r>
              <a:rPr lang="en-US" dirty="0">
                <a:latin typeface="Verdana (Headings)"/>
                <a:ea typeface="ＭＳ Ｐゴシック" charset="0"/>
                <a:cs typeface="Verdana (Headings)"/>
              </a:rPr>
              <a:t>National Collaboration </a:t>
            </a:r>
            <a:endParaRPr lang="en-US" dirty="0"/>
          </a:p>
        </p:txBody>
      </p:sp>
      <p:sp>
        <p:nvSpPr>
          <p:cNvPr id="4" name="Slide Number Placeholder 3">
            <a:extLst>
              <a:ext uri="{FF2B5EF4-FFF2-40B4-BE49-F238E27FC236}">
                <a16:creationId xmlns:a16="http://schemas.microsoft.com/office/drawing/2014/main" id="{9C71DE05-CAAD-4DCE-958E-E1F02F3F5217}"/>
              </a:ext>
            </a:extLst>
          </p:cNvPr>
          <p:cNvSpPr>
            <a:spLocks noGrp="1"/>
          </p:cNvSpPr>
          <p:nvPr>
            <p:ph type="sldNum" sz="quarter" idx="10"/>
          </p:nvPr>
        </p:nvSpPr>
        <p:spPr/>
        <p:txBody>
          <a:bodyPr/>
          <a:lstStyle/>
          <a:p>
            <a:fld id="{109D57CF-4CD8-6948-8A66-A1C7ACFCFC42}" type="slidenum">
              <a:rPr lang="en-US" smtClean="0"/>
              <a:pPr/>
              <a:t>19</a:t>
            </a:fld>
            <a:endParaRPr lang="en-US" dirty="0"/>
          </a:p>
        </p:txBody>
      </p:sp>
      <p:pic>
        <p:nvPicPr>
          <p:cNvPr id="8" name="Picture 4" descr="J:\~~~Temp_C\~~~Download\Map of World_2_cropped.jpg">
            <a:extLst>
              <a:ext uri="{FF2B5EF4-FFF2-40B4-BE49-F238E27FC236}">
                <a16:creationId xmlns:a16="http://schemas.microsoft.com/office/drawing/2014/main" id="{43C8B148-3914-47DF-8734-0E82884917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3531" y="1319649"/>
            <a:ext cx="6698231" cy="44078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D4D1FC0-2170-4ED0-9EFE-A52929252C37}"/>
              </a:ext>
            </a:extLst>
          </p:cNvPr>
          <p:cNvSpPr txBox="1">
            <a:spLocks/>
          </p:cNvSpPr>
          <p:nvPr/>
        </p:nvSpPr>
        <p:spPr>
          <a:xfrm>
            <a:off x="2078818" y="144993"/>
            <a:ext cx="8905875" cy="650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66A1"/>
                </a:solidFill>
                <a:latin typeface="Calibri" charset="0"/>
                <a:ea typeface="Calibri" charset="0"/>
                <a:cs typeface="Calibri" charset="0"/>
              </a:defRPr>
            </a:lvl1pPr>
          </a:lstStyle>
          <a:p>
            <a:endParaRPr lang="en-US" sz="3200" dirty="0">
              <a:latin typeface="Verdana (Headings)"/>
              <a:ea typeface="ＭＳ Ｐゴシック" charset="0"/>
              <a:cs typeface="Verdana (Headings)"/>
            </a:endParaRPr>
          </a:p>
        </p:txBody>
      </p:sp>
      <p:cxnSp>
        <p:nvCxnSpPr>
          <p:cNvPr id="10" name="Straight Arrow Connector 9">
            <a:extLst>
              <a:ext uri="{FF2B5EF4-FFF2-40B4-BE49-F238E27FC236}">
                <a16:creationId xmlns:a16="http://schemas.microsoft.com/office/drawing/2014/main" id="{C4F1E31A-AED7-4B1F-BDE8-C5C68F8E5D48}"/>
              </a:ext>
            </a:extLst>
          </p:cNvPr>
          <p:cNvCxnSpPr/>
          <p:nvPr/>
        </p:nvCxnSpPr>
        <p:spPr>
          <a:xfrm rot="10800000">
            <a:off x="3317544" y="3055356"/>
            <a:ext cx="57627" cy="8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
            <a:extLst>
              <a:ext uri="{FF2B5EF4-FFF2-40B4-BE49-F238E27FC236}">
                <a16:creationId xmlns:a16="http://schemas.microsoft.com/office/drawing/2014/main" id="{7B07A9D1-D695-490D-A39F-9242BC24D75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504" y="1930647"/>
            <a:ext cx="461139"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6">
            <a:extLst>
              <a:ext uri="{FF2B5EF4-FFF2-40B4-BE49-F238E27FC236}">
                <a16:creationId xmlns:a16="http://schemas.microsoft.com/office/drawing/2014/main" id="{D58619E1-0BF8-45E2-95D4-EB95F42497F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503" y="2384103"/>
            <a:ext cx="347688"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a:extLst>
              <a:ext uri="{FF2B5EF4-FFF2-40B4-BE49-F238E27FC236}">
                <a16:creationId xmlns:a16="http://schemas.microsoft.com/office/drawing/2014/main" id="{D0741C77-DA56-4A2B-BAF1-E34C0C69910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2275" y="2501100"/>
            <a:ext cx="316740"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07239662-F972-4B47-973B-EB9316B7820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0014" y="4130062"/>
            <a:ext cx="339894"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3493D24-E7C3-464A-BC71-57DFF89A7F9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69744" y="2676188"/>
            <a:ext cx="344199" cy="211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1E474DAB-4B07-4509-93FA-7666FF0307C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1049" y="2487239"/>
            <a:ext cx="347217" cy="27432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7">
            <a:extLst>
              <a:ext uri="{FF2B5EF4-FFF2-40B4-BE49-F238E27FC236}">
                <a16:creationId xmlns:a16="http://schemas.microsoft.com/office/drawing/2014/main" id="{79379366-1315-4B42-9314-5CE425BF964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67950" y="2487237"/>
            <a:ext cx="347880"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F5E0190D-2E84-44A0-AA10-E8647CE197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82661" y="2212668"/>
            <a:ext cx="347397"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3">
            <a:extLst>
              <a:ext uri="{FF2B5EF4-FFF2-40B4-BE49-F238E27FC236}">
                <a16:creationId xmlns:a16="http://schemas.microsoft.com/office/drawing/2014/main" id="{A5C99BED-DE69-4036-8D60-E231A507C363}"/>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40738" y="2501100"/>
            <a:ext cx="347220"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5FF60B83-C36C-4621-B218-F1D5858A3AF7}"/>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060167" y="2887736"/>
            <a:ext cx="342039"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527DBA2D-891D-41D7-9FA9-BB567E5B30A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35361" y="1932907"/>
            <a:ext cx="308634"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3E1F67E9-7D64-4840-93E2-FB9D6B32AAA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36526" y="1932908"/>
            <a:ext cx="311173" cy="262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0F8FBEDA-9C01-4B10-B817-9B48082B262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49604" y="2750576"/>
            <a:ext cx="387522"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a:extLst>
              <a:ext uri="{FF2B5EF4-FFF2-40B4-BE49-F238E27FC236}">
                <a16:creationId xmlns:a16="http://schemas.microsoft.com/office/drawing/2014/main" id="{555291F6-77F2-4F90-B5C1-9E208994439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34080" y="2212668"/>
            <a:ext cx="344253"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C2542823-9CD7-43D2-B321-6B980EFE739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867832" y="1932907"/>
            <a:ext cx="347397"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7E519267-7713-40D1-A346-CDBF697B80C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34387" y="2212668"/>
            <a:ext cx="347397" cy="27432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319FE259-610D-45C6-9EC9-5C75EA9CDDD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769960" y="3663975"/>
            <a:ext cx="330252"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a:extLst>
              <a:ext uri="{FF2B5EF4-FFF2-40B4-BE49-F238E27FC236}">
                <a16:creationId xmlns:a16="http://schemas.microsoft.com/office/drawing/2014/main" id="{F4073B2D-0EC9-41A2-8A1E-F9AEA437089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896419" y="2486674"/>
            <a:ext cx="347397" cy="274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a:extLst>
              <a:ext uri="{FF2B5EF4-FFF2-40B4-BE49-F238E27FC236}">
                <a16:creationId xmlns:a16="http://schemas.microsoft.com/office/drawing/2014/main" id="{8E529399-ECDB-46BE-B225-EBDDE8426CA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66252" y="3437425"/>
            <a:ext cx="308634" cy="269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Straight Connector 29">
            <a:extLst>
              <a:ext uri="{FF2B5EF4-FFF2-40B4-BE49-F238E27FC236}">
                <a16:creationId xmlns:a16="http://schemas.microsoft.com/office/drawing/2014/main" id="{1C3089A5-6A31-4E18-988C-F305A1495396}"/>
              </a:ext>
            </a:extLst>
          </p:cNvPr>
          <p:cNvCxnSpPr/>
          <p:nvPr/>
        </p:nvCxnSpPr>
        <p:spPr bwMode="auto">
          <a:xfrm flipH="1">
            <a:off x="8542887" y="1329174"/>
            <a:ext cx="14779" cy="4051738"/>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97845E04-E2E5-45B5-B289-EE0A2EA1BD96}"/>
              </a:ext>
            </a:extLst>
          </p:cNvPr>
          <p:cNvCxnSpPr/>
          <p:nvPr/>
        </p:nvCxnSpPr>
        <p:spPr bwMode="auto">
          <a:xfrm>
            <a:off x="6541890" y="3192234"/>
            <a:ext cx="2000996"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39C8EE6A-3BAD-47D8-B028-863ED875E3EE}"/>
              </a:ext>
            </a:extLst>
          </p:cNvPr>
          <p:cNvCxnSpPr/>
          <p:nvPr/>
        </p:nvCxnSpPr>
        <p:spPr bwMode="auto">
          <a:xfrm flipV="1">
            <a:off x="8567731" y="3192232"/>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48985A5D-1746-4861-A9C9-D67DDFF9801D}"/>
              </a:ext>
            </a:extLst>
          </p:cNvPr>
          <p:cNvCxnSpPr/>
          <p:nvPr/>
        </p:nvCxnSpPr>
        <p:spPr bwMode="auto">
          <a:xfrm>
            <a:off x="6541890" y="2760994"/>
            <a:ext cx="1390" cy="43124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CFE48DA2-A7A5-48C9-B624-2295459D45A1}"/>
              </a:ext>
            </a:extLst>
          </p:cNvPr>
          <p:cNvCxnSpPr/>
          <p:nvPr/>
        </p:nvCxnSpPr>
        <p:spPr bwMode="auto">
          <a:xfrm flipV="1">
            <a:off x="8558127" y="2327019"/>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AFC0BDEB-6299-4E7B-9545-C7DE83500C9D}"/>
              </a:ext>
            </a:extLst>
          </p:cNvPr>
          <p:cNvCxnSpPr/>
          <p:nvPr/>
        </p:nvCxnSpPr>
        <p:spPr bwMode="auto">
          <a:xfrm flipV="1">
            <a:off x="8580429" y="1329174"/>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D8E1ED93-80DD-4222-8E43-E8A7117A4983}"/>
              </a:ext>
            </a:extLst>
          </p:cNvPr>
          <p:cNvCxnSpPr/>
          <p:nvPr/>
        </p:nvCxnSpPr>
        <p:spPr bwMode="auto">
          <a:xfrm flipV="1">
            <a:off x="8566736" y="3933056"/>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37" name="Picture 2">
            <a:extLst>
              <a:ext uri="{FF2B5EF4-FFF2-40B4-BE49-F238E27FC236}">
                <a16:creationId xmlns:a16="http://schemas.microsoft.com/office/drawing/2014/main" id="{41B66B0D-12BC-4702-96B4-FD4A160A2D47}"/>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824523" y="1173205"/>
            <a:ext cx="614753" cy="57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7">
            <a:extLst>
              <a:ext uri="{FF2B5EF4-FFF2-40B4-BE49-F238E27FC236}">
                <a16:creationId xmlns:a16="http://schemas.microsoft.com/office/drawing/2014/main" id="{6D3022B3-D4F1-48BC-9EEA-E7950A15A18C}"/>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849762" y="2002626"/>
            <a:ext cx="619125"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0">
            <a:extLst>
              <a:ext uri="{FF2B5EF4-FFF2-40B4-BE49-F238E27FC236}">
                <a16:creationId xmlns:a16="http://schemas.microsoft.com/office/drawing/2014/main" id="{5DD3F38B-CFF9-42C6-9E1B-18D01B667CF8}"/>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8849762" y="2868383"/>
            <a:ext cx="1094339" cy="57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1">
            <a:extLst>
              <a:ext uri="{FF2B5EF4-FFF2-40B4-BE49-F238E27FC236}">
                <a16:creationId xmlns:a16="http://schemas.microsoft.com/office/drawing/2014/main" id="{422E6A38-2D32-492C-8DD2-723A70F08BB7}"/>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855560" y="4388929"/>
            <a:ext cx="613327" cy="61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4">
            <a:extLst>
              <a:ext uri="{FF2B5EF4-FFF2-40B4-BE49-F238E27FC236}">
                <a16:creationId xmlns:a16="http://schemas.microsoft.com/office/drawing/2014/main" id="{13C37061-B73D-42ED-AF72-6ADDA705923F}"/>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880960" y="5109008"/>
            <a:ext cx="1418741" cy="61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a:extLst>
              <a:ext uri="{FF2B5EF4-FFF2-40B4-BE49-F238E27FC236}">
                <a16:creationId xmlns:a16="http://schemas.microsoft.com/office/drawing/2014/main" id="{C611E2EF-BEC5-4396-8A24-6833BC2FEAEF}"/>
              </a:ext>
            </a:extLst>
          </p:cNvPr>
          <p:cNvCxnSpPr/>
          <p:nvPr/>
        </p:nvCxnSpPr>
        <p:spPr bwMode="auto">
          <a:xfrm flipV="1">
            <a:off x="8566736" y="4653136"/>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43" name="Picture 2" descr="中国南方电网">
            <a:extLst>
              <a:ext uri="{FF2B5EF4-FFF2-40B4-BE49-F238E27FC236}">
                <a16:creationId xmlns:a16="http://schemas.microsoft.com/office/drawing/2014/main" id="{98C85110-C502-4B65-ADA1-7836C1E3F98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904313" y="3746875"/>
            <a:ext cx="1802209" cy="447445"/>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BFF77E2C-F4CA-492A-B2D1-D23388252079}"/>
              </a:ext>
            </a:extLst>
          </p:cNvPr>
          <p:cNvCxnSpPr/>
          <p:nvPr/>
        </p:nvCxnSpPr>
        <p:spPr bwMode="auto">
          <a:xfrm flipV="1">
            <a:off x="8534895" y="5380912"/>
            <a:ext cx="269333" cy="2"/>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a16="http://schemas.microsoft.com/office/drawing/2014/main" id="{1E97930D-E1EB-4708-B97D-3E29CF7BAFE9}"/>
              </a:ext>
            </a:extLst>
          </p:cNvPr>
          <p:cNvSpPr txBox="1"/>
          <p:nvPr/>
        </p:nvSpPr>
        <p:spPr>
          <a:xfrm>
            <a:off x="10638261" y="2730031"/>
            <a:ext cx="1393331" cy="830997"/>
          </a:xfrm>
          <a:prstGeom prst="rect">
            <a:avLst/>
          </a:prstGeom>
          <a:noFill/>
        </p:spPr>
        <p:txBody>
          <a:bodyPr wrap="none" rtlCol="0">
            <a:spAutoFit/>
          </a:bodyPr>
          <a:lstStyle/>
          <a:p>
            <a:pPr algn="ctr"/>
            <a:r>
              <a:rPr lang="en-US" sz="2400" b="1" dirty="0"/>
              <a:t>China</a:t>
            </a:r>
          </a:p>
          <a:p>
            <a:pPr algn="ctr"/>
            <a:r>
              <a:rPr lang="en-US" sz="2400" b="1" dirty="0"/>
              <a:t>Examples</a:t>
            </a:r>
          </a:p>
        </p:txBody>
      </p:sp>
    </p:spTree>
    <p:extLst>
      <p:ext uri="{BB962C8B-B14F-4D97-AF65-F5344CB8AC3E}">
        <p14:creationId xmlns:p14="http://schemas.microsoft.com/office/powerpoint/2010/main" val="45824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5777" y="264529"/>
            <a:ext cx="6853188" cy="4543961"/>
          </a:xfrm>
        </p:spPr>
      </p:pic>
      <p:sp>
        <p:nvSpPr>
          <p:cNvPr id="4" name="Slide Number Placeholder 3"/>
          <p:cNvSpPr>
            <a:spLocks noGrp="1"/>
          </p:cNvSpPr>
          <p:nvPr>
            <p:ph type="sldNum" sz="quarter" idx="12"/>
          </p:nvPr>
        </p:nvSpPr>
        <p:spPr/>
        <p:txBody>
          <a:bodyPr/>
          <a:lstStyle/>
          <a:p>
            <a:fld id="{D0E52580-2A49-4A48-A515-9AF8FC220D7C}" type="slidenum">
              <a:rPr lang="en-US" smtClean="0"/>
              <a:t>2</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527" y="4867894"/>
            <a:ext cx="9686646" cy="1475700"/>
          </a:xfrm>
          <a:prstGeom prst="rect">
            <a:avLst/>
          </a:prstGeom>
        </p:spPr>
      </p:pic>
    </p:spTree>
    <p:extLst>
      <p:ext uri="{BB962C8B-B14F-4D97-AF65-F5344CB8AC3E}">
        <p14:creationId xmlns:p14="http://schemas.microsoft.com/office/powerpoint/2010/main" val="10222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IEEE Standards in the Market</a:t>
            </a:r>
          </a:p>
        </p:txBody>
      </p:sp>
      <p:sp>
        <p:nvSpPr>
          <p:cNvPr id="37" name="TextBox 36"/>
          <p:cNvSpPr txBox="1"/>
          <p:nvPr/>
        </p:nvSpPr>
        <p:spPr>
          <a:xfrm>
            <a:off x="3721768" y="-3545305"/>
            <a:ext cx="184731" cy="369332"/>
          </a:xfrm>
          <a:prstGeom prst="rect">
            <a:avLst/>
          </a:prstGeom>
          <a:noFill/>
        </p:spPr>
        <p:txBody>
          <a:bodyPr wrap="none" rtlCol="0">
            <a:spAutoFit/>
          </a:bodyPr>
          <a:lstStyle/>
          <a:p>
            <a:endParaRPr lang="en-US" dirty="0"/>
          </a:p>
        </p:txBody>
      </p:sp>
      <p:sp>
        <p:nvSpPr>
          <p:cNvPr id="38" name="TextBox 37"/>
          <p:cNvSpPr txBox="1"/>
          <p:nvPr/>
        </p:nvSpPr>
        <p:spPr>
          <a:xfrm>
            <a:off x="8983579" y="-930442"/>
            <a:ext cx="184731" cy="369332"/>
          </a:xfrm>
          <a:prstGeom prst="rect">
            <a:avLst/>
          </a:prstGeom>
          <a:noFill/>
        </p:spPr>
        <p:txBody>
          <a:bodyPr wrap="none" rtlCol="0">
            <a:spAutoFit/>
          </a:bodyPr>
          <a:lstStyle/>
          <a:p>
            <a:endParaRPr lang="en-US" dirty="0"/>
          </a:p>
        </p:txBody>
      </p:sp>
      <p:sp>
        <p:nvSpPr>
          <p:cNvPr id="83" name="TextBox 11"/>
          <p:cNvSpPr txBox="1">
            <a:spLocks noChangeArrowheads="1"/>
          </p:cNvSpPr>
          <p:nvPr/>
        </p:nvSpPr>
        <p:spPr bwMode="auto">
          <a:xfrm>
            <a:off x="478971" y="3045278"/>
            <a:ext cx="1713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sz="2800" b="1" dirty="0">
                <a:latin typeface="Calibri" charset="0"/>
                <a:ea typeface="Calibri" charset="0"/>
                <a:cs typeface="Calibri" charset="0"/>
              </a:rPr>
              <a:t>IEEE 802.3</a:t>
            </a:r>
          </a:p>
        </p:txBody>
      </p:sp>
      <p:sp>
        <p:nvSpPr>
          <p:cNvPr id="84" name="Left-Right Arrow 83"/>
          <p:cNvSpPr>
            <a:spLocks noChangeArrowheads="1"/>
          </p:cNvSpPr>
          <p:nvPr/>
        </p:nvSpPr>
        <p:spPr bwMode="auto">
          <a:xfrm>
            <a:off x="4739339" y="2987233"/>
            <a:ext cx="2335616" cy="526569"/>
          </a:xfrm>
          <a:prstGeom prst="leftRightArrow">
            <a:avLst>
              <a:gd name="adj1" fmla="val 50000"/>
              <a:gd name="adj2" fmla="val 49996"/>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sp>
        <p:nvSpPr>
          <p:cNvPr id="85" name="Left-Right Arrow 84"/>
          <p:cNvSpPr>
            <a:spLocks noChangeArrowheads="1"/>
          </p:cNvSpPr>
          <p:nvPr/>
        </p:nvSpPr>
        <p:spPr bwMode="auto">
          <a:xfrm>
            <a:off x="4739339" y="3695937"/>
            <a:ext cx="2335616" cy="526564"/>
          </a:xfrm>
          <a:prstGeom prst="leftRightArrow">
            <a:avLst>
              <a:gd name="adj1" fmla="val 50000"/>
              <a:gd name="adj2" fmla="val 49996"/>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sp>
        <p:nvSpPr>
          <p:cNvPr id="86" name="TextBox 16"/>
          <p:cNvSpPr txBox="1">
            <a:spLocks noChangeArrowheads="1"/>
          </p:cNvSpPr>
          <p:nvPr/>
        </p:nvSpPr>
        <p:spPr bwMode="auto">
          <a:xfrm>
            <a:off x="478971" y="3797889"/>
            <a:ext cx="2175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sz="2800" b="1" dirty="0">
                <a:latin typeface="Calibri" charset="0"/>
                <a:ea typeface="Calibri" charset="0"/>
                <a:cs typeface="Calibri" charset="0"/>
              </a:rPr>
              <a:t>IEEE 802.15.4</a:t>
            </a:r>
          </a:p>
        </p:txBody>
      </p:sp>
      <p:sp>
        <p:nvSpPr>
          <p:cNvPr id="87" name="Left-Right Arrow 86"/>
          <p:cNvSpPr>
            <a:spLocks noChangeArrowheads="1"/>
          </p:cNvSpPr>
          <p:nvPr/>
        </p:nvSpPr>
        <p:spPr bwMode="auto">
          <a:xfrm>
            <a:off x="4719627" y="5130802"/>
            <a:ext cx="2375040" cy="526569"/>
          </a:xfrm>
          <a:prstGeom prst="leftRightArrow">
            <a:avLst>
              <a:gd name="adj1" fmla="val 50000"/>
              <a:gd name="adj2" fmla="val 50001"/>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sp>
        <p:nvSpPr>
          <p:cNvPr id="88" name="TextBox 21"/>
          <p:cNvSpPr txBox="1">
            <a:spLocks noChangeArrowheads="1"/>
          </p:cNvSpPr>
          <p:nvPr/>
        </p:nvSpPr>
        <p:spPr bwMode="auto">
          <a:xfrm>
            <a:off x="478971" y="4495294"/>
            <a:ext cx="2233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sz="2800" b="1" dirty="0">
                <a:latin typeface="Calibri" charset="0"/>
                <a:ea typeface="Calibri" charset="0"/>
                <a:cs typeface="Calibri" charset="0"/>
              </a:rPr>
              <a:t>IEEE 1547</a:t>
            </a:r>
          </a:p>
        </p:txBody>
      </p:sp>
      <p:sp>
        <p:nvSpPr>
          <p:cNvPr id="89" name="TextBox 25"/>
          <p:cNvSpPr txBox="1">
            <a:spLocks noChangeArrowheads="1"/>
          </p:cNvSpPr>
          <p:nvPr/>
        </p:nvSpPr>
        <p:spPr bwMode="auto">
          <a:xfrm>
            <a:off x="478971" y="1561551"/>
            <a:ext cx="18966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sz="2800" b="1" dirty="0">
                <a:latin typeface="Calibri" charset="0"/>
                <a:ea typeface="Calibri" charset="0"/>
                <a:cs typeface="Calibri" charset="0"/>
              </a:rPr>
              <a:t>IEEE 802.11</a:t>
            </a:r>
          </a:p>
        </p:txBody>
      </p:sp>
      <p:sp>
        <p:nvSpPr>
          <p:cNvPr id="90" name="Left-Right Arrow 89"/>
          <p:cNvSpPr>
            <a:spLocks noChangeArrowheads="1"/>
          </p:cNvSpPr>
          <p:nvPr/>
        </p:nvSpPr>
        <p:spPr bwMode="auto">
          <a:xfrm>
            <a:off x="4778521" y="1448368"/>
            <a:ext cx="2335858" cy="545829"/>
          </a:xfrm>
          <a:prstGeom prst="leftRightArrow">
            <a:avLst>
              <a:gd name="adj1" fmla="val 50000"/>
              <a:gd name="adj2" fmla="val 50003"/>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sp>
        <p:nvSpPr>
          <p:cNvPr id="91" name="TextBox 28"/>
          <p:cNvSpPr txBox="1">
            <a:spLocks noChangeArrowheads="1"/>
          </p:cNvSpPr>
          <p:nvPr/>
        </p:nvSpPr>
        <p:spPr bwMode="auto">
          <a:xfrm>
            <a:off x="478971" y="2287253"/>
            <a:ext cx="161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sz="2800" b="1" dirty="0">
                <a:latin typeface="Calibri" charset="0"/>
                <a:ea typeface="Calibri" charset="0"/>
                <a:cs typeface="Calibri" charset="0"/>
              </a:rPr>
              <a:t>IEEE 1800</a:t>
            </a:r>
          </a:p>
        </p:txBody>
      </p:sp>
      <p:sp>
        <p:nvSpPr>
          <p:cNvPr id="92" name="Left-Right Arrow 91"/>
          <p:cNvSpPr>
            <a:spLocks noChangeArrowheads="1"/>
          </p:cNvSpPr>
          <p:nvPr/>
        </p:nvSpPr>
        <p:spPr bwMode="auto">
          <a:xfrm>
            <a:off x="4762128" y="2235065"/>
            <a:ext cx="2312827" cy="532110"/>
          </a:xfrm>
          <a:prstGeom prst="leftRightArrow">
            <a:avLst>
              <a:gd name="adj1" fmla="val 50000"/>
              <a:gd name="adj2" fmla="val 50007"/>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pic>
        <p:nvPicPr>
          <p:cNvPr id="93" name="Picture 10"/>
          <p:cNvPicPr>
            <a:picLocks noChangeAspect="1"/>
          </p:cNvPicPr>
          <p:nvPr/>
        </p:nvPicPr>
        <p:blipFill rotWithShape="1">
          <a:blip r:embed="rId4">
            <a:extLst>
              <a:ext uri="{28A0092B-C50C-407E-A947-70E740481C1C}">
                <a14:useLocalDpi xmlns:a14="http://schemas.microsoft.com/office/drawing/2010/main"/>
              </a:ext>
            </a:extLst>
          </a:blip>
          <a:srcRect l="19687" t="18992" r="20668" b="24382"/>
          <a:stretch/>
        </p:blipFill>
        <p:spPr bwMode="auto">
          <a:xfrm>
            <a:off x="8171303" y="2902983"/>
            <a:ext cx="1550065" cy="5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399661" y="3731081"/>
            <a:ext cx="1093349" cy="65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22"/>
          <p:cNvSpPr txBox="1">
            <a:spLocks noChangeArrowheads="1"/>
          </p:cNvSpPr>
          <p:nvPr/>
        </p:nvSpPr>
        <p:spPr bwMode="auto">
          <a:xfrm>
            <a:off x="7950887" y="4474723"/>
            <a:ext cx="402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a:spcBef>
                <a:spcPct val="0"/>
              </a:spcBef>
              <a:buSzTx/>
              <a:buNone/>
            </a:pPr>
            <a:r>
              <a:rPr lang="en-US" b="1" dirty="0"/>
              <a:t>Distributed Resource</a:t>
            </a:r>
            <a:endParaRPr lang="en-US" altLang="x-none" b="1" dirty="0">
              <a:latin typeface="Calibri" charset="0"/>
              <a:ea typeface="Calibri" charset="0"/>
              <a:cs typeface="Calibri" charset="0"/>
            </a:endParaRPr>
          </a:p>
        </p:txBody>
      </p:sp>
      <p:pic>
        <p:nvPicPr>
          <p:cNvPr id="96" name="Picture 27"/>
          <p:cNvPicPr>
            <a:picLocks noChangeAspect="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a:ext>
            </a:extLst>
          </a:blip>
          <a:srcRect l="15048" t="26234" r="15041" b="30898"/>
          <a:stretch/>
        </p:blipFill>
        <p:spPr bwMode="auto">
          <a:xfrm>
            <a:off x="7928720" y="1239313"/>
            <a:ext cx="2375100" cy="7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30"/>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862420" y="2201644"/>
            <a:ext cx="2792414" cy="54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Left-Right Arrow 97"/>
          <p:cNvSpPr>
            <a:spLocks noChangeArrowheads="1"/>
          </p:cNvSpPr>
          <p:nvPr/>
        </p:nvSpPr>
        <p:spPr bwMode="auto">
          <a:xfrm>
            <a:off x="4739339" y="4383675"/>
            <a:ext cx="2375040" cy="526569"/>
          </a:xfrm>
          <a:prstGeom prst="leftRightArrow">
            <a:avLst>
              <a:gd name="adj1" fmla="val 50000"/>
              <a:gd name="adj2" fmla="val 50001"/>
            </a:avLst>
          </a:prstGeom>
          <a:solidFill>
            <a:srgbClr val="009FDA"/>
          </a:solidFill>
          <a:ln w="9525">
            <a:noFill/>
            <a:miter lim="800000"/>
            <a:headEnd/>
            <a:tailEnd/>
          </a:ln>
          <a:effectLst>
            <a:outerShdw blurRad="40000" dist="23000" dir="5400000" rotWithShape="0">
              <a:srgbClr val="000000">
                <a:alpha val="34998"/>
              </a:srgbClr>
            </a:outerShdw>
          </a:effectLst>
        </p:spPr>
        <p:txBody>
          <a:bodyPr anchor="ct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algn="ctr" eaLnBrk="1" hangingPunct="1">
              <a:spcBef>
                <a:spcPct val="0"/>
              </a:spcBef>
              <a:buSzTx/>
              <a:buFontTx/>
              <a:buNone/>
              <a:defRPr/>
            </a:pPr>
            <a:endParaRPr lang="x-none" altLang="x-none" sz="3200">
              <a:solidFill>
                <a:srgbClr val="FFFFFF"/>
              </a:solidFill>
            </a:endParaRPr>
          </a:p>
        </p:txBody>
      </p:sp>
      <p:sp>
        <p:nvSpPr>
          <p:cNvPr id="99" name="TextBox 21"/>
          <p:cNvSpPr txBox="1">
            <a:spLocks noChangeArrowheads="1"/>
          </p:cNvSpPr>
          <p:nvPr/>
        </p:nvSpPr>
        <p:spPr bwMode="auto">
          <a:xfrm>
            <a:off x="478971" y="5183515"/>
            <a:ext cx="491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SzPct val="135000"/>
              <a:buBlip>
                <a:blip r:embed="rId3"/>
              </a:buBlip>
              <a:defRPr sz="2400">
                <a:solidFill>
                  <a:schemeClr val="tx1"/>
                </a:solidFill>
                <a:latin typeface="Verdana" charset="0"/>
                <a:ea typeface="ＭＳ Ｐゴシック" charset="-128"/>
              </a:defRPr>
            </a:lvl1pPr>
            <a:lvl2pPr marL="742950" indent="-285750">
              <a:spcBef>
                <a:spcPts val="800"/>
              </a:spcBef>
              <a:buClr>
                <a:srgbClr val="595959"/>
              </a:buClr>
              <a:buFont typeface="Lucida Grande" charset="0"/>
              <a:buChar char="–"/>
              <a:defRPr sz="2000">
                <a:solidFill>
                  <a:schemeClr val="tx1"/>
                </a:solidFill>
                <a:latin typeface="Verdana" charset="0"/>
                <a:ea typeface="ＭＳ Ｐゴシック" charset="-128"/>
              </a:defRPr>
            </a:lvl2pPr>
            <a:lvl3pPr marL="1143000" indent="-228600">
              <a:spcBef>
                <a:spcPts val="700"/>
              </a:spcBef>
              <a:buClr>
                <a:srgbClr val="595959"/>
              </a:buClr>
              <a:buFont typeface="Wingdings" charset="2"/>
              <a:buChar char="§"/>
              <a:defRPr>
                <a:solidFill>
                  <a:schemeClr val="tx1"/>
                </a:solidFill>
                <a:latin typeface="Verdana" charset="0"/>
                <a:ea typeface="ＭＳ Ｐゴシック" charset="-128"/>
              </a:defRPr>
            </a:lvl3pPr>
            <a:lvl4pPr marL="1600200" indent="-228600">
              <a:spcBef>
                <a:spcPts val="600"/>
              </a:spcBef>
              <a:buClr>
                <a:srgbClr val="595959"/>
              </a:buClr>
              <a:buFont typeface="Arial" charset="0"/>
              <a:buChar char="–"/>
              <a:defRPr sz="1600">
                <a:solidFill>
                  <a:schemeClr val="tx1"/>
                </a:solidFill>
                <a:latin typeface="Verdana" charset="0"/>
                <a:ea typeface="ＭＳ Ｐゴシック" charset="-128"/>
              </a:defRPr>
            </a:lvl4pPr>
            <a:lvl5pPr marL="2057400" indent="-228600">
              <a:spcBef>
                <a:spcPts val="600"/>
              </a:spcBef>
              <a:buClr>
                <a:srgbClr val="7F7F7F"/>
              </a:buClr>
              <a:buFont typeface="Wingdings" charset="2"/>
              <a:buChar char="§"/>
              <a:defRPr sz="1600">
                <a:solidFill>
                  <a:schemeClr val="tx1"/>
                </a:solidFill>
                <a:latin typeface="Verdana" charset="0"/>
                <a:ea typeface="ＭＳ Ｐゴシック" charset="-128"/>
              </a:defRPr>
            </a:lvl5pPr>
            <a:lvl6pPr marL="25146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6pPr>
            <a:lvl7pPr marL="29718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7pPr>
            <a:lvl8pPr marL="34290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8pPr>
            <a:lvl9pPr marL="3886200" indent="-228600" defTabSz="457200" eaLnBrk="0" fontAlgn="base" hangingPunct="0">
              <a:spcBef>
                <a:spcPts val="600"/>
              </a:spcBef>
              <a:spcAft>
                <a:spcPct val="0"/>
              </a:spcAft>
              <a:buClr>
                <a:srgbClr val="7F7F7F"/>
              </a:buClr>
              <a:buFont typeface="Wingdings" charset="2"/>
              <a:buChar char="§"/>
              <a:defRPr sz="1600">
                <a:solidFill>
                  <a:schemeClr val="tx1"/>
                </a:solidFill>
                <a:latin typeface="Verdana" charset="0"/>
                <a:ea typeface="ＭＳ Ｐゴシック" charset="-128"/>
              </a:defRPr>
            </a:lvl9pPr>
          </a:lstStyle>
          <a:p>
            <a:pPr eaLnBrk="1" hangingPunct="1">
              <a:spcBef>
                <a:spcPct val="0"/>
              </a:spcBef>
              <a:buSzTx/>
              <a:buFontTx/>
              <a:buNone/>
            </a:pPr>
            <a:r>
              <a:rPr lang="en-US" altLang="x-none" b="1" dirty="0">
                <a:latin typeface="Calibri" charset="0"/>
                <a:ea typeface="Calibri" charset="0"/>
                <a:cs typeface="Calibri" charset="0"/>
              </a:rPr>
              <a:t>National Electrical Safety Code®</a:t>
            </a:r>
          </a:p>
        </p:txBody>
      </p:sp>
      <p:pic>
        <p:nvPicPr>
          <p:cNvPr id="100" name="Picture 9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41005" y="5095246"/>
            <a:ext cx="750515" cy="604909"/>
          </a:xfrm>
          <a:prstGeom prst="rect">
            <a:avLst/>
          </a:prstGeom>
        </p:spPr>
      </p:pic>
      <p:sp>
        <p:nvSpPr>
          <p:cNvPr id="4" name="TextBox 3"/>
          <p:cNvSpPr txBox="1"/>
          <p:nvPr/>
        </p:nvSpPr>
        <p:spPr>
          <a:xfrm>
            <a:off x="10154087" y="3045278"/>
            <a:ext cx="1477007" cy="523220"/>
          </a:xfrm>
          <a:prstGeom prst="rect">
            <a:avLst/>
          </a:prstGeom>
          <a:noFill/>
        </p:spPr>
        <p:txBody>
          <a:bodyPr wrap="none" rtlCol="0">
            <a:spAutoFit/>
          </a:bodyPr>
          <a:lstStyle/>
          <a:p>
            <a:r>
              <a:rPr lang="en-US" sz="2800" b="1" dirty="0"/>
              <a:t>Ethernet</a:t>
            </a:r>
          </a:p>
        </p:txBody>
      </p:sp>
      <p:sp>
        <p:nvSpPr>
          <p:cNvPr id="3" name="Slide Number Placeholder 2">
            <a:extLst>
              <a:ext uri="{FF2B5EF4-FFF2-40B4-BE49-F238E27FC236}">
                <a16:creationId xmlns:a16="http://schemas.microsoft.com/office/drawing/2014/main" id="{CF9451A3-0AC2-4662-9F22-EA8E8DCD2B54}"/>
              </a:ext>
            </a:extLst>
          </p:cNvPr>
          <p:cNvSpPr>
            <a:spLocks noGrp="1"/>
          </p:cNvSpPr>
          <p:nvPr>
            <p:ph type="sldNum" sz="quarter" idx="10"/>
          </p:nvPr>
        </p:nvSpPr>
        <p:spPr/>
        <p:txBody>
          <a:bodyPr/>
          <a:lstStyle/>
          <a:p>
            <a:fld id="{109D57CF-4CD8-6948-8A66-A1C7ACFCFC42}" type="slidenum">
              <a:rPr lang="en-US" smtClean="0"/>
              <a:pPr/>
              <a:t>20</a:t>
            </a:fld>
            <a:endParaRPr lang="en-US" dirty="0"/>
          </a:p>
        </p:txBody>
      </p:sp>
    </p:spTree>
    <p:extLst>
      <p:ext uri="{BB962C8B-B14F-4D97-AF65-F5344CB8AC3E}">
        <p14:creationId xmlns:p14="http://schemas.microsoft.com/office/powerpoint/2010/main" val="30009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IEEE Standards Drive Markets (Individual Project)</a:t>
            </a:r>
          </a:p>
        </p:txBody>
      </p:sp>
      <p:sp>
        <p:nvSpPr>
          <p:cNvPr id="4" name="Slide Number Placeholder 3"/>
          <p:cNvSpPr>
            <a:spLocks noGrp="1"/>
          </p:cNvSpPr>
          <p:nvPr>
            <p:ph type="sldNum" sz="quarter" idx="10"/>
          </p:nvPr>
        </p:nvSpPr>
        <p:spPr/>
        <p:txBody>
          <a:bodyPr/>
          <a:lstStyle/>
          <a:p>
            <a:fld id="{109D57CF-4CD8-6948-8A66-A1C7ACFCFC42}" type="slidenum">
              <a:rPr lang="en-US" smtClean="0"/>
              <a:pPr/>
              <a:t>21</a:t>
            </a:fld>
            <a:endParaRPr lang="en-US" dirty="0"/>
          </a:p>
        </p:txBody>
      </p:sp>
      <p:sp>
        <p:nvSpPr>
          <p:cNvPr id="5" name="Text Placeholder 4"/>
          <p:cNvSpPr>
            <a:spLocks noGrp="1"/>
          </p:cNvSpPr>
          <p:nvPr>
            <p:ph type="body" sz="quarter" idx="16"/>
          </p:nvPr>
        </p:nvSpPr>
        <p:spPr/>
        <p:txBody>
          <a:bodyPr/>
          <a:lstStyle/>
          <a:p>
            <a:r>
              <a:rPr lang="en-US" dirty="0"/>
              <a:t>IEEE 802.11 (Wireless LAN)</a:t>
            </a:r>
          </a:p>
        </p:txBody>
      </p:sp>
      <p:cxnSp>
        <p:nvCxnSpPr>
          <p:cNvPr id="128" name="Straight Connector 127"/>
          <p:cNvCxnSpPr/>
          <p:nvPr/>
        </p:nvCxnSpPr>
        <p:spPr bwMode="auto">
          <a:xfrm>
            <a:off x="5899605" y="1276287"/>
            <a:ext cx="3330934" cy="0"/>
          </a:xfrm>
          <a:prstGeom prst="line">
            <a:avLst/>
          </a:prstGeom>
          <a:noFill/>
          <a:ln w="25400" cap="flat" cmpd="sng" algn="ctr">
            <a:solidFill>
              <a:srgbClr val="FFFFFF">
                <a:lumMod val="75000"/>
              </a:srgbClr>
            </a:solidFill>
            <a:prstDash val="solid"/>
            <a:headEnd type="none" w="med" len="med"/>
            <a:tailEnd type="none" w="med" len="med"/>
          </a:ln>
          <a:effectLst/>
        </p:spPr>
      </p:cxnSp>
      <p:sp>
        <p:nvSpPr>
          <p:cNvPr id="129" name="Rectangle 7"/>
          <p:cNvSpPr>
            <a:spLocks noChangeArrowheads="1"/>
          </p:cNvSpPr>
          <p:nvPr/>
        </p:nvSpPr>
        <p:spPr bwMode="auto">
          <a:xfrm>
            <a:off x="1760512" y="2182761"/>
            <a:ext cx="2828587" cy="83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lvl="1" eaLnBrk="0" fontAlgn="base" hangingPunct="0">
              <a:spcBef>
                <a:spcPct val="20000"/>
              </a:spcBef>
              <a:spcAft>
                <a:spcPct val="0"/>
              </a:spcAft>
              <a:buClr>
                <a:srgbClr val="6E8076"/>
              </a:buClr>
            </a:pPr>
            <a:r>
              <a:rPr lang="en-AU" sz="1600" b="1" dirty="0">
                <a:solidFill>
                  <a:srgbClr val="000000"/>
                </a:solidFill>
                <a:latin typeface="Verdana" pitchFamily="34" charset="0"/>
                <a:ea typeface="ＭＳ Ｐゴシック" charset="-128"/>
              </a:rPr>
              <a:t>Market size &amp; diversity continues to increase</a:t>
            </a:r>
          </a:p>
        </p:txBody>
      </p:sp>
      <p:cxnSp>
        <p:nvCxnSpPr>
          <p:cNvPr id="130" name="Straight Connector 129"/>
          <p:cNvCxnSpPr/>
          <p:nvPr/>
        </p:nvCxnSpPr>
        <p:spPr bwMode="auto">
          <a:xfrm>
            <a:off x="5899605" y="4315241"/>
            <a:ext cx="3330934" cy="0"/>
          </a:xfrm>
          <a:prstGeom prst="line">
            <a:avLst/>
          </a:prstGeom>
          <a:noFill/>
          <a:ln w="25400" cap="flat" cmpd="sng" algn="ctr">
            <a:solidFill>
              <a:srgbClr val="FFFFFF">
                <a:lumMod val="75000"/>
              </a:srgbClr>
            </a:solidFill>
            <a:prstDash val="solid"/>
            <a:headEnd type="none" w="med" len="med"/>
            <a:tailEnd type="none" w="med" len="med"/>
          </a:ln>
          <a:effectLst/>
        </p:spPr>
      </p:cxnSp>
      <p:sp>
        <p:nvSpPr>
          <p:cNvPr id="131" name="TextBox 13"/>
          <p:cNvSpPr txBox="1">
            <a:spLocks noChangeArrowheads="1"/>
          </p:cNvSpPr>
          <p:nvPr/>
        </p:nvSpPr>
        <p:spPr bwMode="auto">
          <a:xfrm>
            <a:off x="9496545" y="3974801"/>
            <a:ext cx="70403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1100" dirty="0">
                <a:solidFill>
                  <a:srgbClr val="6E8076">
                    <a:lumMod val="75000"/>
                  </a:srgbClr>
                </a:solidFill>
                <a:ea typeface="ＭＳ Ｐゴシック" charset="-128"/>
              </a:rPr>
              <a:t>1 million</a:t>
            </a:r>
          </a:p>
          <a:p>
            <a:pPr algn="ctr" eaLnBrk="0" fontAlgn="base" hangingPunct="0">
              <a:spcBef>
                <a:spcPct val="0"/>
              </a:spcBef>
              <a:spcAft>
                <a:spcPct val="0"/>
              </a:spcAft>
            </a:pPr>
            <a:r>
              <a:rPr lang="en-US" sz="1100" dirty="0">
                <a:solidFill>
                  <a:srgbClr val="6E8076">
                    <a:lumMod val="75000"/>
                  </a:srgbClr>
                </a:solidFill>
                <a:ea typeface="ＭＳ Ｐゴシック" charset="-128"/>
              </a:rPr>
              <a:t>Units </a:t>
            </a:r>
          </a:p>
          <a:p>
            <a:pPr algn="ctr" eaLnBrk="0" fontAlgn="base" hangingPunct="0">
              <a:spcBef>
                <a:spcPct val="0"/>
              </a:spcBef>
              <a:spcAft>
                <a:spcPct val="0"/>
              </a:spcAft>
            </a:pPr>
            <a:r>
              <a:rPr lang="en-US" sz="1100" dirty="0">
                <a:solidFill>
                  <a:srgbClr val="6E8076">
                    <a:lumMod val="75000"/>
                  </a:srgbClr>
                </a:solidFill>
                <a:ea typeface="ＭＳ Ｐゴシック" charset="-128"/>
              </a:rPr>
              <a:t>per day</a:t>
            </a:r>
          </a:p>
        </p:txBody>
      </p:sp>
      <p:sp>
        <p:nvSpPr>
          <p:cNvPr id="132" name="Rectangle 13"/>
          <p:cNvSpPr>
            <a:spLocks noChangeArrowheads="1"/>
          </p:cNvSpPr>
          <p:nvPr/>
        </p:nvSpPr>
        <p:spPr bwMode="auto">
          <a:xfrm>
            <a:off x="6169362" y="5188445"/>
            <a:ext cx="419100" cy="4937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3" name="Rectangle 14"/>
          <p:cNvSpPr>
            <a:spLocks noChangeArrowheads="1"/>
          </p:cNvSpPr>
          <p:nvPr/>
        </p:nvSpPr>
        <p:spPr bwMode="auto">
          <a:xfrm>
            <a:off x="7207587" y="4769345"/>
            <a:ext cx="419100" cy="9128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4" name="Rectangle 15"/>
          <p:cNvSpPr>
            <a:spLocks noChangeArrowheads="1"/>
          </p:cNvSpPr>
          <p:nvPr/>
        </p:nvSpPr>
        <p:spPr bwMode="auto">
          <a:xfrm>
            <a:off x="7207587" y="4131171"/>
            <a:ext cx="419100" cy="63817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5" name="Rectangle 16"/>
          <p:cNvSpPr>
            <a:spLocks noChangeArrowheads="1"/>
          </p:cNvSpPr>
          <p:nvPr/>
        </p:nvSpPr>
        <p:spPr bwMode="auto">
          <a:xfrm>
            <a:off x="6169362" y="4972545"/>
            <a:ext cx="419100" cy="2159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6" name="Rectangle 17"/>
          <p:cNvSpPr>
            <a:spLocks noChangeArrowheads="1"/>
          </p:cNvSpPr>
          <p:nvPr/>
        </p:nvSpPr>
        <p:spPr bwMode="auto">
          <a:xfrm>
            <a:off x="7207587" y="3335832"/>
            <a:ext cx="419100" cy="79533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7" name="Rectangle 18"/>
          <p:cNvSpPr>
            <a:spLocks noChangeArrowheads="1"/>
          </p:cNvSpPr>
          <p:nvPr/>
        </p:nvSpPr>
        <p:spPr bwMode="auto">
          <a:xfrm>
            <a:off x="6169362" y="4797921"/>
            <a:ext cx="419100" cy="17462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8" name="Rectangle 19"/>
          <p:cNvSpPr>
            <a:spLocks noChangeArrowheads="1"/>
          </p:cNvSpPr>
          <p:nvPr/>
        </p:nvSpPr>
        <p:spPr bwMode="auto">
          <a:xfrm>
            <a:off x="7207587" y="3045320"/>
            <a:ext cx="419100" cy="29051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39" name="Rectangle 20"/>
          <p:cNvSpPr>
            <a:spLocks noChangeArrowheads="1"/>
          </p:cNvSpPr>
          <p:nvPr/>
        </p:nvSpPr>
        <p:spPr bwMode="auto">
          <a:xfrm>
            <a:off x="6169362" y="4783632"/>
            <a:ext cx="419100" cy="14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40" name="Rectangle 21"/>
          <p:cNvSpPr>
            <a:spLocks noChangeArrowheads="1"/>
          </p:cNvSpPr>
          <p:nvPr/>
        </p:nvSpPr>
        <p:spPr bwMode="auto">
          <a:xfrm>
            <a:off x="7207587" y="3016746"/>
            <a:ext cx="419100" cy="285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41" name="Line 22"/>
          <p:cNvSpPr>
            <a:spLocks noChangeShapeType="1"/>
          </p:cNvSpPr>
          <p:nvPr/>
        </p:nvSpPr>
        <p:spPr bwMode="auto">
          <a:xfrm>
            <a:off x="5858212" y="1173857"/>
            <a:ext cx="0" cy="4545919"/>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42" name="Line 31"/>
          <p:cNvSpPr>
            <a:spLocks noChangeShapeType="1"/>
          </p:cNvSpPr>
          <p:nvPr/>
        </p:nvSpPr>
        <p:spPr bwMode="auto">
          <a:xfrm>
            <a:off x="5858213" y="5719775"/>
            <a:ext cx="337232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43" name="Rectangle 36"/>
          <p:cNvSpPr>
            <a:spLocks noChangeArrowheads="1"/>
          </p:cNvSpPr>
          <p:nvPr/>
        </p:nvSpPr>
        <p:spPr bwMode="auto">
          <a:xfrm>
            <a:off x="5533703" y="5655086"/>
            <a:ext cx="1362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0</a:t>
            </a:r>
            <a:endParaRPr lang="en-US" dirty="0">
              <a:solidFill>
                <a:srgbClr val="000000"/>
              </a:solidFill>
              <a:latin typeface="Verdana" pitchFamily="34" charset="0"/>
              <a:ea typeface="ＭＳ Ｐゴシック" charset="-128"/>
            </a:endParaRPr>
          </a:p>
        </p:txBody>
      </p:sp>
      <p:sp>
        <p:nvSpPr>
          <p:cNvPr id="144" name="Rectangle 37"/>
          <p:cNvSpPr>
            <a:spLocks noChangeArrowheads="1"/>
          </p:cNvSpPr>
          <p:nvPr/>
        </p:nvSpPr>
        <p:spPr bwMode="auto">
          <a:xfrm>
            <a:off x="5249811" y="5315127"/>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100</a:t>
            </a:r>
            <a:endParaRPr lang="en-US" dirty="0">
              <a:solidFill>
                <a:srgbClr val="000000"/>
              </a:solidFill>
              <a:latin typeface="Verdana" pitchFamily="34" charset="0"/>
              <a:ea typeface="ＭＳ Ｐゴシック" charset="-128"/>
            </a:endParaRPr>
          </a:p>
        </p:txBody>
      </p:sp>
      <p:sp>
        <p:nvSpPr>
          <p:cNvPr id="145" name="Rectangle 38"/>
          <p:cNvSpPr>
            <a:spLocks noChangeArrowheads="1"/>
          </p:cNvSpPr>
          <p:nvPr/>
        </p:nvSpPr>
        <p:spPr bwMode="auto">
          <a:xfrm>
            <a:off x="5249811" y="4911585"/>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200</a:t>
            </a:r>
            <a:endParaRPr lang="en-US" dirty="0">
              <a:solidFill>
                <a:srgbClr val="000000"/>
              </a:solidFill>
              <a:latin typeface="Verdana" pitchFamily="34" charset="0"/>
              <a:ea typeface="ＭＳ Ｐゴシック" charset="-128"/>
            </a:endParaRPr>
          </a:p>
        </p:txBody>
      </p:sp>
      <p:sp>
        <p:nvSpPr>
          <p:cNvPr id="146" name="Rectangle 39"/>
          <p:cNvSpPr>
            <a:spLocks noChangeArrowheads="1"/>
          </p:cNvSpPr>
          <p:nvPr/>
        </p:nvSpPr>
        <p:spPr bwMode="auto">
          <a:xfrm>
            <a:off x="5249811" y="4462322"/>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300</a:t>
            </a:r>
            <a:endParaRPr lang="en-US" dirty="0">
              <a:solidFill>
                <a:srgbClr val="000000"/>
              </a:solidFill>
              <a:latin typeface="Verdana" pitchFamily="34" charset="0"/>
              <a:ea typeface="ＭＳ Ｐゴシック" charset="-128"/>
            </a:endParaRPr>
          </a:p>
        </p:txBody>
      </p:sp>
      <p:sp>
        <p:nvSpPr>
          <p:cNvPr id="147" name="Rectangle 40"/>
          <p:cNvSpPr>
            <a:spLocks noChangeArrowheads="1"/>
          </p:cNvSpPr>
          <p:nvPr/>
        </p:nvSpPr>
        <p:spPr bwMode="auto">
          <a:xfrm>
            <a:off x="5249811" y="4019727"/>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400</a:t>
            </a:r>
            <a:endParaRPr lang="en-US" dirty="0">
              <a:solidFill>
                <a:srgbClr val="000000"/>
              </a:solidFill>
              <a:latin typeface="Verdana" pitchFamily="34" charset="0"/>
              <a:ea typeface="ＭＳ Ｐゴシック" charset="-128"/>
            </a:endParaRPr>
          </a:p>
        </p:txBody>
      </p:sp>
      <p:sp>
        <p:nvSpPr>
          <p:cNvPr id="148" name="Rectangle 41"/>
          <p:cNvSpPr>
            <a:spLocks noChangeArrowheads="1"/>
          </p:cNvSpPr>
          <p:nvPr/>
        </p:nvSpPr>
        <p:spPr bwMode="auto">
          <a:xfrm>
            <a:off x="5249811" y="3572052"/>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500</a:t>
            </a:r>
            <a:endParaRPr lang="en-US" dirty="0">
              <a:solidFill>
                <a:srgbClr val="000000"/>
              </a:solidFill>
              <a:latin typeface="Verdana" pitchFamily="34" charset="0"/>
              <a:ea typeface="ＭＳ Ｐゴシック" charset="-128"/>
            </a:endParaRPr>
          </a:p>
        </p:txBody>
      </p:sp>
      <p:sp>
        <p:nvSpPr>
          <p:cNvPr id="149" name="Rectangle 42"/>
          <p:cNvSpPr>
            <a:spLocks noChangeArrowheads="1"/>
          </p:cNvSpPr>
          <p:nvPr/>
        </p:nvSpPr>
        <p:spPr bwMode="auto">
          <a:xfrm>
            <a:off x="5249811" y="3122790"/>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600</a:t>
            </a:r>
            <a:endParaRPr lang="en-US" dirty="0">
              <a:solidFill>
                <a:srgbClr val="000000"/>
              </a:solidFill>
              <a:latin typeface="Verdana" pitchFamily="34" charset="0"/>
              <a:ea typeface="ＭＳ Ｐゴシック" charset="-128"/>
            </a:endParaRPr>
          </a:p>
        </p:txBody>
      </p:sp>
      <p:sp>
        <p:nvSpPr>
          <p:cNvPr id="150" name="Rectangle 43"/>
          <p:cNvSpPr>
            <a:spLocks noChangeArrowheads="1"/>
          </p:cNvSpPr>
          <p:nvPr/>
        </p:nvSpPr>
        <p:spPr bwMode="auto">
          <a:xfrm>
            <a:off x="5249811" y="2688767"/>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700</a:t>
            </a:r>
            <a:endParaRPr lang="en-US" dirty="0">
              <a:solidFill>
                <a:srgbClr val="000000"/>
              </a:solidFill>
              <a:latin typeface="Verdana" pitchFamily="34" charset="0"/>
              <a:ea typeface="ＭＳ Ｐゴシック" charset="-128"/>
            </a:endParaRPr>
          </a:p>
        </p:txBody>
      </p:sp>
      <p:sp>
        <p:nvSpPr>
          <p:cNvPr id="151" name="Rectangle 44"/>
          <p:cNvSpPr>
            <a:spLocks noChangeArrowheads="1"/>
          </p:cNvSpPr>
          <p:nvPr/>
        </p:nvSpPr>
        <p:spPr bwMode="auto">
          <a:xfrm>
            <a:off x="6093577" y="5823609"/>
            <a:ext cx="5450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2006</a:t>
            </a:r>
            <a:endParaRPr lang="en-US" dirty="0">
              <a:solidFill>
                <a:srgbClr val="000000"/>
              </a:solidFill>
              <a:latin typeface="Verdana" pitchFamily="34" charset="0"/>
              <a:ea typeface="ＭＳ Ｐゴシック" charset="-128"/>
            </a:endParaRPr>
          </a:p>
        </p:txBody>
      </p:sp>
      <p:sp>
        <p:nvSpPr>
          <p:cNvPr id="152" name="Rectangle 45"/>
          <p:cNvSpPr>
            <a:spLocks noChangeArrowheads="1"/>
          </p:cNvSpPr>
          <p:nvPr/>
        </p:nvSpPr>
        <p:spPr bwMode="auto">
          <a:xfrm>
            <a:off x="7131802" y="5823609"/>
            <a:ext cx="5450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a:solidFill>
                  <a:srgbClr val="000000"/>
                </a:solidFill>
                <a:latin typeface="Verdana" pitchFamily="34" charset="0"/>
                <a:ea typeface="ＭＳ Ｐゴシック" charset="-128"/>
              </a:rPr>
              <a:t>2010</a:t>
            </a:r>
            <a:endParaRPr lang="en-US">
              <a:solidFill>
                <a:srgbClr val="000000"/>
              </a:solidFill>
              <a:latin typeface="Verdana" pitchFamily="34" charset="0"/>
              <a:ea typeface="ＭＳ Ｐゴシック" charset="-128"/>
            </a:endParaRPr>
          </a:p>
        </p:txBody>
      </p:sp>
      <p:sp>
        <p:nvSpPr>
          <p:cNvPr id="153" name="Rectangle 46"/>
          <p:cNvSpPr>
            <a:spLocks noChangeArrowheads="1"/>
          </p:cNvSpPr>
          <p:nvPr/>
        </p:nvSpPr>
        <p:spPr bwMode="auto">
          <a:xfrm rot="16200000">
            <a:off x="3781033" y="4011785"/>
            <a:ext cx="2449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Devices (million units)</a:t>
            </a:r>
            <a:endParaRPr lang="en-US" dirty="0">
              <a:solidFill>
                <a:srgbClr val="000000"/>
              </a:solidFill>
              <a:latin typeface="Verdana" pitchFamily="34" charset="0"/>
              <a:ea typeface="ＭＳ Ｐゴシック" charset="-128"/>
            </a:endParaRPr>
          </a:p>
        </p:txBody>
      </p:sp>
      <p:sp>
        <p:nvSpPr>
          <p:cNvPr id="154" name="Rectangle 47"/>
          <p:cNvSpPr>
            <a:spLocks noChangeArrowheads="1"/>
          </p:cNvSpPr>
          <p:nvPr/>
        </p:nvSpPr>
        <p:spPr bwMode="auto">
          <a:xfrm>
            <a:off x="1833462" y="3517306"/>
            <a:ext cx="144463" cy="1158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55" name="Rectangle 48"/>
          <p:cNvSpPr>
            <a:spLocks noChangeArrowheads="1"/>
          </p:cNvSpPr>
          <p:nvPr/>
        </p:nvSpPr>
        <p:spPr bwMode="auto">
          <a:xfrm>
            <a:off x="2018994" y="3460156"/>
            <a:ext cx="13994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dirty="0">
                <a:solidFill>
                  <a:srgbClr val="000000"/>
                </a:solidFill>
                <a:latin typeface="Verdana" pitchFamily="34" charset="0"/>
                <a:ea typeface="ＭＳ Ｐゴシック" charset="-128"/>
              </a:rPr>
              <a:t>Enterprise APs</a:t>
            </a:r>
            <a:endParaRPr lang="en-US" dirty="0">
              <a:solidFill>
                <a:srgbClr val="000000"/>
              </a:solidFill>
              <a:latin typeface="Verdana" pitchFamily="34" charset="0"/>
              <a:ea typeface="ＭＳ Ｐゴシック" charset="-128"/>
            </a:endParaRPr>
          </a:p>
        </p:txBody>
      </p:sp>
      <p:sp>
        <p:nvSpPr>
          <p:cNvPr id="156" name="Rectangle 49"/>
          <p:cNvSpPr>
            <a:spLocks noChangeArrowheads="1"/>
          </p:cNvSpPr>
          <p:nvPr/>
        </p:nvSpPr>
        <p:spPr bwMode="auto">
          <a:xfrm>
            <a:off x="1833462" y="3920531"/>
            <a:ext cx="144463" cy="1158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57" name="Rectangle 50"/>
          <p:cNvSpPr>
            <a:spLocks noChangeArrowheads="1"/>
          </p:cNvSpPr>
          <p:nvPr/>
        </p:nvSpPr>
        <p:spPr bwMode="auto">
          <a:xfrm>
            <a:off x="2030944" y="3863381"/>
            <a:ext cx="12262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a:solidFill>
                  <a:srgbClr val="000000"/>
                </a:solidFill>
                <a:latin typeface="Verdana" pitchFamily="34" charset="0"/>
                <a:ea typeface="ＭＳ Ｐゴシック" charset="-128"/>
              </a:rPr>
              <a:t>Home/SOHO</a:t>
            </a:r>
            <a:endParaRPr lang="en-US">
              <a:solidFill>
                <a:srgbClr val="000000"/>
              </a:solidFill>
              <a:latin typeface="Verdana" pitchFamily="34" charset="0"/>
              <a:ea typeface="ＭＳ Ｐゴシック" charset="-128"/>
            </a:endParaRPr>
          </a:p>
        </p:txBody>
      </p:sp>
      <p:sp>
        <p:nvSpPr>
          <p:cNvPr id="158" name="Rectangle 51"/>
          <p:cNvSpPr>
            <a:spLocks noChangeArrowheads="1"/>
          </p:cNvSpPr>
          <p:nvPr/>
        </p:nvSpPr>
        <p:spPr bwMode="auto">
          <a:xfrm>
            <a:off x="1833462" y="4276131"/>
            <a:ext cx="144463" cy="115888"/>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59" name="Rectangle 52"/>
          <p:cNvSpPr>
            <a:spLocks noChangeArrowheads="1"/>
          </p:cNvSpPr>
          <p:nvPr/>
        </p:nvSpPr>
        <p:spPr bwMode="auto">
          <a:xfrm>
            <a:off x="2037934" y="4207704"/>
            <a:ext cx="2087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dirty="0">
                <a:solidFill>
                  <a:srgbClr val="000000"/>
                </a:solidFill>
                <a:latin typeface="Verdana" pitchFamily="34" charset="0"/>
                <a:ea typeface="ＭＳ Ｐゴシック" charset="-128"/>
              </a:rPr>
              <a:t>Consumer Electronics</a:t>
            </a:r>
            <a:endParaRPr lang="en-US" dirty="0">
              <a:solidFill>
                <a:srgbClr val="000000"/>
              </a:solidFill>
              <a:latin typeface="Verdana" pitchFamily="34" charset="0"/>
              <a:ea typeface="ＭＳ Ｐゴシック" charset="-128"/>
            </a:endParaRPr>
          </a:p>
        </p:txBody>
      </p:sp>
      <p:sp>
        <p:nvSpPr>
          <p:cNvPr id="160" name="Rectangle 53"/>
          <p:cNvSpPr>
            <a:spLocks noChangeArrowheads="1"/>
          </p:cNvSpPr>
          <p:nvPr/>
        </p:nvSpPr>
        <p:spPr bwMode="auto">
          <a:xfrm>
            <a:off x="1833462" y="4617445"/>
            <a:ext cx="144463" cy="11588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1" name="Rectangle 54"/>
          <p:cNvSpPr>
            <a:spLocks noChangeArrowheads="1"/>
          </p:cNvSpPr>
          <p:nvPr/>
        </p:nvSpPr>
        <p:spPr bwMode="auto">
          <a:xfrm>
            <a:off x="2061315" y="4560294"/>
            <a:ext cx="6908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dirty="0">
                <a:solidFill>
                  <a:srgbClr val="000000"/>
                </a:solidFill>
                <a:latin typeface="Verdana" pitchFamily="34" charset="0"/>
                <a:ea typeface="ＭＳ Ｐゴシック" charset="-128"/>
              </a:rPr>
              <a:t>Phones</a:t>
            </a:r>
            <a:endParaRPr lang="en-US" dirty="0">
              <a:solidFill>
                <a:srgbClr val="000000"/>
              </a:solidFill>
              <a:latin typeface="Verdana" pitchFamily="34" charset="0"/>
              <a:ea typeface="ＭＳ Ｐゴシック" charset="-128"/>
            </a:endParaRPr>
          </a:p>
        </p:txBody>
      </p:sp>
      <p:sp>
        <p:nvSpPr>
          <p:cNvPr id="162" name="Rectangle 55"/>
          <p:cNvSpPr>
            <a:spLocks noChangeArrowheads="1"/>
          </p:cNvSpPr>
          <p:nvPr/>
        </p:nvSpPr>
        <p:spPr bwMode="auto">
          <a:xfrm>
            <a:off x="1833462" y="4993681"/>
            <a:ext cx="144463" cy="11588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3" name="Rectangle 56"/>
          <p:cNvSpPr>
            <a:spLocks noChangeArrowheads="1"/>
          </p:cNvSpPr>
          <p:nvPr/>
        </p:nvSpPr>
        <p:spPr bwMode="auto">
          <a:xfrm>
            <a:off x="2082912" y="4936531"/>
            <a:ext cx="360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dirty="0">
                <a:solidFill>
                  <a:srgbClr val="000000"/>
                </a:solidFill>
                <a:latin typeface="Verdana" pitchFamily="34" charset="0"/>
                <a:ea typeface="ＭＳ Ｐゴシック" charset="-128"/>
              </a:rPr>
              <a:t>PCs</a:t>
            </a:r>
            <a:endParaRPr lang="en-US" dirty="0">
              <a:solidFill>
                <a:srgbClr val="000000"/>
              </a:solidFill>
              <a:latin typeface="Verdana" pitchFamily="34" charset="0"/>
              <a:ea typeface="ＭＳ Ｐゴシック" charset="-128"/>
            </a:endParaRPr>
          </a:p>
        </p:txBody>
      </p:sp>
      <p:sp>
        <p:nvSpPr>
          <p:cNvPr id="164" name="Rectangle 57"/>
          <p:cNvSpPr>
            <a:spLocks noChangeArrowheads="1"/>
          </p:cNvSpPr>
          <p:nvPr/>
        </p:nvSpPr>
        <p:spPr bwMode="auto">
          <a:xfrm>
            <a:off x="9170883" y="5823610"/>
            <a:ext cx="7694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900" dirty="0">
                <a:solidFill>
                  <a:srgbClr val="000000"/>
                </a:solidFill>
                <a:latin typeface="Small Fonts" charset="0"/>
                <a:ea typeface="ＭＳ Ｐゴシック" charset="-128"/>
              </a:rPr>
              <a:t>Source: In-Stat</a:t>
            </a:r>
            <a:endParaRPr lang="en-US" dirty="0">
              <a:solidFill>
                <a:srgbClr val="000000"/>
              </a:solidFill>
              <a:latin typeface="Verdana" pitchFamily="34" charset="0"/>
              <a:ea typeface="ＭＳ Ｐゴシック" charset="-128"/>
            </a:endParaRPr>
          </a:p>
        </p:txBody>
      </p:sp>
      <p:sp>
        <p:nvSpPr>
          <p:cNvPr id="165" name="Line 23"/>
          <p:cNvSpPr>
            <a:spLocks noChangeShapeType="1"/>
          </p:cNvSpPr>
          <p:nvPr/>
        </p:nvSpPr>
        <p:spPr bwMode="auto">
          <a:xfrm>
            <a:off x="5786776" y="5426252"/>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6" name="Line 24"/>
          <p:cNvSpPr>
            <a:spLocks noChangeShapeType="1"/>
          </p:cNvSpPr>
          <p:nvPr/>
        </p:nvSpPr>
        <p:spPr bwMode="auto">
          <a:xfrm>
            <a:off x="5786776" y="5029060"/>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7" name="Line 25"/>
          <p:cNvSpPr>
            <a:spLocks noChangeShapeType="1"/>
          </p:cNvSpPr>
          <p:nvPr/>
        </p:nvSpPr>
        <p:spPr bwMode="auto">
          <a:xfrm>
            <a:off x="5786776" y="4584560"/>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8" name="Line 26"/>
          <p:cNvSpPr>
            <a:spLocks noChangeShapeType="1"/>
          </p:cNvSpPr>
          <p:nvPr/>
        </p:nvSpPr>
        <p:spPr bwMode="auto">
          <a:xfrm>
            <a:off x="5786776" y="4134027"/>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69" name="Line 27"/>
          <p:cNvSpPr>
            <a:spLocks noChangeShapeType="1"/>
          </p:cNvSpPr>
          <p:nvPr/>
        </p:nvSpPr>
        <p:spPr bwMode="auto">
          <a:xfrm>
            <a:off x="5786776" y="3689527"/>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0" name="Line 28"/>
          <p:cNvSpPr>
            <a:spLocks noChangeShapeType="1"/>
          </p:cNvSpPr>
          <p:nvPr/>
        </p:nvSpPr>
        <p:spPr bwMode="auto">
          <a:xfrm>
            <a:off x="5786776" y="3246615"/>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1" name="Line 29"/>
          <p:cNvSpPr>
            <a:spLocks noChangeShapeType="1"/>
          </p:cNvSpPr>
          <p:nvPr/>
        </p:nvSpPr>
        <p:spPr bwMode="auto">
          <a:xfrm>
            <a:off x="5786776" y="2817355"/>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2" name="Line 30"/>
          <p:cNvSpPr>
            <a:spLocks noChangeShapeType="1"/>
          </p:cNvSpPr>
          <p:nvPr/>
        </p:nvSpPr>
        <p:spPr bwMode="auto">
          <a:xfrm>
            <a:off x="5786776" y="2366822"/>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3" name="Line 32"/>
          <p:cNvSpPr>
            <a:spLocks noChangeShapeType="1"/>
          </p:cNvSpPr>
          <p:nvPr/>
        </p:nvSpPr>
        <p:spPr bwMode="auto">
          <a:xfrm>
            <a:off x="5858212" y="5719775"/>
            <a:ext cx="0"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4" name="Line 58"/>
          <p:cNvSpPr>
            <a:spLocks noChangeShapeType="1"/>
          </p:cNvSpPr>
          <p:nvPr/>
        </p:nvSpPr>
        <p:spPr bwMode="auto">
          <a:xfrm>
            <a:off x="5786776" y="1937562"/>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5" name="Rectangle 61"/>
          <p:cNvSpPr>
            <a:spLocks noChangeArrowheads="1"/>
          </p:cNvSpPr>
          <p:nvPr/>
        </p:nvSpPr>
        <p:spPr bwMode="auto">
          <a:xfrm>
            <a:off x="5237111" y="2233472"/>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800</a:t>
            </a:r>
            <a:endParaRPr lang="en-US" dirty="0">
              <a:solidFill>
                <a:srgbClr val="000000"/>
              </a:solidFill>
              <a:latin typeface="Verdana" pitchFamily="34" charset="0"/>
              <a:ea typeface="ＭＳ Ｐゴシック" charset="-128"/>
            </a:endParaRPr>
          </a:p>
        </p:txBody>
      </p:sp>
      <p:sp>
        <p:nvSpPr>
          <p:cNvPr id="176" name="Rectangle 62"/>
          <p:cNvSpPr>
            <a:spLocks noChangeArrowheads="1"/>
          </p:cNvSpPr>
          <p:nvPr/>
        </p:nvSpPr>
        <p:spPr bwMode="auto">
          <a:xfrm>
            <a:off x="5237111" y="1799450"/>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900</a:t>
            </a:r>
            <a:endParaRPr lang="en-US" dirty="0">
              <a:solidFill>
                <a:srgbClr val="000000"/>
              </a:solidFill>
              <a:latin typeface="Verdana" pitchFamily="34" charset="0"/>
              <a:ea typeface="ＭＳ Ｐゴシック" charset="-128"/>
            </a:endParaRPr>
          </a:p>
        </p:txBody>
      </p:sp>
      <p:sp>
        <p:nvSpPr>
          <p:cNvPr id="177" name="Rectangle 14"/>
          <p:cNvSpPr>
            <a:spLocks noChangeArrowheads="1"/>
          </p:cNvSpPr>
          <p:nvPr/>
        </p:nvSpPr>
        <p:spPr bwMode="auto">
          <a:xfrm>
            <a:off x="8463299" y="4903647"/>
            <a:ext cx="419100" cy="77946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8" name="Rectangle 15"/>
          <p:cNvSpPr>
            <a:spLocks noChangeArrowheads="1"/>
          </p:cNvSpPr>
          <p:nvPr/>
        </p:nvSpPr>
        <p:spPr bwMode="auto">
          <a:xfrm>
            <a:off x="8463299" y="3836848"/>
            <a:ext cx="419100" cy="110013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79" name="Rectangle 17"/>
          <p:cNvSpPr>
            <a:spLocks noChangeArrowheads="1"/>
          </p:cNvSpPr>
          <p:nvPr/>
        </p:nvSpPr>
        <p:spPr bwMode="auto">
          <a:xfrm>
            <a:off x="8463299" y="3028809"/>
            <a:ext cx="419100" cy="808039"/>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0" name="Rectangle 19"/>
          <p:cNvSpPr>
            <a:spLocks noChangeArrowheads="1"/>
          </p:cNvSpPr>
          <p:nvPr/>
        </p:nvSpPr>
        <p:spPr bwMode="auto">
          <a:xfrm>
            <a:off x="8463299" y="2598597"/>
            <a:ext cx="419100" cy="43021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1" name="Rectangle 21"/>
          <p:cNvSpPr>
            <a:spLocks noChangeArrowheads="1"/>
          </p:cNvSpPr>
          <p:nvPr/>
        </p:nvSpPr>
        <p:spPr bwMode="auto">
          <a:xfrm>
            <a:off x="8463299" y="2570023"/>
            <a:ext cx="419100" cy="285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2" name="Rectangle 45"/>
          <p:cNvSpPr>
            <a:spLocks noChangeArrowheads="1"/>
          </p:cNvSpPr>
          <p:nvPr/>
        </p:nvSpPr>
        <p:spPr bwMode="auto">
          <a:xfrm>
            <a:off x="8447299" y="5804559"/>
            <a:ext cx="5450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2013</a:t>
            </a:r>
            <a:endParaRPr lang="en-US" dirty="0">
              <a:solidFill>
                <a:srgbClr val="000000"/>
              </a:solidFill>
              <a:latin typeface="Verdana" pitchFamily="34" charset="0"/>
              <a:ea typeface="ＭＳ Ｐゴシック" charset="-128"/>
            </a:endParaRPr>
          </a:p>
        </p:txBody>
      </p:sp>
      <p:sp>
        <p:nvSpPr>
          <p:cNvPr id="183" name="Rectangle 55"/>
          <p:cNvSpPr>
            <a:spLocks noChangeArrowheads="1"/>
          </p:cNvSpPr>
          <p:nvPr/>
        </p:nvSpPr>
        <p:spPr bwMode="auto">
          <a:xfrm>
            <a:off x="1846162" y="3107731"/>
            <a:ext cx="144463" cy="115888"/>
          </a:xfrm>
          <a:prstGeom prst="rect">
            <a:avLst/>
          </a:prstGeom>
          <a:solidFill>
            <a:srgbClr val="FFC000"/>
          </a:solidFill>
          <a:ln>
            <a:noFill/>
          </a:ln>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4" name="Rectangle 54"/>
          <p:cNvSpPr>
            <a:spLocks noChangeArrowheads="1"/>
          </p:cNvSpPr>
          <p:nvPr/>
        </p:nvSpPr>
        <p:spPr bwMode="auto">
          <a:xfrm>
            <a:off x="2023079" y="3032475"/>
            <a:ext cx="12086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1500" dirty="0">
                <a:solidFill>
                  <a:srgbClr val="000000"/>
                </a:solidFill>
                <a:latin typeface="Verdana" pitchFamily="34" charset="0"/>
                <a:ea typeface="ＭＳ Ｐゴシック" charset="-128"/>
              </a:rPr>
              <a:t>Pads/Tablets</a:t>
            </a:r>
            <a:endParaRPr lang="en-US" dirty="0">
              <a:solidFill>
                <a:srgbClr val="000000"/>
              </a:solidFill>
              <a:latin typeface="Verdana" pitchFamily="34" charset="0"/>
              <a:ea typeface="ＭＳ Ｐゴシック" charset="-128"/>
            </a:endParaRPr>
          </a:p>
        </p:txBody>
      </p:sp>
      <p:sp>
        <p:nvSpPr>
          <p:cNvPr id="185" name="Rectangle 19"/>
          <p:cNvSpPr>
            <a:spLocks noChangeArrowheads="1"/>
          </p:cNvSpPr>
          <p:nvPr/>
        </p:nvSpPr>
        <p:spPr bwMode="auto">
          <a:xfrm>
            <a:off x="8463299" y="1245461"/>
            <a:ext cx="419100" cy="1324617"/>
          </a:xfrm>
          <a:prstGeom prst="rect">
            <a:avLst/>
          </a:prstGeom>
          <a:solidFill>
            <a:srgbClr val="FFC000"/>
          </a:solidFill>
          <a:ln>
            <a:noFill/>
          </a:ln>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6" name="TextBox 13"/>
          <p:cNvSpPr txBox="1">
            <a:spLocks noChangeArrowheads="1"/>
          </p:cNvSpPr>
          <p:nvPr/>
        </p:nvSpPr>
        <p:spPr bwMode="auto">
          <a:xfrm>
            <a:off x="9346864" y="1099239"/>
            <a:ext cx="70403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1100" dirty="0">
                <a:solidFill>
                  <a:srgbClr val="6E8076">
                    <a:lumMod val="75000"/>
                  </a:srgbClr>
                </a:solidFill>
                <a:ea typeface="ＭＳ Ｐゴシック" charset="-128"/>
              </a:rPr>
              <a:t>3 million</a:t>
            </a:r>
          </a:p>
          <a:p>
            <a:pPr algn="ctr" eaLnBrk="0" fontAlgn="base" hangingPunct="0">
              <a:spcBef>
                <a:spcPct val="0"/>
              </a:spcBef>
              <a:spcAft>
                <a:spcPct val="0"/>
              </a:spcAft>
            </a:pPr>
            <a:r>
              <a:rPr lang="en-US" sz="1100" dirty="0">
                <a:solidFill>
                  <a:srgbClr val="6E8076">
                    <a:lumMod val="75000"/>
                  </a:srgbClr>
                </a:solidFill>
                <a:ea typeface="ＭＳ Ｐゴシック" charset="-128"/>
              </a:rPr>
              <a:t>Units </a:t>
            </a:r>
          </a:p>
          <a:p>
            <a:pPr algn="ctr" eaLnBrk="0" fontAlgn="base" hangingPunct="0">
              <a:spcBef>
                <a:spcPct val="0"/>
              </a:spcBef>
              <a:spcAft>
                <a:spcPct val="0"/>
              </a:spcAft>
            </a:pPr>
            <a:r>
              <a:rPr lang="en-US" sz="1100" dirty="0">
                <a:solidFill>
                  <a:srgbClr val="6E8076">
                    <a:lumMod val="75000"/>
                  </a:srgbClr>
                </a:solidFill>
                <a:ea typeface="ＭＳ Ｐゴシック" charset="-128"/>
              </a:rPr>
              <a:t>per day</a:t>
            </a:r>
          </a:p>
        </p:txBody>
      </p:sp>
      <p:sp>
        <p:nvSpPr>
          <p:cNvPr id="187" name="Line 58"/>
          <p:cNvSpPr>
            <a:spLocks noChangeShapeType="1"/>
          </p:cNvSpPr>
          <p:nvPr/>
        </p:nvSpPr>
        <p:spPr bwMode="auto">
          <a:xfrm>
            <a:off x="5786776" y="1533732"/>
            <a:ext cx="71437" cy="0"/>
          </a:xfrm>
          <a:prstGeom prst="line">
            <a:avLst/>
          </a:prstGeom>
          <a:noFill/>
          <a:ln w="5397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a typeface="ＭＳ Ｐゴシック" charset="-128"/>
            </a:endParaRPr>
          </a:p>
        </p:txBody>
      </p:sp>
      <p:sp>
        <p:nvSpPr>
          <p:cNvPr id="188" name="Rectangle 62"/>
          <p:cNvSpPr>
            <a:spLocks noChangeArrowheads="1"/>
          </p:cNvSpPr>
          <p:nvPr/>
        </p:nvSpPr>
        <p:spPr bwMode="auto">
          <a:xfrm>
            <a:off x="5005728" y="1395620"/>
            <a:ext cx="7196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500" b="1" dirty="0">
                <a:solidFill>
                  <a:srgbClr val="000000"/>
                </a:solidFill>
                <a:latin typeface="Verdana" pitchFamily="34" charset="0"/>
                <a:ea typeface="ＭＳ Ｐゴシック" charset="-128"/>
              </a:rPr>
              <a:t>1,000</a:t>
            </a:r>
            <a:endParaRPr lang="en-US" dirty="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421276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IEEE Standards Drive Markets (Entity Project)</a:t>
            </a:r>
          </a:p>
        </p:txBody>
      </p:sp>
      <p:sp>
        <p:nvSpPr>
          <p:cNvPr id="4" name="Slide Number Placeholder 3"/>
          <p:cNvSpPr>
            <a:spLocks noGrp="1"/>
          </p:cNvSpPr>
          <p:nvPr>
            <p:ph type="sldNum" sz="quarter" idx="10"/>
          </p:nvPr>
        </p:nvSpPr>
        <p:spPr/>
        <p:txBody>
          <a:bodyPr/>
          <a:lstStyle/>
          <a:p>
            <a:fld id="{109D57CF-4CD8-6948-8A66-A1C7ACFCFC42}" type="slidenum">
              <a:rPr lang="en-US" smtClean="0"/>
              <a:pPr/>
              <a:t>22</a:t>
            </a:fld>
            <a:endParaRPr lang="en-US" dirty="0"/>
          </a:p>
        </p:txBody>
      </p:sp>
      <p:sp>
        <p:nvSpPr>
          <p:cNvPr id="5" name="Text Placeholder 4"/>
          <p:cNvSpPr>
            <a:spLocks noGrp="1"/>
          </p:cNvSpPr>
          <p:nvPr>
            <p:ph type="body" sz="quarter" idx="16"/>
          </p:nvPr>
        </p:nvSpPr>
        <p:spPr/>
        <p:txBody>
          <a:bodyPr/>
          <a:lstStyle/>
          <a:p>
            <a:r>
              <a:rPr lang="en-US" dirty="0"/>
              <a:t>IEEE 1800</a:t>
            </a:r>
            <a:r>
              <a:rPr lang="en-US" baseline="30000" dirty="0"/>
              <a:t>TM</a:t>
            </a:r>
            <a:r>
              <a:rPr lang="en-US" dirty="0"/>
              <a:t>: Standard for </a:t>
            </a:r>
            <a:r>
              <a:rPr lang="en-US" dirty="0" err="1"/>
              <a:t>SystemVerilog</a:t>
            </a:r>
            <a:r>
              <a:rPr lang="en-US" dirty="0"/>
              <a:t>--Unified Hardware Design, Specification, and Verification Language </a:t>
            </a:r>
          </a:p>
        </p:txBody>
      </p:sp>
      <p:graphicFrame>
        <p:nvGraphicFramePr>
          <p:cNvPr id="6" name="Diagram 5"/>
          <p:cNvGraphicFramePr/>
          <p:nvPr>
            <p:extLst>
              <p:ext uri="{D42A27DB-BD31-4B8C-83A1-F6EECF244321}">
                <p14:modId xmlns:p14="http://schemas.microsoft.com/office/powerpoint/2010/main" val="2387073345"/>
              </p:ext>
            </p:extLst>
          </p:nvPr>
        </p:nvGraphicFramePr>
        <p:xfrm>
          <a:off x="889000" y="1906310"/>
          <a:ext cx="7861300" cy="237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660182" y="4092773"/>
            <a:ext cx="11049760" cy="2273300"/>
            <a:chOff x="422704" y="4016572"/>
            <a:chExt cx="8343900" cy="2273300"/>
          </a:xfrm>
        </p:grpSpPr>
        <p:graphicFrame>
          <p:nvGraphicFramePr>
            <p:cNvPr id="8" name="Diagram 7"/>
            <p:cNvGraphicFramePr/>
            <p:nvPr>
              <p:extLst>
                <p:ext uri="{D42A27DB-BD31-4B8C-83A1-F6EECF244321}">
                  <p14:modId xmlns:p14="http://schemas.microsoft.com/office/powerpoint/2010/main" val="3622520974"/>
                </p:ext>
              </p:extLst>
            </p:nvPr>
          </p:nvGraphicFramePr>
          <p:xfrm>
            <a:off x="422704" y="4016572"/>
            <a:ext cx="8343900" cy="2273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3258089" y="4286220"/>
              <a:ext cx="4994023" cy="523220"/>
            </a:xfrm>
            <a:prstGeom prst="rect">
              <a:avLst/>
            </a:prstGeom>
            <a:noFill/>
          </p:spPr>
          <p:txBody>
            <a:bodyPr wrap="square" rtlCol="0">
              <a:spAutoFit/>
            </a:bodyPr>
            <a:lstStyle/>
            <a:p>
              <a:pPr marL="749300" indent="-749300" eaLnBrk="0" fontAlgn="base" hangingPunct="0">
                <a:spcBef>
                  <a:spcPct val="0"/>
                </a:spcBef>
                <a:spcAft>
                  <a:spcPct val="0"/>
                </a:spcAft>
              </a:pPr>
              <a:r>
                <a:rPr lang="en-US" sz="1400" b="1" dirty="0">
                  <a:solidFill>
                    <a:srgbClr val="000000"/>
                  </a:solidFill>
                  <a:latin typeface="Verdana" pitchFamily="34" charset="0"/>
                  <a:ea typeface="ＭＳ Ｐゴシック" charset="-128"/>
                </a:rPr>
                <a:t>2003</a:t>
              </a:r>
              <a:r>
                <a:rPr lang="en-US" sz="1400" dirty="0">
                  <a:solidFill>
                    <a:srgbClr val="000000"/>
                  </a:solidFill>
                  <a:latin typeface="Verdana" pitchFamily="34" charset="0"/>
                  <a:ea typeface="ＭＳ Ｐゴシック" charset="-128"/>
                </a:rPr>
                <a:t>: 	Co-Design, Real Intent, Mentor, Synopsys, Intel &amp; Infineon</a:t>
              </a:r>
            </a:p>
            <a:p>
              <a:pPr marL="749300" indent="-749300" eaLnBrk="0" fontAlgn="base" hangingPunct="0">
                <a:spcBef>
                  <a:spcPct val="0"/>
                </a:spcBef>
                <a:spcAft>
                  <a:spcPct val="0"/>
                </a:spcAft>
              </a:pPr>
              <a:r>
                <a:rPr lang="en-US" sz="1400" b="1" dirty="0">
                  <a:solidFill>
                    <a:srgbClr val="000000"/>
                  </a:solidFill>
                  <a:latin typeface="Verdana" pitchFamily="34" charset="0"/>
                  <a:ea typeface="ＭＳ Ｐゴシック" charset="-128"/>
                </a:rPr>
                <a:t>2004</a:t>
              </a:r>
              <a:r>
                <a:rPr lang="en-US" sz="1400" dirty="0">
                  <a:solidFill>
                    <a:srgbClr val="000000"/>
                  </a:solidFill>
                  <a:latin typeface="Verdana" pitchFamily="34" charset="0"/>
                  <a:ea typeface="ＭＳ Ｐゴシック" charset="-128"/>
                </a:rPr>
                <a:t>:	6 companies with 9 products</a:t>
              </a:r>
            </a:p>
          </p:txBody>
        </p:sp>
        <p:sp>
          <p:nvSpPr>
            <p:cNvPr id="10" name="TextBox 9"/>
            <p:cNvSpPr txBox="1"/>
            <p:nvPr/>
          </p:nvSpPr>
          <p:spPr>
            <a:xfrm>
              <a:off x="3238500" y="5139215"/>
              <a:ext cx="5473700" cy="738664"/>
            </a:xfrm>
            <a:prstGeom prst="rect">
              <a:avLst/>
            </a:prstGeom>
            <a:noFill/>
          </p:spPr>
          <p:txBody>
            <a:bodyPr wrap="square" rtlCol="0">
              <a:spAutoFit/>
            </a:bodyPr>
            <a:lstStyle/>
            <a:p>
              <a:pPr marL="749300" indent="-749300" eaLnBrk="0" fontAlgn="base" hangingPunct="0">
                <a:spcBef>
                  <a:spcPct val="0"/>
                </a:spcBef>
                <a:spcAft>
                  <a:spcPct val="0"/>
                </a:spcAft>
              </a:pPr>
              <a:r>
                <a:rPr lang="en-US" sz="1400" b="1" dirty="0">
                  <a:solidFill>
                    <a:srgbClr val="000000"/>
                  </a:solidFill>
                  <a:latin typeface="Verdana" pitchFamily="34" charset="0"/>
                  <a:ea typeface="ＭＳ Ｐゴシック" charset="-128"/>
                </a:rPr>
                <a:t>2005</a:t>
              </a:r>
              <a:r>
                <a:rPr lang="en-US" sz="1400" dirty="0">
                  <a:solidFill>
                    <a:srgbClr val="000000"/>
                  </a:solidFill>
                  <a:latin typeface="Verdana" pitchFamily="34" charset="0"/>
                  <a:ea typeface="ＭＳ Ｐゴシック" charset="-128"/>
                </a:rPr>
                <a:t>: 	45 companies with 91 products</a:t>
              </a:r>
            </a:p>
            <a:p>
              <a:pPr marL="749300" indent="-749300" eaLnBrk="0" fontAlgn="base" hangingPunct="0">
                <a:spcBef>
                  <a:spcPct val="0"/>
                </a:spcBef>
                <a:spcAft>
                  <a:spcPct val="0"/>
                </a:spcAft>
              </a:pPr>
              <a:r>
                <a:rPr lang="en-US" sz="1400" b="1" dirty="0">
                  <a:solidFill>
                    <a:srgbClr val="000000"/>
                  </a:solidFill>
                  <a:latin typeface="Verdana" pitchFamily="34" charset="0"/>
                  <a:ea typeface="ＭＳ Ｐゴシック" charset="-128"/>
                </a:rPr>
                <a:t>2006</a:t>
              </a:r>
              <a:r>
                <a:rPr lang="en-US" sz="1400" dirty="0">
                  <a:solidFill>
                    <a:srgbClr val="000000"/>
                  </a:solidFill>
                  <a:latin typeface="Verdana" pitchFamily="34" charset="0"/>
                  <a:ea typeface="ＭＳ Ｐゴシック" charset="-128"/>
                </a:rPr>
                <a:t>:	109 companies with more than 280 products</a:t>
              </a:r>
            </a:p>
            <a:p>
              <a:pPr marL="749300" indent="-749300" eaLnBrk="0" fontAlgn="base" hangingPunct="0">
                <a:spcBef>
                  <a:spcPct val="0"/>
                </a:spcBef>
                <a:spcAft>
                  <a:spcPct val="0"/>
                </a:spcAft>
              </a:pPr>
              <a:r>
                <a:rPr lang="en-US" sz="1400" b="1" dirty="0">
                  <a:solidFill>
                    <a:srgbClr val="000000"/>
                  </a:solidFill>
                  <a:latin typeface="Verdana" pitchFamily="34" charset="0"/>
                  <a:ea typeface="ＭＳ Ｐゴシック" charset="-128"/>
                </a:rPr>
                <a:t>2007</a:t>
              </a:r>
              <a:r>
                <a:rPr lang="en-US" sz="1400" dirty="0">
                  <a:solidFill>
                    <a:srgbClr val="000000"/>
                  </a:solidFill>
                  <a:latin typeface="Verdana" pitchFamily="34" charset="0"/>
                  <a:ea typeface="ＭＳ Ｐゴシック" charset="-128"/>
                </a:rPr>
                <a:t>: 	137 companies with more than 350 products</a:t>
              </a:r>
            </a:p>
          </p:txBody>
        </p:sp>
      </p:grpSp>
    </p:spTree>
    <p:extLst>
      <p:ext uri="{BB962C8B-B14F-4D97-AF65-F5344CB8AC3E}">
        <p14:creationId xmlns:p14="http://schemas.microsoft.com/office/powerpoint/2010/main" val="2286805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5345"/>
            <a:ext cx="10515600" cy="553336"/>
          </a:xfrm>
        </p:spPr>
        <p:txBody>
          <a:bodyPr>
            <a:normAutofit fontScale="90000"/>
          </a:bodyPr>
          <a:lstStyle/>
          <a:p>
            <a:r>
              <a:rPr lang="en-US" dirty="0"/>
              <a:t>Selected Emerging Tech Standards Projects Underway</a:t>
            </a:r>
          </a:p>
        </p:txBody>
      </p:sp>
      <p:sp>
        <p:nvSpPr>
          <p:cNvPr id="3" name="Content Placeholder 2"/>
          <p:cNvSpPr>
            <a:spLocks noGrp="1"/>
          </p:cNvSpPr>
          <p:nvPr>
            <p:ph idx="1"/>
          </p:nvPr>
        </p:nvSpPr>
        <p:spPr>
          <a:xfrm>
            <a:off x="451261" y="1198583"/>
            <a:ext cx="11269683" cy="5457537"/>
          </a:xfrm>
        </p:spPr>
        <p:txBody>
          <a:bodyPr>
            <a:normAutofit fontScale="70000" lnSpcReduction="20000"/>
          </a:bodyPr>
          <a:lstStyle/>
          <a:p>
            <a:r>
              <a:rPr lang="en-US" sz="2400" dirty="0"/>
              <a:t>IEEE P2413, Draft Standard for an </a:t>
            </a:r>
            <a:r>
              <a:rPr lang="en-US" sz="2400" b="1" dirty="0"/>
              <a:t>Architectural Framework for the Internet of Things  </a:t>
            </a:r>
            <a:endParaRPr lang="en-US" dirty="0"/>
          </a:p>
          <a:p>
            <a:r>
              <a:rPr lang="en-US" sz="2400" dirty="0">
                <a:hlinkClick r:id="rId2"/>
              </a:rPr>
              <a:t>IEEE P1873.1™</a:t>
            </a:r>
            <a:r>
              <a:rPr lang="en-US" sz="2400" dirty="0"/>
              <a:t> - Draft Standard for Robot Map Data Representation for Navigation</a:t>
            </a:r>
          </a:p>
          <a:p>
            <a:r>
              <a:rPr lang="en-US" sz="2400" dirty="0">
                <a:hlinkClick r:id="rId3"/>
              </a:rPr>
              <a:t>IEEE P11073-10101a™: ISO/IEEE 11073-10101:2004</a:t>
            </a:r>
            <a:r>
              <a:rPr lang="en-US" sz="2400" dirty="0"/>
              <a:t> - Health informatics - Point-of-care medical device communication - Nomenclature Amendment for additional definitions)</a:t>
            </a:r>
          </a:p>
          <a:p>
            <a:r>
              <a:rPr lang="en-US" sz="2400" dirty="0">
                <a:hlinkClick r:id="rId4"/>
              </a:rPr>
              <a:t>IEEE P1667™</a:t>
            </a:r>
            <a:r>
              <a:rPr lang="en-US" sz="2400" dirty="0"/>
              <a:t> - Standard for Discovery, Authentication, and Authorization in Host Attachments of Storage Devices</a:t>
            </a:r>
          </a:p>
          <a:p>
            <a:r>
              <a:rPr lang="en-US" sz="2400" dirty="0">
                <a:hlinkClick r:id="rId5"/>
              </a:rPr>
              <a:t>IEEE P1721™</a:t>
            </a:r>
            <a:r>
              <a:rPr lang="en-US" sz="2400" dirty="0"/>
              <a:t> - Standard for Objective Measurement of Systemic Arterial Blood Pressure in Humans</a:t>
            </a:r>
          </a:p>
          <a:p>
            <a:r>
              <a:rPr lang="en-US" sz="2400" dirty="0">
                <a:hlinkClick r:id="rId6"/>
              </a:rPr>
              <a:t>IEEE P1822™</a:t>
            </a:r>
            <a:r>
              <a:rPr lang="en-US" sz="2400" dirty="0"/>
              <a:t> - Standard for Digital Microscope Analyzer, Whole Slide Image Scanner and Digital Microscope</a:t>
            </a:r>
          </a:p>
          <a:p>
            <a:r>
              <a:rPr lang="en-US" sz="2400" dirty="0">
                <a:hlinkClick r:id="rId7"/>
              </a:rPr>
              <a:t>IEEE P1847™</a:t>
            </a:r>
            <a:r>
              <a:rPr lang="en-US" sz="2400" dirty="0"/>
              <a:t> - Recommended Practice for Common Framework of Location Services (LS) for Healthcare</a:t>
            </a:r>
          </a:p>
          <a:p>
            <a:r>
              <a:rPr lang="en-US" sz="2400" dirty="0">
                <a:hlinkClick r:id="rId8"/>
              </a:rPr>
              <a:t>IEEE P1859™</a:t>
            </a:r>
            <a:r>
              <a:rPr lang="en-US" sz="2400" dirty="0"/>
              <a:t> - Standard for </a:t>
            </a:r>
            <a:r>
              <a:rPr lang="en-US" sz="2400" dirty="0" err="1"/>
              <a:t>Relaxor</a:t>
            </a:r>
            <a:r>
              <a:rPr lang="en-US" sz="2400" dirty="0"/>
              <a:t>-Based Single Crystals for Transducer and Actuator Applications</a:t>
            </a:r>
          </a:p>
          <a:p>
            <a:r>
              <a:rPr lang="en-US" sz="2400" dirty="0">
                <a:hlinkClick r:id="rId9"/>
              </a:rPr>
              <a:t>IEEE P3333.1.2™</a:t>
            </a:r>
            <a:r>
              <a:rPr lang="en-US" sz="2400" dirty="0"/>
              <a:t> - Standard for the Perceptual Quality Assessment of Three Dimensional (3D) Contents based on Physiological Mechanisms</a:t>
            </a:r>
          </a:p>
          <a:p>
            <a:r>
              <a:rPr lang="en-US" sz="2400" dirty="0">
                <a:hlinkClick r:id="rId10"/>
              </a:rPr>
              <a:t>IEEE P3333.2.2™</a:t>
            </a:r>
            <a:r>
              <a:rPr lang="en-US" sz="2400" dirty="0"/>
              <a:t> - Standard for Three-Dimensional (3D) Medical Visualization</a:t>
            </a:r>
          </a:p>
          <a:p>
            <a:r>
              <a:rPr lang="en-US" sz="2400" dirty="0">
                <a:hlinkClick r:id="rId11"/>
              </a:rPr>
              <a:t>IEEE P3333.2.3™</a:t>
            </a:r>
            <a:r>
              <a:rPr lang="en-US" sz="2400" dirty="0"/>
              <a:t> - Standard for Three-Dimensional (3D) Medical Data Management</a:t>
            </a:r>
          </a:p>
          <a:p>
            <a:r>
              <a:rPr lang="en-US" sz="2400" dirty="0">
                <a:hlinkClick r:id="rId12"/>
              </a:rPr>
              <a:t>IEEE P3333.2.4™</a:t>
            </a:r>
            <a:r>
              <a:rPr lang="en-US" sz="2400" dirty="0"/>
              <a:t> - Standard for Three-Dimensional (3D) Medical Simulation</a:t>
            </a:r>
          </a:p>
          <a:p>
            <a:r>
              <a:rPr lang="en-US" sz="2400" dirty="0">
                <a:hlinkClick r:id="rId13"/>
              </a:rPr>
              <a:t>IEEE P1797 - Guide for Design and Application of Solar Technology in Commercial Power Generating Stations</a:t>
            </a:r>
            <a:endParaRPr lang="en-US" sz="2400" dirty="0"/>
          </a:p>
          <a:p>
            <a:r>
              <a:rPr lang="en-US" sz="2400" dirty="0">
                <a:hlinkClick r:id="rId14"/>
              </a:rPr>
              <a:t>More than 100 standards</a:t>
            </a:r>
            <a:r>
              <a:rPr lang="en-US" sz="2400" dirty="0"/>
              <a:t> and </a:t>
            </a:r>
            <a:r>
              <a:rPr lang="en-US" sz="2400" dirty="0">
                <a:hlinkClick r:id="rId14"/>
              </a:rPr>
              <a:t>standards in development</a:t>
            </a:r>
            <a:r>
              <a:rPr lang="en-US" sz="2400" dirty="0"/>
              <a:t> relevant to smart grid, including the over 20 IEEE standards named in the NIST Framework and Roadmap for Smart Grid Interoperability Standards, Release 1.0.</a:t>
            </a:r>
          </a:p>
          <a:p>
            <a:r>
              <a:rPr lang="en-US" sz="2400" dirty="0">
                <a:hlinkClick r:id="rId15"/>
              </a:rPr>
              <a:t>P2301 (Cloud Profiles)</a:t>
            </a:r>
            <a:endParaRPr lang="en-US" sz="2400" dirty="0"/>
          </a:p>
          <a:p>
            <a:r>
              <a:rPr lang="en-US" sz="2400" dirty="0">
                <a:hlinkClick r:id="rId16"/>
              </a:rPr>
              <a:t>P2302 (Intercloud)</a:t>
            </a:r>
            <a:endParaRPr lang="en-US" sz="2400" dirty="0"/>
          </a:p>
        </p:txBody>
      </p:sp>
      <p:sp>
        <p:nvSpPr>
          <p:cNvPr id="4" name="Slide Number Placeholder 3"/>
          <p:cNvSpPr>
            <a:spLocks noGrp="1"/>
          </p:cNvSpPr>
          <p:nvPr>
            <p:ph type="sldNum" sz="quarter" idx="12"/>
          </p:nvPr>
        </p:nvSpPr>
        <p:spPr/>
        <p:txBody>
          <a:bodyPr/>
          <a:lstStyle/>
          <a:p>
            <a:fld id="{45506C30-1040-4E51-967C-891F264921CC}" type="slidenum">
              <a:rPr lang="en-US" smtClean="0"/>
              <a:pPr/>
              <a:t>23</a:t>
            </a:fld>
            <a:endParaRPr lang="en-US" sz="1400">
              <a:latin typeface="Myriad Pro" charset="0"/>
            </a:endParaRPr>
          </a:p>
        </p:txBody>
      </p:sp>
    </p:spTree>
    <p:extLst>
      <p:ext uri="{BB962C8B-B14F-4D97-AF65-F5344CB8AC3E}">
        <p14:creationId xmlns:p14="http://schemas.microsoft.com/office/powerpoint/2010/main" val="79719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38865"/>
            <a:ext cx="10515600" cy="468588"/>
          </a:xfrm>
        </p:spPr>
        <p:txBody>
          <a:bodyPr>
            <a:normAutofit fontScale="90000"/>
          </a:bodyPr>
          <a:lstStyle/>
          <a:p>
            <a:r>
              <a:rPr lang="en-US" dirty="0"/>
              <a:t>IEEE Ethics Initiative Standards Projects Underway</a:t>
            </a:r>
          </a:p>
        </p:txBody>
      </p:sp>
      <p:sp>
        <p:nvSpPr>
          <p:cNvPr id="3" name="Content Placeholder 2"/>
          <p:cNvSpPr>
            <a:spLocks noGrp="1"/>
          </p:cNvSpPr>
          <p:nvPr>
            <p:ph idx="1"/>
          </p:nvPr>
        </p:nvSpPr>
        <p:spPr>
          <a:xfrm>
            <a:off x="321988" y="1152590"/>
            <a:ext cx="11799860" cy="5254148"/>
          </a:xfrm>
        </p:spPr>
        <p:txBody>
          <a:bodyPr>
            <a:noAutofit/>
          </a:bodyPr>
          <a:lstStyle/>
          <a:p>
            <a:pPr>
              <a:lnSpc>
                <a:spcPct val="120000"/>
              </a:lnSpc>
            </a:pPr>
            <a:r>
              <a:rPr lang="en-US" sz="2133" dirty="0"/>
              <a:t>IEEE P7000™ - Model Process for Addressing Ethical Concerns During System Design </a:t>
            </a:r>
          </a:p>
          <a:p>
            <a:pPr>
              <a:lnSpc>
                <a:spcPct val="120000"/>
              </a:lnSpc>
            </a:pPr>
            <a:r>
              <a:rPr lang="en-US" sz="2133" dirty="0"/>
              <a:t>IEEE P7001™ - Transparency of Autonomous Systems </a:t>
            </a:r>
          </a:p>
          <a:p>
            <a:pPr>
              <a:lnSpc>
                <a:spcPct val="120000"/>
              </a:lnSpc>
            </a:pPr>
            <a:r>
              <a:rPr lang="en-US" sz="2133" dirty="0"/>
              <a:t>IEEE P7002™ - Data Privacy Process IEEE P7003™ - Algorithmic Bias Considerations </a:t>
            </a:r>
          </a:p>
          <a:p>
            <a:pPr>
              <a:lnSpc>
                <a:spcPct val="120000"/>
              </a:lnSpc>
            </a:pPr>
            <a:r>
              <a:rPr lang="en-US" sz="2133" dirty="0"/>
              <a:t>IEEE P7004™ - Standard on Child and Student Data Governance </a:t>
            </a:r>
          </a:p>
          <a:p>
            <a:pPr>
              <a:lnSpc>
                <a:spcPct val="120000"/>
              </a:lnSpc>
            </a:pPr>
            <a:r>
              <a:rPr lang="en-US" sz="2133" dirty="0"/>
              <a:t>IEEE P7005™ - Standard for Transparent Employer Data Governance </a:t>
            </a:r>
          </a:p>
          <a:p>
            <a:pPr>
              <a:lnSpc>
                <a:spcPct val="120000"/>
              </a:lnSpc>
            </a:pPr>
            <a:r>
              <a:rPr lang="en-US" sz="2133" dirty="0"/>
              <a:t>IEEE P7006™ - Standard for Personal Data Artificial Intelligence (AI) Agent</a:t>
            </a:r>
          </a:p>
          <a:p>
            <a:pPr>
              <a:lnSpc>
                <a:spcPct val="120000"/>
              </a:lnSpc>
            </a:pPr>
            <a:r>
              <a:rPr lang="en-US" sz="2133" dirty="0"/>
              <a:t>IEEE P7007™ - Ontological Standard for Ethically Driven Robotics and Automation Systems </a:t>
            </a:r>
          </a:p>
          <a:p>
            <a:pPr>
              <a:lnSpc>
                <a:spcPct val="120000"/>
              </a:lnSpc>
            </a:pPr>
            <a:r>
              <a:rPr lang="en-US" sz="2133" dirty="0"/>
              <a:t>IEEE P7008™ - Standard for Ethically Driven Nudging for Robotic, Intelligent, and Automation Systems </a:t>
            </a:r>
          </a:p>
          <a:p>
            <a:pPr>
              <a:lnSpc>
                <a:spcPct val="120000"/>
              </a:lnSpc>
            </a:pPr>
            <a:r>
              <a:rPr lang="en-US" sz="2133" dirty="0"/>
              <a:t>IEEE P7009™ - Standard for Fail-Safe Design of Autonomous and Semi-Autonomous Systems </a:t>
            </a:r>
          </a:p>
          <a:p>
            <a:pPr>
              <a:lnSpc>
                <a:spcPct val="120000"/>
              </a:lnSpc>
            </a:pPr>
            <a:r>
              <a:rPr lang="en-US" sz="2133" dirty="0"/>
              <a:t>IEEE P7010™ - Wellbeing Metrics Standard for Ethical Artificial Intelligence and Autonomous Systems</a:t>
            </a:r>
          </a:p>
        </p:txBody>
      </p:sp>
    </p:spTree>
    <p:extLst>
      <p:ext uri="{BB962C8B-B14F-4D97-AF65-F5344CB8AC3E}">
        <p14:creationId xmlns:p14="http://schemas.microsoft.com/office/powerpoint/2010/main" val="91269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03D1-EE88-444A-962B-16F1571165EF}"/>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D96662FB-D765-4220-814A-4FC0594873E7}"/>
              </a:ext>
            </a:extLst>
          </p:cNvPr>
          <p:cNvSpPr>
            <a:spLocks noGrp="1"/>
          </p:cNvSpPr>
          <p:nvPr>
            <p:ph type="sldNum" sz="quarter" idx="16"/>
          </p:nvPr>
        </p:nvSpPr>
        <p:spPr/>
        <p:txBody>
          <a:bodyPr/>
          <a:lstStyle/>
          <a:p>
            <a:fld id="{DB13163B-715F-4DDA-8439-0FB389C96AD8}" type="slidenum">
              <a:rPr lang="en-US" altLang="en-US" smtClean="0"/>
              <a:pPr/>
              <a:t>25</a:t>
            </a:fld>
            <a:endParaRPr lang="en-US" altLang="en-US" sz="2400">
              <a:latin typeface="Myriad Pro"/>
            </a:endParaRPr>
          </a:p>
        </p:txBody>
      </p:sp>
      <p:pic>
        <p:nvPicPr>
          <p:cNvPr id="18" name="Picture 17">
            <a:extLst>
              <a:ext uri="{FF2B5EF4-FFF2-40B4-BE49-F238E27FC236}">
                <a16:creationId xmlns:a16="http://schemas.microsoft.com/office/drawing/2014/main" id="{BB0ED74E-4555-4D6B-AFA3-0AFFDBEB4240}"/>
              </a:ext>
            </a:extLst>
          </p:cNvPr>
          <p:cNvPicPr>
            <a:picLocks noChangeAspect="1"/>
          </p:cNvPicPr>
          <p:nvPr/>
        </p:nvPicPr>
        <p:blipFill>
          <a:blip r:embed="rId2"/>
          <a:stretch>
            <a:fillRect/>
          </a:stretch>
        </p:blipFill>
        <p:spPr>
          <a:xfrm>
            <a:off x="812800" y="321721"/>
            <a:ext cx="10059060" cy="5916170"/>
          </a:xfrm>
          <a:prstGeom prst="rect">
            <a:avLst/>
          </a:prstGeom>
        </p:spPr>
      </p:pic>
    </p:spTree>
    <p:extLst>
      <p:ext uri="{BB962C8B-B14F-4D97-AF65-F5344CB8AC3E}">
        <p14:creationId xmlns:p14="http://schemas.microsoft.com/office/powerpoint/2010/main" val="411337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020" y="4403105"/>
            <a:ext cx="2727960" cy="1530096"/>
          </a:xfrm>
          <a:prstGeom prst="rect">
            <a:avLst/>
          </a:prstGeom>
        </p:spPr>
      </p:pic>
      <p:sp>
        <p:nvSpPr>
          <p:cNvPr id="4" name="Rectangle 3"/>
          <p:cNvSpPr/>
          <p:nvPr/>
        </p:nvSpPr>
        <p:spPr>
          <a:xfrm>
            <a:off x="1777219" y="1997839"/>
            <a:ext cx="8496887" cy="1477328"/>
          </a:xfrm>
          <a:prstGeom prst="rect">
            <a:avLst/>
          </a:prstGeom>
        </p:spPr>
        <p:txBody>
          <a:bodyPr wrap="square">
            <a:spAutoFit/>
          </a:bodyPr>
          <a:lstStyle/>
          <a:p>
            <a:pPr fontAlgn="base">
              <a:spcBef>
                <a:spcPct val="0"/>
              </a:spcBef>
              <a:spcAft>
                <a:spcPct val="0"/>
              </a:spcAft>
            </a:pPr>
            <a:r>
              <a:rPr lang="en-US" b="1" dirty="0">
                <a:solidFill>
                  <a:srgbClr val="000000"/>
                </a:solidFill>
                <a:latin typeface="Verdana (Headings)" charset="0"/>
                <a:ea typeface="ＭＳ Ｐゴシック" pitchFamily="34" charset="-128"/>
              </a:rPr>
              <a:t>To get more information about IEEE Standards Association,  please contact:</a:t>
            </a:r>
          </a:p>
          <a:p>
            <a:pPr fontAlgn="base">
              <a:spcBef>
                <a:spcPct val="0"/>
              </a:spcBef>
              <a:spcAft>
                <a:spcPct val="0"/>
              </a:spcAft>
            </a:pPr>
            <a:endParaRPr lang="en-US" b="1" dirty="0">
              <a:solidFill>
                <a:srgbClr val="000000"/>
              </a:solidFill>
              <a:latin typeface="Verdana (Headings)" charset="0"/>
              <a:ea typeface="ＭＳ Ｐゴシック" pitchFamily="34" charset="-128"/>
            </a:endParaRPr>
          </a:p>
          <a:p>
            <a:pPr algn="ctr" fontAlgn="base">
              <a:spcBef>
                <a:spcPct val="0"/>
              </a:spcBef>
              <a:spcAft>
                <a:spcPct val="0"/>
              </a:spcAft>
            </a:pPr>
            <a:r>
              <a:rPr lang="en-US" sz="3600" b="1" dirty="0">
                <a:solidFill>
                  <a:srgbClr val="000000"/>
                </a:solidFill>
                <a:latin typeface="Verdana (Headings)" charset="0"/>
                <a:ea typeface="ＭＳ Ｐゴシック" pitchFamily="34" charset="-128"/>
              </a:rPr>
              <a:t>Standards.ieee.org</a:t>
            </a:r>
          </a:p>
        </p:txBody>
      </p:sp>
      <p:sp>
        <p:nvSpPr>
          <p:cNvPr id="5" name="Slide Number Placeholder 3"/>
          <p:cNvSpPr>
            <a:spLocks noGrp="1"/>
          </p:cNvSpPr>
          <p:nvPr>
            <p:ph type="sldNum" sz="quarter" idx="16"/>
          </p:nvPr>
        </p:nvSpPr>
        <p:spPr>
          <a:xfrm>
            <a:off x="10102602"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fld id="{D7AF002D-4CAA-400E-99B2-16CCA14D4D5E}" type="slidenum">
              <a:rPr lang="en-US" sz="800">
                <a:ea typeface="ＭＳ Ｐゴシック" pitchFamily="34" charset="-128"/>
              </a:rPr>
              <a:pPr algn="ctr" eaLnBrk="0" fontAlgn="base" hangingPunct="0">
                <a:spcBef>
                  <a:spcPct val="0"/>
                </a:spcBef>
                <a:spcAft>
                  <a:spcPct val="0"/>
                </a:spcAft>
              </a:pPr>
              <a:t>26</a:t>
            </a:fld>
            <a:endParaRPr lang="en-US" sz="800" dirty="0">
              <a:ea typeface="ＭＳ Ｐゴシック" pitchFamily="34" charset="-128"/>
            </a:endParaRPr>
          </a:p>
        </p:txBody>
      </p:sp>
    </p:spTree>
    <p:extLst>
      <p:ext uri="{BB962C8B-B14F-4D97-AF65-F5344CB8AC3E}">
        <p14:creationId xmlns:p14="http://schemas.microsoft.com/office/powerpoint/2010/main" val="132060142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2267" t="12267"/>
          <a:stretch/>
        </p:blipFill>
        <p:spPr>
          <a:xfrm>
            <a:off x="-1" y="-1"/>
            <a:ext cx="12192001" cy="65401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638800"/>
            <a:ext cx="12192000" cy="1219200"/>
          </a:xfrm>
          <a:prstGeom prst="rect">
            <a:avLst/>
          </a:prstGeom>
        </p:spPr>
      </p:pic>
      <p:sp>
        <p:nvSpPr>
          <p:cNvPr id="5" name="Slide Number Placeholder 4"/>
          <p:cNvSpPr>
            <a:spLocks noGrp="1"/>
          </p:cNvSpPr>
          <p:nvPr>
            <p:ph type="sldNum" sz="quarter" idx="10"/>
          </p:nvPr>
        </p:nvSpPr>
        <p:spPr/>
        <p:txBody>
          <a:bodyPr/>
          <a:lstStyle/>
          <a:p>
            <a:fld id="{109D57CF-4CD8-6948-8A66-A1C7ACFCFC42}" type="slidenum">
              <a:rPr lang="en-US" smtClean="0"/>
              <a:pPr/>
              <a:t>27</a:t>
            </a:fld>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74821" y="6108192"/>
            <a:ext cx="1474055" cy="749808"/>
          </a:xfrm>
          <a:prstGeom prst="rect">
            <a:avLst/>
          </a:prstGeom>
        </p:spPr>
      </p:pic>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918703" y="156122"/>
            <a:ext cx="9030173" cy="420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1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4"/>
          </p:nvPr>
        </p:nvSpPr>
        <p:spPr>
          <a:xfrm>
            <a:off x="4438656" y="517977"/>
            <a:ext cx="5924589" cy="4627489"/>
          </a:xfrm>
        </p:spPr>
        <p:txBody>
          <a:bodyPr>
            <a:normAutofit lnSpcReduction="10000"/>
          </a:bodyPr>
          <a:lstStyle/>
          <a:p>
            <a:pPr marL="0" indent="0">
              <a:buNone/>
            </a:pPr>
            <a:r>
              <a:rPr lang="en-US" sz="1333" dirty="0"/>
              <a:t>He has been involved in product strategy and standards activities since 1994. He has participated in various standards development organizations such as ETSI BRAN, ITU-R, GSC and ISO/JTC1, as well as in industry groups such as NIST/Smart Grid Interoperability Panel, Open SG, Bluetooth, ZigBee and the Wi-Fi Alliance. A large portion of time was spent within the Wi-Fi Alliance where he chaired several working groups and served on the board as the Conexant representative and Vice Chair of the BoD. </a:t>
            </a:r>
            <a:br>
              <a:rPr lang="en-US" sz="1333" dirty="0"/>
            </a:br>
            <a:br>
              <a:rPr lang="en-US" sz="1333" dirty="0"/>
            </a:br>
            <a:r>
              <a:rPr lang="en-US" sz="1333" dirty="0"/>
              <a:t>He has travelled extensively in Europe and Asia for meetings with government ministries, company discussions and presented at conferences on topics such as 802 communication technologies, 5G, robotics, internet policies, connected and intelligent vehicles, power engineering, and engineering ethics. </a:t>
            </a:r>
            <a:br>
              <a:rPr lang="en-US" sz="1333" dirty="0"/>
            </a:br>
            <a:br>
              <a:rPr lang="en-US" sz="1333" dirty="0"/>
            </a:br>
            <a:r>
              <a:rPr lang="en-US" sz="1333" dirty="0"/>
              <a:t>Within the IEEE he served 6 years as chair of 802.11n followed by,  6 years as 802.11 chair and a member of the 802 Executive Committee. During that period of time within the IEEE Standards Association he also served as a member of RevCom, AudCom and the Board of Governors. </a:t>
            </a:r>
            <a:br>
              <a:rPr lang="en-US" sz="1333" dirty="0"/>
            </a:br>
            <a:r>
              <a:rPr lang="en-US" sz="1333" dirty="0"/>
              <a:t> </a:t>
            </a:r>
            <a:br>
              <a:rPr lang="en-US" sz="1333" dirty="0"/>
            </a:br>
            <a:r>
              <a:rPr lang="en-US" sz="1333" dirty="0"/>
              <a:t>Upon leaving the position of 802.11 chair, </a:t>
            </a:r>
            <a:r>
              <a:rPr lang="en-US" sz="1333" dirty="0" err="1"/>
              <a:t>Mr</a:t>
            </a:r>
            <a:r>
              <a:rPr lang="en-US" sz="1333" dirty="0"/>
              <a:t> Kraemer served as President of the IEEE Standards Association during 2015 and 2016 where he chaired the Standards Association Board of Governors and served as a Director on the IEEE Board of Directors. At present he has been assigned to a variety of IEEE board committees including:  Internet Initiative, Strategic Planning, Industry engagement, Corporate Governance, Committee on China Strategy,  Public Policy Activities, Strategic Alignment &amp; Oversight and Executive Director Search. </a:t>
            </a:r>
          </a:p>
        </p:txBody>
      </p:sp>
      <p:sp>
        <p:nvSpPr>
          <p:cNvPr id="5" name="Slide Number Placeholder 4"/>
          <p:cNvSpPr>
            <a:spLocks noGrp="1"/>
          </p:cNvSpPr>
          <p:nvPr>
            <p:ph type="sldNum" sz="quarter" idx="25"/>
          </p:nvPr>
        </p:nvSpPr>
        <p:spPr/>
        <p:txBody>
          <a:bodyPr/>
          <a:lstStyle/>
          <a:p>
            <a:pPr>
              <a:defRPr/>
            </a:pPr>
            <a:fld id="{CD55D826-9EFD-B845-88AF-28493E7197A8}" type="slidenum">
              <a:rPr lang="en-US" smtClean="0"/>
              <a:pPr>
                <a:defRPr/>
              </a:pPr>
              <a:t>28</a:t>
            </a:fld>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779" y="1028252"/>
            <a:ext cx="2218272" cy="3080709"/>
          </a:xfrm>
          <a:prstGeom prst="rect">
            <a:avLst/>
          </a:prstGeom>
        </p:spPr>
      </p:pic>
      <p:sp>
        <p:nvSpPr>
          <p:cNvPr id="8" name="Rectangle 7"/>
          <p:cNvSpPr/>
          <p:nvPr/>
        </p:nvSpPr>
        <p:spPr>
          <a:xfrm>
            <a:off x="1817007" y="4693814"/>
            <a:ext cx="6848021" cy="1528560"/>
          </a:xfrm>
          <a:prstGeom prst="rect">
            <a:avLst/>
          </a:prstGeom>
        </p:spPr>
        <p:txBody>
          <a:bodyPr wrap="square">
            <a:spAutoFit/>
          </a:bodyPr>
          <a:lstStyle/>
          <a:p>
            <a:r>
              <a:rPr lang="en-US" sz="2133" b="1" dirty="0"/>
              <a:t>Bruce Kraemer</a:t>
            </a:r>
          </a:p>
          <a:p>
            <a:r>
              <a:rPr lang="en-US" sz="2400" dirty="0"/>
              <a:t>IEEE Standards Association President (2015-2016)</a:t>
            </a:r>
          </a:p>
          <a:p>
            <a:r>
              <a:rPr lang="en-US" sz="2400" dirty="0"/>
              <a:t>IEEE 802.11 WG Past Chair (2008 – 2014)</a:t>
            </a:r>
            <a:br>
              <a:rPr lang="en-US" sz="2400" dirty="0"/>
            </a:br>
            <a:endParaRPr lang="en-US" sz="2400" dirty="0"/>
          </a:p>
        </p:txBody>
      </p:sp>
    </p:spTree>
    <p:extLst>
      <p:ext uri="{BB962C8B-B14F-4D97-AF65-F5344CB8AC3E}">
        <p14:creationId xmlns:p14="http://schemas.microsoft.com/office/powerpoint/2010/main" val="361114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0E52580-2A49-4A48-A515-9AF8FC220D7C}" type="slidenum">
              <a:rPr lang="en-US" smtClean="0"/>
              <a:t>29</a:t>
            </a:fld>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70464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54" y="0"/>
            <a:ext cx="8518005" cy="48778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0E52580-2A49-4A48-A515-9AF8FC220D7C}" type="slidenum">
              <a:rPr lang="en-US" smtClean="0"/>
              <a:t>3</a:t>
            </a:fld>
            <a:endParaRPr lang="en-US"/>
          </a:p>
        </p:txBody>
      </p:sp>
      <p:sp>
        <p:nvSpPr>
          <p:cNvPr id="2" name="Rectangle 1">
            <a:extLst>
              <a:ext uri="{FF2B5EF4-FFF2-40B4-BE49-F238E27FC236}">
                <a16:creationId xmlns:a16="http://schemas.microsoft.com/office/drawing/2014/main" id="{3D12A03F-D496-4049-A949-74467F4D56FF}"/>
              </a:ext>
            </a:extLst>
          </p:cNvPr>
          <p:cNvSpPr/>
          <p:nvPr/>
        </p:nvSpPr>
        <p:spPr>
          <a:xfrm>
            <a:off x="201881" y="4930199"/>
            <a:ext cx="11932273" cy="1384995"/>
          </a:xfrm>
          <a:prstGeom prst="rect">
            <a:avLst/>
          </a:prstGeom>
        </p:spPr>
        <p:txBody>
          <a:bodyPr wrap="square">
            <a:spAutoFit/>
          </a:bodyPr>
          <a:lstStyle/>
          <a:p>
            <a:r>
              <a:rPr lang="en-US" sz="2800" dirty="0"/>
              <a:t>Jan 2, 1790 George Washington requests Congress  develop a standards system</a:t>
            </a:r>
          </a:p>
          <a:p>
            <a:r>
              <a:rPr lang="en-US" sz="2800" dirty="0"/>
              <a:t>Jan 15, 1790 the task was assigned to Thomas Jefferson (Secretary of State)</a:t>
            </a:r>
          </a:p>
          <a:p>
            <a:r>
              <a:rPr lang="en-US" sz="2800" dirty="0"/>
              <a:t>Report submitted to Congress July 4, 1790, presented July 13, 1790</a:t>
            </a:r>
          </a:p>
        </p:txBody>
      </p:sp>
    </p:spTree>
    <p:extLst>
      <p:ext uri="{BB962C8B-B14F-4D97-AF65-F5344CB8AC3E}">
        <p14:creationId xmlns:p14="http://schemas.microsoft.com/office/powerpoint/2010/main" val="268526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Jefferson proposal       July 13, 1790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2071938"/>
              </p:ext>
            </p:extLst>
          </p:nvPr>
        </p:nvGraphicFramePr>
        <p:xfrm>
          <a:off x="717431" y="1614652"/>
          <a:ext cx="10515600" cy="4572000"/>
        </p:xfrm>
        <a:graphic>
          <a:graphicData uri="http://schemas.openxmlformats.org/drawingml/2006/table">
            <a:tbl>
              <a:tblPr/>
              <a:tblGrid>
                <a:gridCol w="2968925">
                  <a:extLst>
                    <a:ext uri="{9D8B030D-6E8A-4147-A177-3AD203B41FA5}">
                      <a16:colId xmlns:a16="http://schemas.microsoft.com/office/drawing/2014/main" val="20000"/>
                    </a:ext>
                  </a:extLst>
                </a:gridCol>
                <a:gridCol w="7546675">
                  <a:extLst>
                    <a:ext uri="{9D8B030D-6E8A-4147-A177-3AD203B41FA5}">
                      <a16:colId xmlns:a16="http://schemas.microsoft.com/office/drawing/2014/main" val="20001"/>
                    </a:ext>
                  </a:extLst>
                </a:gridCol>
              </a:tblGrid>
              <a:tr h="0">
                <a:tc gridSpan="2">
                  <a:txBody>
                    <a:bodyPr/>
                    <a:lstStyle/>
                    <a:p>
                      <a:r>
                        <a:rPr lang="en-US" sz="2400" b="1" dirty="0"/>
                        <a:t>Jeffersonian decimal proposal</a:t>
                      </a:r>
                    </a:p>
                  </a:txBody>
                  <a:tcPr anchor="ctr">
                    <a:solidFill>
                      <a:srgbClr val="F8F9FA"/>
                    </a:solidFill>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algn="ctr"/>
                      <a:r>
                        <a:rPr lang="en-US" sz="2400" b="1" dirty="0">
                          <a:effectLst/>
                        </a:rPr>
                        <a:t>Length</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B w="6350" cap="flat" cmpd="sng" algn="ctr">
                      <a:solidFill>
                        <a:srgbClr val="A2A9B1"/>
                      </a:solidFill>
                      <a:prstDash val="solid"/>
                      <a:round/>
                      <a:headEnd type="none" w="med" len="med"/>
                      <a:tailEnd type="none" w="med" len="med"/>
                    </a:lnB>
                    <a:solidFill>
                      <a:srgbClr val="CCCCFF"/>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ctr"/>
                      <a:r>
                        <a:rPr lang="en-US" sz="2400" b="1">
                          <a:effectLst/>
                        </a:rPr>
                        <a:t>point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a:effectLst/>
                        </a:rPr>
                        <a:t>= 1/10 line</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0">
                <a:tc>
                  <a:txBody>
                    <a:bodyPr/>
                    <a:lstStyle/>
                    <a:p>
                      <a:pPr algn="ctr"/>
                      <a:r>
                        <a:rPr lang="en-US" sz="2400" b="1">
                          <a:effectLst/>
                        </a:rPr>
                        <a:t>line</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 10 points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0">
                <a:tc>
                  <a:txBody>
                    <a:bodyPr/>
                    <a:lstStyle/>
                    <a:p>
                      <a:pPr algn="ctr"/>
                      <a:r>
                        <a:rPr lang="en-US" sz="2400" b="1">
                          <a:effectLst/>
                        </a:rPr>
                        <a:t>inch</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 10 lines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0">
                <a:tc>
                  <a:txBody>
                    <a:bodyPr/>
                    <a:lstStyle/>
                    <a:p>
                      <a:pPr algn="ctr"/>
                      <a:r>
                        <a:rPr lang="en-US" sz="2400" b="1">
                          <a:effectLst/>
                        </a:rPr>
                        <a:t>foot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1                             (11.744736 of today’s inches)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0">
                <a:tc>
                  <a:txBody>
                    <a:bodyPr/>
                    <a:lstStyle/>
                    <a:p>
                      <a:pPr algn="ctr"/>
                      <a:r>
                        <a:rPr lang="en-US" sz="2400" b="1" dirty="0" err="1">
                          <a:effectLst/>
                        </a:rPr>
                        <a:t>decad</a:t>
                      </a:r>
                      <a:endParaRPr lang="en-US" sz="2400" b="1"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a:effectLst/>
                        </a:rPr>
                        <a:t>= 10 foot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0">
                <a:tc>
                  <a:txBody>
                    <a:bodyPr/>
                    <a:lstStyle/>
                    <a:p>
                      <a:pPr algn="ctr"/>
                      <a:r>
                        <a:rPr lang="en-US" sz="2400" b="1">
                          <a:effectLst/>
                        </a:rPr>
                        <a:t>rood</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 10 </a:t>
                      </a:r>
                      <a:r>
                        <a:rPr lang="en-US" sz="2400" b="1" dirty="0" err="1">
                          <a:effectLst/>
                        </a:rPr>
                        <a:t>decads</a:t>
                      </a:r>
                      <a:endParaRPr lang="en-US" sz="2400" b="1"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0">
                <a:tc>
                  <a:txBody>
                    <a:bodyPr/>
                    <a:lstStyle/>
                    <a:p>
                      <a:pPr algn="ctr"/>
                      <a:r>
                        <a:rPr lang="en-US" sz="2400" b="1">
                          <a:effectLst/>
                        </a:rPr>
                        <a:t>furlong</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 10 roods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0">
                <a:tc>
                  <a:txBody>
                    <a:bodyPr/>
                    <a:lstStyle/>
                    <a:p>
                      <a:pPr algn="ctr"/>
                      <a:r>
                        <a:rPr lang="en-US" sz="2400" b="1">
                          <a:effectLst/>
                        </a:rPr>
                        <a:t>mile</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sz="2400" b="1" dirty="0">
                          <a:effectLst/>
                        </a:rPr>
                        <a:t>= 10 furlongs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D0E52580-2A49-4A48-A515-9AF8FC220D7C}" type="slidenum">
              <a:rPr lang="en-US" smtClean="0"/>
              <a:t>4</a:t>
            </a:fld>
            <a:endParaRPr lang="en-US"/>
          </a:p>
        </p:txBody>
      </p:sp>
    </p:spTree>
    <p:extLst>
      <p:ext uri="{BB962C8B-B14F-4D97-AF65-F5344CB8AC3E}">
        <p14:creationId xmlns:p14="http://schemas.microsoft.com/office/powerpoint/2010/main" val="1100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2036"/>
          </a:xfrm>
        </p:spPr>
        <p:txBody>
          <a:bodyPr/>
          <a:lstStyle/>
          <a:p>
            <a:r>
              <a:rPr lang="en-US" dirty="0"/>
              <a:t>Early US Standards</a:t>
            </a:r>
          </a:p>
        </p:txBody>
      </p:sp>
      <p:sp>
        <p:nvSpPr>
          <p:cNvPr id="3" name="Content Placeholder 2"/>
          <p:cNvSpPr>
            <a:spLocks noGrp="1"/>
          </p:cNvSpPr>
          <p:nvPr>
            <p:ph idx="1"/>
          </p:nvPr>
        </p:nvSpPr>
        <p:spPr>
          <a:xfrm>
            <a:off x="121023" y="1157162"/>
            <a:ext cx="11871373" cy="5019801"/>
          </a:xfrm>
        </p:spPr>
        <p:txBody>
          <a:bodyPr>
            <a:normAutofit/>
          </a:bodyPr>
          <a:lstStyle/>
          <a:p>
            <a:r>
              <a:rPr lang="en-US" sz="3200" dirty="0"/>
              <a:t>Jefferson’s proposal extensively considered in Congress for years but not enacted</a:t>
            </a:r>
          </a:p>
          <a:p>
            <a:endParaRPr lang="en-US" sz="3200" dirty="0"/>
          </a:p>
          <a:p>
            <a:r>
              <a:rPr lang="en-US" sz="3200" dirty="0"/>
              <a:t> However, pressured by a need to measure land in the westward expansion…..</a:t>
            </a:r>
          </a:p>
          <a:p>
            <a:pPr marL="0" indent="0">
              <a:buNone/>
            </a:pPr>
            <a:r>
              <a:rPr lang="en-US" sz="3200" dirty="0"/>
              <a:t>    On May 18, 1796 Congress adopted </a:t>
            </a:r>
            <a:r>
              <a:rPr lang="en-US" sz="3200" b="1" dirty="0"/>
              <a:t>Gunter’s chain </a:t>
            </a:r>
            <a:r>
              <a:rPr lang="en-US" sz="3200" dirty="0"/>
              <a:t>standard of 22 yards.</a:t>
            </a:r>
          </a:p>
        </p:txBody>
      </p:sp>
      <p:sp>
        <p:nvSpPr>
          <p:cNvPr id="4" name="Slide Number Placeholder 3"/>
          <p:cNvSpPr>
            <a:spLocks noGrp="1"/>
          </p:cNvSpPr>
          <p:nvPr>
            <p:ph type="sldNum" sz="quarter" idx="12"/>
          </p:nvPr>
        </p:nvSpPr>
        <p:spPr/>
        <p:txBody>
          <a:bodyPr/>
          <a:lstStyle/>
          <a:p>
            <a:fld id="{D0E52580-2A49-4A48-A515-9AF8FC220D7C}" type="slidenum">
              <a:rPr lang="en-US" smtClean="0"/>
              <a:t>5</a:t>
            </a:fld>
            <a:endParaRPr lang="en-US"/>
          </a:p>
        </p:txBody>
      </p:sp>
    </p:spTree>
    <p:extLst>
      <p:ext uri="{BB962C8B-B14F-4D97-AF65-F5344CB8AC3E}">
        <p14:creationId xmlns:p14="http://schemas.microsoft.com/office/powerpoint/2010/main" val="215780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96" y="130457"/>
            <a:ext cx="10515600" cy="792036"/>
          </a:xfrm>
        </p:spPr>
        <p:txBody>
          <a:bodyPr/>
          <a:lstStyle/>
          <a:p>
            <a:r>
              <a:rPr lang="en-US" dirty="0"/>
              <a:t>Standards Updated</a:t>
            </a:r>
          </a:p>
        </p:txBody>
      </p:sp>
      <p:sp>
        <p:nvSpPr>
          <p:cNvPr id="3" name="Content Placeholder 2"/>
          <p:cNvSpPr>
            <a:spLocks noGrp="1"/>
          </p:cNvSpPr>
          <p:nvPr>
            <p:ph idx="1"/>
          </p:nvPr>
        </p:nvSpPr>
        <p:spPr>
          <a:xfrm>
            <a:off x="331773" y="987229"/>
            <a:ext cx="11660623" cy="2130044"/>
          </a:xfrm>
        </p:spPr>
        <p:txBody>
          <a:bodyPr>
            <a:normAutofit fontScale="85000" lnSpcReduction="20000"/>
          </a:bodyPr>
          <a:lstStyle/>
          <a:p>
            <a:r>
              <a:rPr lang="en-US" dirty="0"/>
              <a:t>International System of Units (SI) (</a:t>
            </a:r>
            <a:r>
              <a:rPr lang="fr-FR" i="1" dirty="0"/>
              <a:t>Système international d'unités) </a:t>
            </a:r>
          </a:p>
          <a:p>
            <a:r>
              <a:rPr lang="fr-FR" i="1" dirty="0"/>
              <a:t>Discussion </a:t>
            </a:r>
            <a:r>
              <a:rPr lang="fr-FR" i="1" dirty="0" err="1"/>
              <a:t>began</a:t>
            </a:r>
            <a:r>
              <a:rPr lang="fr-FR" i="1" dirty="0"/>
              <a:t> in </a:t>
            </a:r>
            <a:r>
              <a:rPr lang="fr-FR" i="1" dirty="0" err="1"/>
              <a:t>parallel</a:t>
            </a:r>
            <a:r>
              <a:rPr lang="fr-FR" i="1" dirty="0"/>
              <a:t> </a:t>
            </a:r>
            <a:r>
              <a:rPr lang="fr-FR" i="1" dirty="0" err="1"/>
              <a:t>with</a:t>
            </a:r>
            <a:r>
              <a:rPr lang="fr-FR" i="1" dirty="0"/>
              <a:t> Jefferson</a:t>
            </a:r>
          </a:p>
          <a:p>
            <a:pPr marL="0" indent="0">
              <a:buNone/>
            </a:pPr>
            <a:r>
              <a:rPr lang="fr-FR" i="1" dirty="0"/>
              <a:t>            </a:t>
            </a:r>
            <a:r>
              <a:rPr lang="fr-FR" i="1" dirty="0" err="1"/>
              <a:t>finalized</a:t>
            </a:r>
            <a:r>
              <a:rPr lang="fr-FR" i="1" dirty="0"/>
              <a:t> </a:t>
            </a:r>
            <a:r>
              <a:rPr lang="en-US" dirty="0"/>
              <a:t>in 1960</a:t>
            </a:r>
          </a:p>
          <a:p>
            <a:pPr marL="0" indent="0">
              <a:buNone/>
            </a:pPr>
            <a:endParaRPr lang="en-US" dirty="0"/>
          </a:p>
          <a:p>
            <a:r>
              <a:rPr lang="en-US" dirty="0"/>
              <a:t>Evolved to   </a:t>
            </a:r>
            <a:r>
              <a:rPr lang="en-US" dirty="0">
                <a:hlinkClick r:id="rId3" tooltip="International System of Quantities"/>
              </a:rPr>
              <a:t>International System of Quantities</a:t>
            </a:r>
            <a:r>
              <a:rPr lang="en-US" dirty="0"/>
              <a:t> (ISQ)  </a:t>
            </a:r>
            <a:r>
              <a:rPr lang="en-US" dirty="0">
                <a:hlinkClick r:id="rId4" tooltip="ISO/IEC 80000"/>
              </a:rPr>
              <a:t>ISO/IEC 80000</a:t>
            </a:r>
            <a:r>
              <a:rPr lang="en-US" dirty="0"/>
              <a:t>, and was finalized in 2009 with the publication of </a:t>
            </a:r>
            <a:r>
              <a:rPr lang="en-US" dirty="0">
                <a:hlinkClick r:id="rId5" tooltip="ISO 80000-1"/>
              </a:rPr>
              <a:t>ISO 80000-1</a:t>
            </a:r>
            <a:r>
              <a:rPr lang="en-US" dirty="0"/>
              <a:t>.</a:t>
            </a:r>
          </a:p>
        </p:txBody>
      </p:sp>
      <p:sp>
        <p:nvSpPr>
          <p:cNvPr id="4" name="Slide Number Placeholder 3"/>
          <p:cNvSpPr>
            <a:spLocks noGrp="1"/>
          </p:cNvSpPr>
          <p:nvPr>
            <p:ph type="sldNum" sz="quarter" idx="12"/>
          </p:nvPr>
        </p:nvSpPr>
        <p:spPr/>
        <p:txBody>
          <a:bodyPr/>
          <a:lstStyle/>
          <a:p>
            <a:fld id="{D0E52580-2A49-4A48-A515-9AF8FC220D7C}" type="slidenum">
              <a:rPr lang="en-US" smtClean="0"/>
              <a:t>6</a:t>
            </a:fld>
            <a:endParaRPr lang="en-US"/>
          </a:p>
        </p:txBody>
      </p:sp>
      <p:sp>
        <p:nvSpPr>
          <p:cNvPr id="5" name="Content Placeholder 2"/>
          <p:cNvSpPr txBox="1">
            <a:spLocks/>
          </p:cNvSpPr>
          <p:nvPr/>
        </p:nvSpPr>
        <p:spPr>
          <a:xfrm>
            <a:off x="979714" y="3285147"/>
            <a:ext cx="10374086" cy="35609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a:t>SI Base quantity units</a:t>
            </a:r>
            <a:r>
              <a:rPr lang="en-US" sz="2400" dirty="0"/>
              <a:t>        		 </a:t>
            </a:r>
            <a:r>
              <a:rPr lang="en-US" sz="2400" u="sng" dirty="0"/>
              <a:t>Name</a:t>
            </a:r>
            <a:r>
              <a:rPr lang="en-US" sz="2400" dirty="0"/>
              <a:t>        </a:t>
            </a:r>
            <a:r>
              <a:rPr lang="en-US" sz="2400" u="sng" dirty="0"/>
              <a:t>Symbol</a:t>
            </a:r>
            <a:r>
              <a:rPr lang="en-US" sz="2400" dirty="0"/>
              <a:t> </a:t>
            </a:r>
          </a:p>
          <a:p>
            <a:r>
              <a:rPr lang="en-US" sz="2400" dirty="0"/>
              <a:t>length 				meter 		m </a:t>
            </a:r>
          </a:p>
          <a:p>
            <a:r>
              <a:rPr lang="en-US" sz="2400" dirty="0"/>
              <a:t>mass 				kilogram 	kg </a:t>
            </a:r>
          </a:p>
          <a:p>
            <a:r>
              <a:rPr lang="en-US" sz="2400" dirty="0"/>
              <a:t>time 					second 	s </a:t>
            </a:r>
          </a:p>
          <a:p>
            <a:r>
              <a:rPr lang="en-US" sz="2400" dirty="0"/>
              <a:t>electric current 			ampere 	A </a:t>
            </a:r>
          </a:p>
          <a:p>
            <a:r>
              <a:rPr lang="en-US" sz="2400" dirty="0"/>
              <a:t>thermodynamic temperature	kelvin 		K </a:t>
            </a:r>
          </a:p>
          <a:p>
            <a:r>
              <a:rPr lang="en-US" sz="2400" dirty="0"/>
              <a:t>amount of substance 		mole 		</a:t>
            </a:r>
            <a:r>
              <a:rPr lang="en-US" sz="2400" dirty="0" err="1"/>
              <a:t>mol</a:t>
            </a:r>
            <a:r>
              <a:rPr lang="en-US" sz="2400" dirty="0"/>
              <a:t> </a:t>
            </a:r>
          </a:p>
          <a:p>
            <a:r>
              <a:rPr lang="en-US" sz="2400" dirty="0"/>
              <a:t>luminous intensity 			candela 	cd</a:t>
            </a:r>
          </a:p>
        </p:txBody>
      </p:sp>
    </p:spTree>
    <p:extLst>
      <p:ext uri="{BB962C8B-B14F-4D97-AF65-F5344CB8AC3E}">
        <p14:creationId xmlns:p14="http://schemas.microsoft.com/office/powerpoint/2010/main" val="208112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4704"/>
          </a:xfrm>
        </p:spPr>
        <p:txBody>
          <a:bodyPr/>
          <a:lstStyle/>
          <a:p>
            <a:r>
              <a:rPr lang="en-US" dirty="0"/>
              <a:t>Lessons Learned – Guiding Principles</a:t>
            </a:r>
          </a:p>
        </p:txBody>
      </p:sp>
      <p:sp>
        <p:nvSpPr>
          <p:cNvPr id="3" name="Content Placeholder 2"/>
          <p:cNvSpPr>
            <a:spLocks noGrp="1"/>
          </p:cNvSpPr>
          <p:nvPr>
            <p:ph idx="1"/>
          </p:nvPr>
        </p:nvSpPr>
        <p:spPr>
          <a:xfrm>
            <a:off x="412694" y="1177290"/>
            <a:ext cx="11401678" cy="5680710"/>
          </a:xfrm>
        </p:spPr>
        <p:txBody>
          <a:bodyPr>
            <a:normAutofit lnSpcReduction="10000"/>
          </a:bodyPr>
          <a:lstStyle/>
          <a:p>
            <a:r>
              <a:rPr lang="en-US" dirty="0"/>
              <a:t>Some standards take a long time to completion</a:t>
            </a:r>
          </a:p>
          <a:p>
            <a:r>
              <a:rPr lang="en-US" dirty="0"/>
              <a:t>You may have sufficient technical skill to write a standard on your own - don’t</a:t>
            </a:r>
          </a:p>
          <a:p>
            <a:pPr lvl="1"/>
            <a:r>
              <a:rPr lang="en-US" sz="2800" dirty="0"/>
              <a:t>Organized, focused, group collaboration brings a diversity of geographic needs, unique ideas and robust debate about the best solution</a:t>
            </a:r>
          </a:p>
          <a:p>
            <a:pPr lvl="1"/>
            <a:r>
              <a:rPr lang="en-US" sz="2800" dirty="0"/>
              <a:t>Each participant contributes to building market demand</a:t>
            </a:r>
          </a:p>
          <a:p>
            <a:r>
              <a:rPr lang="en-US" dirty="0"/>
              <a:t>Standards connected to urgent market demand get done and used.</a:t>
            </a:r>
          </a:p>
          <a:p>
            <a:r>
              <a:rPr lang="en-US" dirty="0"/>
              <a:t>Local or national standards are sometimes necessary but only an international standard creates global demand.</a:t>
            </a:r>
          </a:p>
          <a:p>
            <a:r>
              <a:rPr lang="en-US" dirty="0"/>
              <a:t>Standards have a finite lifetime and must be reconfirmed, updated or deleted.</a:t>
            </a:r>
          </a:p>
          <a:p>
            <a:r>
              <a:rPr lang="en-US" dirty="0"/>
              <a:t>Standards come from multiple sources ;sometimes collaborative sometimes competitive</a:t>
            </a:r>
          </a:p>
          <a:p>
            <a:r>
              <a:rPr lang="en-US" dirty="0"/>
              <a:t>A fair, well managed , repeatable process is vital to attracting and retaining contributors</a:t>
            </a:r>
          </a:p>
          <a:p>
            <a:r>
              <a:rPr lang="en-US" dirty="0"/>
              <a:t>One standard does not define an entire system, it will contain multiple standards.</a:t>
            </a:r>
          </a:p>
        </p:txBody>
      </p:sp>
      <p:sp>
        <p:nvSpPr>
          <p:cNvPr id="4" name="Slide Number Placeholder 3"/>
          <p:cNvSpPr>
            <a:spLocks noGrp="1"/>
          </p:cNvSpPr>
          <p:nvPr>
            <p:ph type="sldNum" sz="quarter" idx="12"/>
          </p:nvPr>
        </p:nvSpPr>
        <p:spPr/>
        <p:txBody>
          <a:bodyPr/>
          <a:lstStyle/>
          <a:p>
            <a:fld id="{D0E52580-2A49-4A48-A515-9AF8FC220D7C}" type="slidenum">
              <a:rPr lang="en-US" smtClean="0"/>
              <a:t>7</a:t>
            </a:fld>
            <a:endParaRPr lang="en-US"/>
          </a:p>
        </p:txBody>
      </p:sp>
    </p:spTree>
    <p:extLst>
      <p:ext uri="{BB962C8B-B14F-4D97-AF65-F5344CB8AC3E}">
        <p14:creationId xmlns:p14="http://schemas.microsoft.com/office/powerpoint/2010/main" val="136096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828800" y="44450"/>
            <a:ext cx="8534400" cy="654050"/>
          </a:xfrm>
        </p:spPr>
        <p:txBody>
          <a:bodyPr>
            <a:normAutofit fontScale="90000"/>
          </a:bodyPr>
          <a:lstStyle/>
          <a:p>
            <a:pPr eaLnBrk="1" hangingPunct="1"/>
            <a:r>
              <a:rPr lang="en-GB" altLang="en-US" dirty="0">
                <a:latin typeface="Verdana (Headings)"/>
                <a:ea typeface="Verdana (Headings)"/>
                <a:cs typeface="Verdana (Headings)"/>
              </a:rPr>
              <a:t>Standards, Products, Reality</a:t>
            </a:r>
            <a:endParaRPr lang="en-US" altLang="en-US" dirty="0">
              <a:latin typeface="Verdana (Headings)"/>
              <a:ea typeface="Verdana (Headings)"/>
              <a:cs typeface="Verdana (Headings)"/>
            </a:endParaRPr>
          </a:p>
        </p:txBody>
      </p:sp>
      <p:sp>
        <p:nvSpPr>
          <p:cNvPr id="37891" name="Content Placeholder 2"/>
          <p:cNvSpPr>
            <a:spLocks noGrp="1"/>
          </p:cNvSpPr>
          <p:nvPr>
            <p:ph idx="1"/>
          </p:nvPr>
        </p:nvSpPr>
        <p:spPr>
          <a:xfrm>
            <a:off x="1981200" y="6180886"/>
            <a:ext cx="8686800" cy="635000"/>
          </a:xfrm>
        </p:spPr>
        <p:txBody>
          <a:bodyPr>
            <a:normAutofit/>
          </a:bodyPr>
          <a:lstStyle/>
          <a:p>
            <a:pPr marL="0" indent="0">
              <a:buNone/>
            </a:pPr>
            <a:r>
              <a:rPr lang="en-GB" altLang="en-US" sz="1200" b="1" dirty="0">
                <a:latin typeface="Calibri" pitchFamily="34" charset="0"/>
              </a:rPr>
              <a:t>HP E5400 </a:t>
            </a:r>
            <a:r>
              <a:rPr lang="en-GB" altLang="en-US" sz="1200" b="1" dirty="0" err="1">
                <a:latin typeface="Calibri" pitchFamily="34" charset="0"/>
              </a:rPr>
              <a:t>zl</a:t>
            </a:r>
            <a:r>
              <a:rPr lang="en-GB" altLang="en-US" sz="1200" b="1" dirty="0">
                <a:latin typeface="Calibri" pitchFamily="34" charset="0"/>
              </a:rPr>
              <a:t> Switch Series </a:t>
            </a:r>
          </a:p>
          <a:p>
            <a:pPr marL="0" indent="0">
              <a:buNone/>
            </a:pPr>
            <a:r>
              <a:rPr lang="en-GB" altLang="en-US" sz="1200" dirty="0">
                <a:latin typeface="Calibri" pitchFamily="34" charset="0"/>
              </a:rPr>
              <a:t>See: </a:t>
            </a:r>
            <a:r>
              <a:rPr lang="en-US" altLang="en-US" sz="1200" dirty="0">
                <a:latin typeface="Calibri" pitchFamily="34" charset="0"/>
                <a:hlinkClick r:id="rId3"/>
              </a:rPr>
              <a:t>http://h20195.www2.hp.com/v2/GetPDF.aspx/4AA2-6511ENW.pdf</a:t>
            </a:r>
            <a:r>
              <a:rPr lang="en-US" altLang="en-US" sz="1200" dirty="0">
                <a:latin typeface="Calibri" pitchFamily="34" charset="0"/>
              </a:rPr>
              <a:t> </a:t>
            </a:r>
          </a:p>
        </p:txBody>
      </p:sp>
      <p:pic>
        <p:nvPicPr>
          <p:cNvPr id="9" name="Picture 4"/>
          <p:cNvPicPr>
            <a:picLocks noChangeAspect="1" noChangeArrowheads="1"/>
          </p:cNvPicPr>
          <p:nvPr/>
        </p:nvPicPr>
        <p:blipFill>
          <a:blip r:embed="rId4" cstate="print">
            <a:extLst/>
          </a:blip>
          <a:srcRect/>
          <a:stretch>
            <a:fillRect/>
          </a:stretch>
        </p:blipFill>
        <p:spPr bwMode="auto">
          <a:xfrm>
            <a:off x="2752375" y="550251"/>
            <a:ext cx="7327795" cy="57604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37893" name="TextBox 5"/>
          <p:cNvSpPr txBox="1">
            <a:spLocks noChangeArrowheads="1"/>
          </p:cNvSpPr>
          <p:nvPr/>
        </p:nvSpPr>
        <p:spPr bwMode="auto">
          <a:xfrm>
            <a:off x="3451225" y="756434"/>
            <a:ext cx="528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itchFamily="34" charset="0"/>
                <a:ea typeface="ＭＳ Ｐゴシック" pitchFamily="34" charset="-128"/>
              </a:defRPr>
            </a:lvl1pPr>
            <a:lvl2pPr marL="742950" indent="-285750">
              <a:defRPr sz="1600">
                <a:solidFill>
                  <a:schemeClr val="tx1"/>
                </a:solidFill>
                <a:latin typeface="Verdana" pitchFamily="34" charset="0"/>
                <a:ea typeface="ＭＳ Ｐゴシック" pitchFamily="34" charset="-128"/>
              </a:defRPr>
            </a:lvl2pPr>
            <a:lvl3pPr marL="1143000">
              <a:defRPr sz="1400">
                <a:solidFill>
                  <a:schemeClr val="tx1"/>
                </a:solidFill>
                <a:latin typeface="Verdana" pitchFamily="34" charset="0"/>
                <a:ea typeface="ＭＳ Ｐゴシック" pitchFamily="34" charset="-128"/>
              </a:defRPr>
            </a:lvl3pPr>
            <a:lvl4pPr marL="1600200" indent="-228600">
              <a:defRPr sz="1200">
                <a:solidFill>
                  <a:schemeClr val="tx1"/>
                </a:solidFill>
                <a:latin typeface="Verdana" pitchFamily="34" charset="0"/>
                <a:ea typeface="ＭＳ Ｐゴシック" pitchFamily="34" charset="-128"/>
              </a:defRPr>
            </a:lvl4pPr>
            <a:lvl5pPr marL="2057400" indent="-228600">
              <a:defRPr sz="1200">
                <a:solidFill>
                  <a:schemeClr val="tx1"/>
                </a:solidFill>
                <a:latin typeface="Verdana" pitchFamily="34" charset="0"/>
                <a:ea typeface="ＭＳ Ｐゴシック" pitchFamily="34" charset="-128"/>
              </a:defRPr>
            </a:lvl5pPr>
            <a:lvl6pPr eaLnBrk="0" hangingPunct="0">
              <a:spcBef>
                <a:spcPts val="400"/>
              </a:spcBef>
              <a:buFont typeface="Arial" pitchFamily="34" charset="0"/>
              <a:buChar char="•"/>
              <a:defRPr sz="1200">
                <a:solidFill>
                  <a:schemeClr val="tx1"/>
                </a:solidFill>
                <a:latin typeface="Verdana" pitchFamily="34" charset="0"/>
                <a:ea typeface="ＭＳ Ｐゴシック" pitchFamily="34" charset="-128"/>
              </a:defRPr>
            </a:lvl6pPr>
            <a:lvl7pPr eaLnBrk="0" hangingPunct="0">
              <a:spcBef>
                <a:spcPts val="400"/>
              </a:spcBef>
              <a:buFont typeface="Arial" pitchFamily="34" charset="0"/>
              <a:buChar char="•"/>
              <a:defRPr sz="1200">
                <a:solidFill>
                  <a:schemeClr val="tx1"/>
                </a:solidFill>
                <a:latin typeface="Verdana" pitchFamily="34" charset="0"/>
                <a:ea typeface="ＭＳ Ｐゴシック" pitchFamily="34" charset="-128"/>
              </a:defRPr>
            </a:lvl7pPr>
            <a:lvl8pPr eaLnBrk="0" hangingPunct="0">
              <a:spcBef>
                <a:spcPts val="400"/>
              </a:spcBef>
              <a:buFont typeface="Arial" pitchFamily="34" charset="0"/>
              <a:buChar char="•"/>
              <a:defRPr sz="1200">
                <a:solidFill>
                  <a:schemeClr val="tx1"/>
                </a:solidFill>
                <a:latin typeface="Verdana" pitchFamily="34" charset="0"/>
                <a:ea typeface="ＭＳ Ｐゴシック" pitchFamily="34" charset="-128"/>
              </a:defRPr>
            </a:lvl8pPr>
            <a:lvl9pPr eaLnBrk="0" hangingPunct="0">
              <a:spcBef>
                <a:spcPts val="400"/>
              </a:spcBef>
              <a:buFont typeface="Arial" pitchFamily="34" charset="0"/>
              <a:buChar char="•"/>
              <a:defRPr sz="1200">
                <a:solidFill>
                  <a:schemeClr val="tx1"/>
                </a:solidFill>
                <a:latin typeface="Verdana" pitchFamily="34" charset="0"/>
                <a:ea typeface="ＭＳ Ｐゴシック" pitchFamily="34" charset="-128"/>
              </a:defRPr>
            </a:lvl9pPr>
          </a:lstStyle>
          <a:p>
            <a:pPr algn="ctr"/>
            <a:r>
              <a:rPr lang="en-US" altLang="en-US" sz="3200" dirty="0">
                <a:latin typeface="Calibri" pitchFamily="34" charset="0"/>
              </a:rPr>
              <a:t>100 Networking Standards!</a:t>
            </a:r>
          </a:p>
        </p:txBody>
      </p:sp>
      <p:pic>
        <p:nvPicPr>
          <p:cNvPr id="11" name="Picture 3"/>
          <p:cNvPicPr>
            <a:picLocks noChangeAspect="1" noChangeArrowheads="1"/>
          </p:cNvPicPr>
          <p:nvPr/>
        </p:nvPicPr>
        <p:blipFill rotWithShape="1">
          <a:blip r:embed="rId5" cstate="print">
            <a:extLst/>
          </a:blip>
          <a:srcRect l="6997" r="13674"/>
          <a:stretch/>
        </p:blipFill>
        <p:spPr bwMode="auto">
          <a:xfrm>
            <a:off x="633129" y="737722"/>
            <a:ext cx="2278763" cy="219417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Slide Number Placeholder 1">
            <a:extLst>
              <a:ext uri="{FF2B5EF4-FFF2-40B4-BE49-F238E27FC236}">
                <a16:creationId xmlns:a16="http://schemas.microsoft.com/office/drawing/2014/main" id="{32785B78-6393-4584-AD54-0E1DAAD63B6A}"/>
              </a:ext>
            </a:extLst>
          </p:cNvPr>
          <p:cNvSpPr>
            <a:spLocks noGrp="1"/>
          </p:cNvSpPr>
          <p:nvPr>
            <p:ph type="sldNum" sz="quarter" idx="12"/>
          </p:nvPr>
        </p:nvSpPr>
        <p:spPr/>
        <p:txBody>
          <a:bodyPr/>
          <a:lstStyle/>
          <a:p>
            <a:pPr>
              <a:defRPr/>
            </a:pPr>
            <a:fld id="{6CFC1F96-5ED1-41A0-BC5E-E0FC0B2B84E1}" type="slidenum">
              <a:rPr lang="en-US" smtClean="0"/>
              <a:pPr>
                <a:defRPr/>
              </a:pPr>
              <a:t>8</a:t>
            </a:fld>
            <a:endParaRPr lang="en-US" sz="1400">
              <a:latin typeface="Myriad Pro" charset="0"/>
            </a:endParaRPr>
          </a:p>
        </p:txBody>
      </p:sp>
    </p:spTree>
    <p:extLst>
      <p:ext uri="{BB962C8B-B14F-4D97-AF65-F5344CB8AC3E}">
        <p14:creationId xmlns:p14="http://schemas.microsoft.com/office/powerpoint/2010/main" val="200915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x-none" dirty="0"/>
              <a:t>IEEE Standards in Real Life</a:t>
            </a:r>
          </a:p>
        </p:txBody>
      </p:sp>
      <p:sp>
        <p:nvSpPr>
          <p:cNvPr id="3" name="Slide Number Placeholder 2"/>
          <p:cNvSpPr>
            <a:spLocks noGrp="1"/>
          </p:cNvSpPr>
          <p:nvPr>
            <p:ph type="sldNum" sz="quarter" idx="10"/>
          </p:nvPr>
        </p:nvSpPr>
        <p:spPr/>
        <p:txBody>
          <a:bodyPr/>
          <a:lstStyle/>
          <a:p>
            <a:fld id="{109D57CF-4CD8-6948-8A66-A1C7ACFCFC42}" type="slidenum">
              <a:rPr lang="en-US" smtClean="0"/>
              <a:pPr/>
              <a:t>9</a:t>
            </a:fld>
            <a:endParaRPr lang="en-US" dirty="0"/>
          </a:p>
        </p:txBody>
      </p:sp>
      <p:grpSp>
        <p:nvGrpSpPr>
          <p:cNvPr id="12" name="Group 11"/>
          <p:cNvGrpSpPr/>
          <p:nvPr/>
        </p:nvGrpSpPr>
        <p:grpSpPr>
          <a:xfrm>
            <a:off x="348393" y="987827"/>
            <a:ext cx="5985725" cy="4876460"/>
            <a:chOff x="776734" y="1049641"/>
            <a:chExt cx="5648810" cy="4601979"/>
          </a:xfrm>
        </p:grpSpPr>
        <p:grpSp>
          <p:nvGrpSpPr>
            <p:cNvPr id="2" name="Group 1"/>
            <p:cNvGrpSpPr/>
            <p:nvPr/>
          </p:nvGrpSpPr>
          <p:grpSpPr>
            <a:xfrm>
              <a:off x="776734" y="1049641"/>
              <a:ext cx="5492912" cy="4306031"/>
              <a:chOff x="606244" y="547715"/>
              <a:chExt cx="5860532" cy="4594217"/>
            </a:xfrm>
          </p:grpSpPr>
          <p:pic>
            <p:nvPicPr>
              <p:cNvPr id="10" name="Picture 5" descr="CES-drawing-low res-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6244" y="1237635"/>
                <a:ext cx="5860532" cy="390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ES-drawing-low res-r.jpg"/>
              <p:cNvPicPr>
                <a:picLocks noChangeAspect="1"/>
              </p:cNvPicPr>
              <p:nvPr/>
            </p:nvPicPr>
            <p:blipFill rotWithShape="1">
              <a:blip r:embed="rId4">
                <a:clrChange>
                  <a:clrFrom>
                    <a:srgbClr val="D6E8F3"/>
                  </a:clrFrom>
                  <a:clrTo>
                    <a:srgbClr val="D6E8F3">
                      <a:alpha val="0"/>
                    </a:srgbClr>
                  </a:clrTo>
                </a:clrChange>
                <a:extLst>
                  <a:ext uri="{28A0092B-C50C-407E-A947-70E740481C1C}">
                    <a14:useLocalDpi xmlns:a14="http://schemas.microsoft.com/office/drawing/2010/main"/>
                  </a:ext>
                </a:extLst>
              </a:blip>
              <a:srcRect r="4546"/>
              <a:stretch/>
            </p:blipFill>
            <p:spPr bwMode="auto">
              <a:xfrm>
                <a:off x="4569477" y="547715"/>
                <a:ext cx="1811058" cy="195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6188814" y="1315999"/>
              <a:ext cx="236730" cy="43356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3768" y="6347848"/>
            <a:ext cx="2660077" cy="33251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a:ext>
            </a:extLst>
          </a:blip>
          <a:srcRect b="6886"/>
          <a:stretch/>
        </p:blipFill>
        <p:spPr bwMode="auto">
          <a:xfrm>
            <a:off x="6153843" y="1205971"/>
            <a:ext cx="5630738" cy="47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90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EEE-SA_PowerPoint_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IEEE-SA_PowerPoint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24856</TotalTime>
  <Words>1635</Words>
  <Application>Microsoft Office PowerPoint</Application>
  <PresentationFormat>Widescreen</PresentationFormat>
  <Paragraphs>360</Paragraphs>
  <Slides>29</Slides>
  <Notes>25</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29</vt:i4>
      </vt:variant>
    </vt:vector>
  </HeadingPairs>
  <TitlesOfParts>
    <vt:vector size="52" baseType="lpstr">
      <vt:lpstr>MS PGothic</vt:lpstr>
      <vt:lpstr>MS PGothic</vt:lpstr>
      <vt:lpstr>Arial</vt:lpstr>
      <vt:lpstr>Calibri</vt:lpstr>
      <vt:lpstr>Geneva</vt:lpstr>
      <vt:lpstr>Lucida Grande</vt:lpstr>
      <vt:lpstr>LucidaGrande</vt:lpstr>
      <vt:lpstr>Myriad Pro</vt:lpstr>
      <vt:lpstr>Small Fonts</vt:lpstr>
      <vt:lpstr>Times New Roman</vt:lpstr>
      <vt:lpstr>Verdana</vt:lpstr>
      <vt:lpstr>Verdana (Body)</vt:lpstr>
      <vt:lpstr>Verdana (Body)</vt:lpstr>
      <vt:lpstr>Verdana (Headings)</vt:lpstr>
      <vt:lpstr>Wingdings</vt:lpstr>
      <vt:lpstr>Wingdings 2</vt:lpstr>
      <vt:lpstr>Office Theme</vt:lpstr>
      <vt:lpstr>1_Office Theme</vt:lpstr>
      <vt:lpstr>2_Office Theme</vt:lpstr>
      <vt:lpstr>6_blank</vt:lpstr>
      <vt:lpstr>8_blank</vt:lpstr>
      <vt:lpstr>1_IEEE-SA_PowerPoint_Template</vt:lpstr>
      <vt:lpstr>2_IEEE-SA_PowerPoint_Template</vt:lpstr>
      <vt:lpstr>IEEE Standards Association</vt:lpstr>
      <vt:lpstr>PowerPoint Presentation</vt:lpstr>
      <vt:lpstr>PowerPoint Presentation</vt:lpstr>
      <vt:lpstr>Jefferson proposal       July 13, 1790</vt:lpstr>
      <vt:lpstr>Early US Standards</vt:lpstr>
      <vt:lpstr>Standards Updated</vt:lpstr>
      <vt:lpstr>Lessons Learned – Guiding Principles</vt:lpstr>
      <vt:lpstr>Standards, Products, Reality</vt:lpstr>
      <vt:lpstr>IEEE Standards in Real Life</vt:lpstr>
      <vt:lpstr>PowerPoint Presentation</vt:lpstr>
      <vt:lpstr>IEEE Standards Association (IEEE-SA)</vt:lpstr>
      <vt:lpstr>IEEE Standards Association (IEEE-SA) </vt:lpstr>
      <vt:lpstr>IEEE SA Core Principles </vt:lpstr>
      <vt:lpstr>IEEE Standards Development Process</vt:lpstr>
      <vt:lpstr>IEEE Standards Development Options</vt:lpstr>
      <vt:lpstr>Technologies in IEEE Standards </vt:lpstr>
      <vt:lpstr>IEEE Standards Association (IEEE-SA) </vt:lpstr>
      <vt:lpstr>Global Collaboration</vt:lpstr>
      <vt:lpstr>National Collaboration </vt:lpstr>
      <vt:lpstr>IEEE Standards in the Market</vt:lpstr>
      <vt:lpstr>IEEE Standards Drive Markets (Individual Project)</vt:lpstr>
      <vt:lpstr>IEEE Standards Drive Markets (Entity Project)</vt:lpstr>
      <vt:lpstr>Selected Emerging Tech Standards Projects Underway</vt:lpstr>
      <vt:lpstr>IEEE Ethics Initiative Standards Projects Underway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Bruce Kraemer</cp:lastModifiedBy>
  <cp:revision>1353</cp:revision>
  <cp:lastPrinted>2018-04-17T16:10:49Z</cp:lastPrinted>
  <dcterms:created xsi:type="dcterms:W3CDTF">2017-03-06T20:26:02Z</dcterms:created>
  <dcterms:modified xsi:type="dcterms:W3CDTF">2018-04-20T11:54:34Z</dcterms:modified>
</cp:coreProperties>
</file>