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6" r:id="rId1"/>
    <p:sldMasterId id="2147483678" r:id="rId2"/>
  </p:sldMasterIdLst>
  <p:notesMasterIdLst>
    <p:notesMasterId r:id="rId8"/>
  </p:notesMasterIdLst>
  <p:sldIdLst>
    <p:sldId id="256" r:id="rId3"/>
    <p:sldId id="261" r:id="rId4"/>
    <p:sldId id="263" r:id="rId5"/>
    <p:sldId id="264" r:id="rId6"/>
    <p:sldId id="262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611585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5592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 Image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685800" y="3429318"/>
            <a:ext cx="7772400" cy="90392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44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ubTitle" idx="1"/>
          </p:nvPr>
        </p:nvSpPr>
        <p:spPr>
          <a:xfrm>
            <a:off x="685800" y="4425316"/>
            <a:ext cx="7772400" cy="124428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SzPct val="100000"/>
              <a:buFont typeface="Noto Sans Symbols"/>
              <a:buNone/>
              <a:defRPr sz="28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9" name="Shape 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084587"/>
            <a:ext cx="1823679" cy="1823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28800" y="1074510"/>
            <a:ext cx="1825874" cy="1825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Shape 6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57600" y="1084587"/>
            <a:ext cx="1825874" cy="1825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Shape 6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86400" y="1084587"/>
            <a:ext cx="1825874" cy="1825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5200" y="1084587"/>
            <a:ext cx="1825874" cy="1825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Slide_TwoColumnBullets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34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ubTitle" idx="1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ct val="100000"/>
              <a:buFont typeface="Arial"/>
              <a:buNone/>
              <a:defRPr sz="24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2"/>
          </p:nvPr>
        </p:nvSpPr>
        <p:spPr>
          <a:xfrm>
            <a:off x="396816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SzPct val="60000"/>
              <a:buFont typeface="Merriweather Sans"/>
              <a:buChar char="▶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00100" marR="0" lvl="1" indent="-22860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57300" marR="0" lvl="2" indent="-24130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7350" marR="0" lvl="3" indent="-19685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14550" marR="0" lvl="4" indent="-19685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3"/>
          </p:nvPr>
        </p:nvSpPr>
        <p:spPr>
          <a:xfrm>
            <a:off x="4739866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SzPct val="60000"/>
              <a:buFont typeface="Merriweather Sans"/>
              <a:buChar char="▶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00100" marR="0" lvl="1" indent="-22860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57300" marR="0" lvl="2" indent="-24130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7350" marR="0" lvl="3" indent="-19685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14550" marR="0" lvl="4" indent="-19685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Shape 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3750" y="-13772"/>
            <a:ext cx="9144002" cy="6854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Shape 5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3750" y="5021485"/>
            <a:ext cx="9143998" cy="1841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Shape 5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3750" y="-13775"/>
            <a:ext cx="9144000" cy="9274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Shape 54"/>
          <p:cNvPicPr preferRelativeResize="0"/>
          <p:nvPr/>
        </p:nvPicPr>
        <p:blipFill rotWithShape="1">
          <a:blip r:embed="rId6">
            <a:alphaModFix/>
          </a:blip>
          <a:srcRect r="2161"/>
          <a:stretch/>
        </p:blipFill>
        <p:spPr>
          <a:xfrm>
            <a:off x="7676211" y="6080769"/>
            <a:ext cx="1143673" cy="66588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Shape 55"/>
          <p:cNvSpPr txBox="1"/>
          <p:nvPr/>
        </p:nvSpPr>
        <p:spPr>
          <a:xfrm>
            <a:off x="385257" y="619452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Shape 7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941775"/>
            <a:ext cx="9144220" cy="92272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Shape 78"/>
          <p:cNvSpPr txBox="1"/>
          <p:nvPr/>
        </p:nvSpPr>
        <p:spPr>
          <a:xfrm>
            <a:off x="385257" y="619452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9" name="Shape 7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-9950"/>
            <a:ext cx="9143998" cy="922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02096" y="6078746"/>
            <a:ext cx="1145704" cy="35558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jmconrad@uncc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ctrTitle"/>
          </p:nvPr>
        </p:nvSpPr>
        <p:spPr>
          <a:xfrm>
            <a:off x="685800" y="3429318"/>
            <a:ext cx="7772400" cy="90392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</a:pPr>
            <a:r>
              <a:rPr lang="en-US" sz="4400" b="1" i="0" u="none" strike="noStrike" cap="none" dirty="0" smtClean="0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rPr>
              <a:t>Nominations and Appointments</a:t>
            </a:r>
            <a:endParaRPr sz="4400" b="1" i="0" u="none" strike="noStrike" cap="none" dirty="0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Shape 155"/>
          <p:cNvSpPr txBox="1">
            <a:spLocks noGrp="1"/>
          </p:cNvSpPr>
          <p:nvPr>
            <p:ph type="subTitle" idx="1"/>
          </p:nvPr>
        </p:nvSpPr>
        <p:spPr>
          <a:xfrm>
            <a:off x="685800" y="4425316"/>
            <a:ext cx="7772400" cy="124428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-17780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Noto Sans Symbols"/>
              <a:buNone/>
            </a:pPr>
            <a:r>
              <a:rPr lang="en-US" sz="2800" b="1" i="1" u="none" strike="noStrike" cap="none" dirty="0" smtClean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Report to IEEE </a:t>
            </a:r>
            <a:r>
              <a:rPr lang="en-US" sz="2800" b="1" i="1" u="none" strike="noStrike" cap="none" dirty="0" err="1" smtClean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SoutheastCon</a:t>
            </a:r>
            <a:r>
              <a:rPr lang="en-US" sz="2800" b="1" i="1" u="none" strike="noStrike" cap="none" dirty="0" smtClean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2018 on committee members, responsibilities, activities, and goals.</a:t>
            </a:r>
            <a:endParaRPr sz="2800" b="1" i="1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Nominations and Appointments 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Committee Members for 2018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396816" y="1825625"/>
            <a:ext cx="5834302" cy="4143854"/>
          </a:xfrm>
        </p:spPr>
        <p:txBody>
          <a:bodyPr/>
          <a:lstStyle/>
          <a:p>
            <a:r>
              <a:rPr lang="en-US" dirty="0" smtClean="0"/>
              <a:t>Chair:  James Conrad</a:t>
            </a:r>
          </a:p>
          <a:p>
            <a:r>
              <a:rPr lang="en-US" dirty="0" smtClean="0"/>
              <a:t>Mary Ellen Randall (Past Director 1)</a:t>
            </a:r>
          </a:p>
          <a:p>
            <a:r>
              <a:rPr lang="en-US" dirty="0" smtClean="0"/>
              <a:t>David Green (Past Director 2)</a:t>
            </a:r>
          </a:p>
          <a:p>
            <a:r>
              <a:rPr lang="en-US" dirty="0" smtClean="0"/>
              <a:t>Daniel Diaz (Young Professional  </a:t>
            </a:r>
            <a:r>
              <a:rPr lang="en-US" dirty="0" err="1" smtClean="0"/>
              <a:t>Coord</a:t>
            </a:r>
            <a:r>
              <a:rPr lang="en-US" dirty="0" smtClean="0"/>
              <a:t>.)</a:t>
            </a:r>
          </a:p>
          <a:p>
            <a:r>
              <a:rPr lang="en-US" dirty="0" smtClean="0"/>
              <a:t>Greg Vaughn</a:t>
            </a:r>
          </a:p>
          <a:p>
            <a:r>
              <a:rPr lang="en-US" smtClean="0"/>
              <a:t>Jill Gostin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0099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Nominations and Appointments 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Committee Responsibilities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fontAlgn="base"/>
            <a:r>
              <a:rPr lang="en-US" dirty="0"/>
              <a:t>Produce a list of nominees for the office of Delegate/Director-Elect for submission to the Region 3 Committee in accordance with Article III, Section 5 of the Region 3 Bylaws.</a:t>
            </a:r>
          </a:p>
          <a:p>
            <a:pPr fontAlgn="base"/>
            <a:r>
              <a:rPr lang="en-US" dirty="0"/>
              <a:t>Report the approved list of nominees for the office of Delegate/Director-Elect to the IEEE Operations Center by the required deadline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fontAlgn="base"/>
            <a:r>
              <a:rPr lang="en-US" dirty="0"/>
              <a:t>Nominate candidates for all Region 3 Committee Chairs and Members as appropriate and supply these nominations to the Delegate/Director.</a:t>
            </a:r>
          </a:p>
          <a:p>
            <a:pPr fontAlgn="base"/>
            <a:r>
              <a:rPr lang="en-US" dirty="0"/>
              <a:t>Solicit potential candidates to be considered by the IEEE Nominations and Appointments Committee and the MGA Nominations and Appointments Committee for service on IEEE Committees and Boards.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50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Nominations and Appointments 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Activities and Goals for 2018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The N&amp;A </a:t>
            </a:r>
            <a:r>
              <a:rPr lang="en-US" dirty="0" smtClean="0"/>
              <a:t>Chair </a:t>
            </a:r>
            <a:r>
              <a:rPr lang="en-US" dirty="0"/>
              <a:t>issues Call for Nominations for Region Delegate/Director-Elect candidates to Region 3 Committee Members. </a:t>
            </a:r>
            <a:r>
              <a:rPr lang="en-US" dirty="0" smtClean="0"/>
              <a:t>Other activities (Done to Region Committee in Feb, will be done  today to all).  Should an </a:t>
            </a:r>
            <a:r>
              <a:rPr lang="en-US" dirty="0" err="1" smtClean="0"/>
              <a:t>eNotice</a:t>
            </a:r>
            <a:r>
              <a:rPr lang="en-US" dirty="0" smtClean="0"/>
              <a:t> to entire Region be sent?</a:t>
            </a:r>
            <a:endParaRPr lang="en-US" dirty="0" smtClean="0"/>
          </a:p>
          <a:p>
            <a:r>
              <a:rPr lang="en-US" dirty="0"/>
              <a:t>Committee will review nominations according to the schedule in the Operations Manual.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/>
              <a:t>N&amp;A Chair solicits suggestions from members of the Region 3 </a:t>
            </a:r>
            <a:r>
              <a:rPr lang="en-US" dirty="0" err="1"/>
              <a:t>ExCom</a:t>
            </a:r>
            <a:r>
              <a:rPr lang="en-US" dirty="0"/>
              <a:t> and the Region 3 Committee. N&amp;A will initiate review of candidates for R3 </a:t>
            </a:r>
            <a:r>
              <a:rPr lang="en-US" dirty="0" err="1"/>
              <a:t>ExCom</a:t>
            </a:r>
            <a:r>
              <a:rPr lang="en-US" dirty="0"/>
              <a:t> and standing </a:t>
            </a:r>
            <a:r>
              <a:rPr lang="en-US" dirty="0" smtClean="0"/>
              <a:t>committees (March/April).  Will be done today.</a:t>
            </a:r>
          </a:p>
          <a:p>
            <a:r>
              <a:rPr lang="en-US" dirty="0" smtClean="0"/>
              <a:t>Committee will review nominations according to the schedule in the Operations Manual.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31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Call for Nominations – Volunteer Positions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Region 3 Director/Delegate		Region 3 Region Committee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dirty="0"/>
              <a:t>The Region 3 Nominations and Appointments Committee is looking for volunteers to serve on the Region </a:t>
            </a:r>
            <a:r>
              <a:rPr lang="en-US" dirty="0" smtClean="0"/>
              <a:t>2 Director/Delegate  for  the 2022-2023 term.  </a:t>
            </a:r>
            <a:r>
              <a:rPr lang="en-US" dirty="0"/>
              <a:t>If you are interested, please contact </a:t>
            </a:r>
            <a:r>
              <a:rPr lang="en-US" dirty="0" smtClean="0">
                <a:hlinkClick r:id="rId2"/>
              </a:rPr>
              <a:t>jmconrad@uncc.edu</a:t>
            </a:r>
            <a:endParaRPr lang="en-US" dirty="0" smtClean="0"/>
          </a:p>
          <a:p>
            <a:pPr marL="76200" indent="0">
              <a:buNone/>
            </a:pPr>
            <a:endParaRPr lang="en-US" dirty="0"/>
          </a:p>
          <a:p>
            <a:pPr marL="76200" indent="0">
              <a:buNone/>
            </a:pPr>
            <a:r>
              <a:rPr lang="en-US" dirty="0" smtClean="0"/>
              <a:t>Position description is at: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TBD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3"/>
          </p:nvPr>
        </p:nvSpPr>
        <p:spPr>
          <a:xfrm>
            <a:off x="4609707" y="1825625"/>
            <a:ext cx="4206489" cy="4143854"/>
          </a:xfrm>
        </p:spPr>
        <p:txBody>
          <a:bodyPr/>
          <a:lstStyle/>
          <a:p>
            <a:pPr marL="76200" indent="0">
              <a:buNone/>
            </a:pPr>
            <a:r>
              <a:rPr lang="en-US" dirty="0" smtClean="0"/>
              <a:t>The Region 3 Nominations and Appointments Committee is looking for volunteers to serve on the Region Committee in 2019.  If you are interested, please contact jmconrad@uncc.edu</a:t>
            </a:r>
          </a:p>
          <a:p>
            <a:pPr marL="76200" indent="0">
              <a:buNone/>
            </a:pPr>
            <a:endParaRPr lang="en-US" dirty="0"/>
          </a:p>
          <a:p>
            <a:pPr marL="76200" indent="0">
              <a:buNone/>
            </a:pPr>
            <a:r>
              <a:rPr lang="en-US" dirty="0"/>
              <a:t>Positions listed at:  http://ewh.ieee.org/reg/3/comp.html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89061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 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358</Words>
  <Application>Microsoft Office PowerPoint</Application>
  <PresentationFormat>On-screen Show (4:3)</PresentationFormat>
  <Paragraphs>30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Merriweather Sans</vt:lpstr>
      <vt:lpstr>Noto Sans Symbols</vt:lpstr>
      <vt:lpstr>Title Slides</vt:lpstr>
      <vt:lpstr>Content Slides</vt:lpstr>
      <vt:lpstr>Nominations and Appointments</vt:lpstr>
      <vt:lpstr>Nominations and Appointments Committee</vt:lpstr>
      <vt:lpstr>Nominations and Appointments Committee</vt:lpstr>
      <vt:lpstr>Nominations and Appointments Committee</vt:lpstr>
      <vt:lpstr>Call for Nominations – Volunteer Positions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Alabama Section</dc:title>
  <cp:lastModifiedBy>Administrator</cp:lastModifiedBy>
  <cp:revision>17</cp:revision>
  <dcterms:modified xsi:type="dcterms:W3CDTF">2018-04-20T22:22:03Z</dcterms:modified>
</cp:coreProperties>
</file>