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8"/>
  </p:notesMasterIdLst>
  <p:sldIdLst>
    <p:sldId id="256" r:id="rId3"/>
    <p:sldId id="261" r:id="rId4"/>
    <p:sldId id="263" r:id="rId5"/>
    <p:sldId id="264" r:id="rId6"/>
    <p:sldId id="262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559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mconrad@un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Nominations and Appointments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committee members, responsibilities, activities,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Nominations and Appointments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Committee Members for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6" y="1825625"/>
            <a:ext cx="5834302" cy="4143854"/>
          </a:xfrm>
        </p:spPr>
        <p:txBody>
          <a:bodyPr/>
          <a:lstStyle/>
          <a:p>
            <a:r>
              <a:rPr lang="en-US" dirty="0" smtClean="0"/>
              <a:t>Chair:  James Conrad</a:t>
            </a:r>
          </a:p>
          <a:p>
            <a:r>
              <a:rPr lang="en-US" dirty="0" smtClean="0"/>
              <a:t>Mary Ellen Randall (Past Director 1)</a:t>
            </a:r>
          </a:p>
          <a:p>
            <a:r>
              <a:rPr lang="en-US" dirty="0" smtClean="0"/>
              <a:t>David Green (Past Director 2)</a:t>
            </a:r>
          </a:p>
          <a:p>
            <a:r>
              <a:rPr lang="en-US" dirty="0" smtClean="0"/>
              <a:t>Daniel Diaz (Young Professional  </a:t>
            </a:r>
            <a:r>
              <a:rPr lang="en-US" dirty="0" err="1" smtClean="0"/>
              <a:t>Coord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Greg Vaughn</a:t>
            </a:r>
          </a:p>
          <a:p>
            <a:r>
              <a:rPr lang="en-US" smtClean="0"/>
              <a:t>Jill Gostin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Nominations and Appointments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Committee Responsibilities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fontAlgn="base"/>
            <a:r>
              <a:rPr lang="en-US" dirty="0"/>
              <a:t>Produce a list of nominees for the office of Delegate/Director-Elect for submission to the Region 3 Committee in accordance with Article III, Section 5 of the Region 3 Bylaws.</a:t>
            </a:r>
          </a:p>
          <a:p>
            <a:pPr fontAlgn="base"/>
            <a:r>
              <a:rPr lang="en-US" dirty="0"/>
              <a:t>Report the approved list of nominees for the office of Delegate/Director-Elect to the IEEE Operations Center by the required deadline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fontAlgn="base"/>
            <a:r>
              <a:rPr lang="en-US" dirty="0"/>
              <a:t>Nominate candidates for all Region 3 Committee Chairs and Members as appropriate and supply these nominations to the Delegate/Director.</a:t>
            </a:r>
          </a:p>
          <a:p>
            <a:pPr fontAlgn="base"/>
            <a:r>
              <a:rPr lang="en-US" dirty="0"/>
              <a:t>Solicit potential candidates to be considered by the IEEE Nominations and Appointments Committee and the MGA Nominations and Appointments Committee for service on IEEE Committees and Boards.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Nominations and Appointments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Activities and Goals for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The N&amp;A </a:t>
            </a:r>
            <a:r>
              <a:rPr lang="en-US" dirty="0" smtClean="0"/>
              <a:t>Chair </a:t>
            </a:r>
            <a:r>
              <a:rPr lang="en-US" dirty="0"/>
              <a:t>issues Call for Nominations for Region Delegate/Director-Elect candidates to Region 3 Committee Members. </a:t>
            </a:r>
            <a:r>
              <a:rPr lang="en-US" dirty="0" smtClean="0"/>
              <a:t>Other activities (Done to Region Committee in Feb, will be done  today to all).  Should an </a:t>
            </a:r>
            <a:r>
              <a:rPr lang="en-US" dirty="0" err="1" smtClean="0"/>
              <a:t>eNotice</a:t>
            </a:r>
            <a:r>
              <a:rPr lang="en-US" dirty="0" smtClean="0"/>
              <a:t> to entire Region be sent?</a:t>
            </a:r>
            <a:endParaRPr lang="en-US" dirty="0" smtClean="0"/>
          </a:p>
          <a:p>
            <a:r>
              <a:rPr lang="en-US" dirty="0"/>
              <a:t>Committee will review nominations according to the schedule in the Operations Manual.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N&amp;A Chair solicits suggestions from members of the Region 3 </a:t>
            </a:r>
            <a:r>
              <a:rPr lang="en-US" dirty="0" err="1"/>
              <a:t>ExCom</a:t>
            </a:r>
            <a:r>
              <a:rPr lang="en-US" dirty="0"/>
              <a:t> and the Region 3 Committee. N&amp;A will initiate review of candidates for R3 </a:t>
            </a:r>
            <a:r>
              <a:rPr lang="en-US" dirty="0" err="1"/>
              <a:t>ExCom</a:t>
            </a:r>
            <a:r>
              <a:rPr lang="en-US" dirty="0"/>
              <a:t> and standing </a:t>
            </a:r>
            <a:r>
              <a:rPr lang="en-US" dirty="0" smtClean="0"/>
              <a:t>committees (March/April).  Will be done today.</a:t>
            </a:r>
          </a:p>
          <a:p>
            <a:r>
              <a:rPr lang="en-US" dirty="0" smtClean="0"/>
              <a:t>Committee will review nominations according to the schedule in the Operations Manual.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Nominations – Volunteer 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 3 Director/Delegate		Region 3 Region Committee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The Region 3 Nominations and Appointments Committee is looking for volunteers to serve on the Region </a:t>
            </a:r>
            <a:r>
              <a:rPr lang="en-US" dirty="0" smtClean="0"/>
              <a:t>2 Director/Delegate  for  the 2022-2023 term.  </a:t>
            </a:r>
            <a:r>
              <a:rPr lang="en-US" dirty="0"/>
              <a:t>If you are interested, please contact </a:t>
            </a:r>
            <a:r>
              <a:rPr lang="en-US" dirty="0" smtClean="0">
                <a:hlinkClick r:id="rId2"/>
              </a:rPr>
              <a:t>jmconrad@uncc.edu</a:t>
            </a: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 smtClean="0"/>
              <a:t>Position description is at: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TBD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4609707" y="1825625"/>
            <a:ext cx="4206489" cy="4143854"/>
          </a:xfrm>
        </p:spPr>
        <p:txBody>
          <a:bodyPr/>
          <a:lstStyle/>
          <a:p>
            <a:pPr marL="76200" indent="0">
              <a:buNone/>
            </a:pPr>
            <a:r>
              <a:rPr lang="en-US" dirty="0" smtClean="0"/>
              <a:t>The Region 3 Nominations and Appointments Committee is looking for volunteers to serve on the Region Committee in 2019.  If you are interested, please contact jmconrad@uncc.edu</a:t>
            </a:r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/>
              <a:t>Positions listed at:  http://ewh.ieee.org/reg/3/comp.html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358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Title Slides</vt:lpstr>
      <vt:lpstr>Content Slides</vt:lpstr>
      <vt:lpstr>Nominations and Appointments</vt:lpstr>
      <vt:lpstr>Nominations and Appointments Committee</vt:lpstr>
      <vt:lpstr>Nominations and Appointments Committee</vt:lpstr>
      <vt:lpstr>Nominations and Appointments Committee</vt:lpstr>
      <vt:lpstr>Call for Nominations – Volunteer Positions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Administrator</cp:lastModifiedBy>
  <cp:revision>17</cp:revision>
  <dcterms:modified xsi:type="dcterms:W3CDTF">2018-04-20T22:22:03Z</dcterms:modified>
</cp:coreProperties>
</file>