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69"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285" r:id="rId19"/>
  </p:sldIdLst>
  <p:sldSz cx="12192000" cy="6858000"/>
  <p:notesSz cx="7315200" cy="9601200"/>
  <p:embeddedFontLst>
    <p:embeddedFont>
      <p:font typeface="Brush Script MT" panose="03060802040406070304" pitchFamily="66" charset="0"/>
      <p:italic r:id="rId21"/>
    </p:embeddedFon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48E938-06E3-4FB4-BD16-44B020393BD7}">
  <a:tblStyle styleId="{1948E938-06E3-4FB4-BD16-44B020393B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2" autoAdjust="0"/>
    <p:restoredTop sz="94660"/>
  </p:normalViewPr>
  <p:slideViewPr>
    <p:cSldViewPr snapToGrid="0">
      <p:cViewPr varScale="1">
        <p:scale>
          <a:sx n="75" d="100"/>
          <a:sy n="75" d="100"/>
        </p:scale>
        <p:origin x="107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Google Shape;3;n">
            <a:extLst>
              <a:ext uri="{FF2B5EF4-FFF2-40B4-BE49-F238E27FC236}">
                <a16:creationId xmlns:a16="http://schemas.microsoft.com/office/drawing/2014/main" id="{200470DB-E7F3-8193-7D79-C5B8B716B3C4}"/>
              </a:ext>
            </a:extLst>
          </p:cNvPr>
          <p:cNvSpPr txBox="1">
            <a:spLocks noGrp="1" noChangeArrowheads="1"/>
          </p:cNvSpPr>
          <p:nvPr>
            <p:ph type="hdr" idx="2"/>
          </p:nvPr>
        </p:nvSpPr>
        <p:spPr bwMode="auto">
          <a:xfrm>
            <a:off x="0" y="0"/>
            <a:ext cx="3170238" cy="481013"/>
          </a:xfrm>
          <a:prstGeom prst="rect">
            <a:avLst/>
          </a:prstGeom>
          <a:noFill/>
          <a:ln>
            <a:noFill/>
          </a:ln>
        </p:spPr>
        <p:txBody>
          <a:bodyPr vert="horz" wrap="square" lIns="96650" tIns="48325" rIns="96650" bIns="48325" numCol="1" anchor="t" anchorCtr="0" compatLnSpc="1">
            <a:prstTxWarp prst="textNoShape">
              <a:avLst/>
            </a:prstTxWarp>
          </a:bodyPr>
          <a:lstStyle>
            <a:lvl1pP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1" name="Google Shape;4;n">
            <a:extLst>
              <a:ext uri="{FF2B5EF4-FFF2-40B4-BE49-F238E27FC236}">
                <a16:creationId xmlns:a16="http://schemas.microsoft.com/office/drawing/2014/main" id="{06998DAF-D05D-C8AE-3694-E204CFB79A3C}"/>
              </a:ext>
            </a:extLst>
          </p:cNvPr>
          <p:cNvSpPr txBox="1">
            <a:spLocks noGrp="1" noChangeArrowheads="1"/>
          </p:cNvSpPr>
          <p:nvPr>
            <p:ph type="dt" idx="10"/>
          </p:nvPr>
        </p:nvSpPr>
        <p:spPr bwMode="auto">
          <a:xfrm>
            <a:off x="4143375" y="0"/>
            <a:ext cx="3170238" cy="481013"/>
          </a:xfrm>
          <a:prstGeom prst="rect">
            <a:avLst/>
          </a:prstGeom>
          <a:noFill/>
          <a:ln>
            <a:noFill/>
          </a:ln>
        </p:spPr>
        <p:txBody>
          <a:bodyPr vert="horz" wrap="square" lIns="96650" tIns="48325" rIns="96650" bIns="48325"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2" name="Google Shape;5;n">
            <a:extLst>
              <a:ext uri="{FF2B5EF4-FFF2-40B4-BE49-F238E27FC236}">
                <a16:creationId xmlns:a16="http://schemas.microsoft.com/office/drawing/2014/main" id="{BFAA6763-3A11-8590-4E61-3D1CEAB67C85}"/>
              </a:ext>
            </a:extLst>
          </p:cNvPr>
          <p:cNvSpPr>
            <a:spLocks noGrp="1" noRot="1" noChangeAspect="1"/>
          </p:cNvSpPr>
          <p:nvPr>
            <p:ph type="sldImg" idx="3"/>
          </p:nvPr>
        </p:nvSpPr>
        <p:spPr bwMode="auto">
          <a:xfrm>
            <a:off x="777875" y="1200150"/>
            <a:ext cx="5759450" cy="3240088"/>
          </a:xfrm>
          <a:custGeom>
            <a:avLst/>
            <a:gdLst>
              <a:gd name="T0" fmla="*/ 0 w 120000"/>
              <a:gd name="T1" fmla="*/ 0 h 120000"/>
              <a:gd name="T2" fmla="*/ 276427203 w 120000"/>
              <a:gd name="T3" fmla="*/ 0 h 120000"/>
              <a:gd name="T4" fmla="*/ 276427203 w 120000"/>
              <a:gd name="T5" fmla="*/ 87484752 h 120000"/>
              <a:gd name="T6" fmla="*/ 0 w 120000"/>
              <a:gd name="T7" fmla="*/ 8748475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BA9D5AC6-8B5D-4256-8A62-57FDA08AD901}"/>
              </a:ext>
            </a:extLst>
          </p:cNvPr>
          <p:cNvSpPr txBox="1">
            <a:spLocks noGrp="1" noChangeArrowheads="1"/>
          </p:cNvSpPr>
          <p:nvPr>
            <p:ph type="body" idx="1"/>
          </p:nvPr>
        </p:nvSpPr>
        <p:spPr bwMode="auto">
          <a:xfrm>
            <a:off x="731838" y="4621213"/>
            <a:ext cx="58515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0" tIns="48325" rIns="96650" bIns="48325" numCol="1" anchor="t" anchorCtr="0" compatLnSpc="1">
            <a:prstTxWarp prst="textNoShape">
              <a:avLst/>
            </a:prstTxWarp>
          </a:bodyPr>
          <a:lstStyle/>
          <a:p>
            <a:pPr lvl="0"/>
            <a:endParaRPr lang="en-US" altLang="en-US">
              <a:sym typeface="Arial" panose="020B0604020202020204" pitchFamily="34" charset="0"/>
            </a:endParaRPr>
          </a:p>
        </p:txBody>
      </p:sp>
      <p:sp>
        <p:nvSpPr>
          <p:cNvPr id="12294" name="Google Shape;7;n">
            <a:extLst>
              <a:ext uri="{FF2B5EF4-FFF2-40B4-BE49-F238E27FC236}">
                <a16:creationId xmlns:a16="http://schemas.microsoft.com/office/drawing/2014/main" id="{A047E572-0C7A-AB72-A326-D6A163B6B090}"/>
              </a:ext>
            </a:extLst>
          </p:cNvPr>
          <p:cNvSpPr txBox="1">
            <a:spLocks noGrp="1" noChangeArrowheads="1"/>
          </p:cNvSpPr>
          <p:nvPr>
            <p:ph type="ftr" idx="11"/>
          </p:nvPr>
        </p:nvSpPr>
        <p:spPr bwMode="auto">
          <a:xfrm>
            <a:off x="0" y="9120188"/>
            <a:ext cx="3170238" cy="481012"/>
          </a:xfrm>
          <a:prstGeom prst="rect">
            <a:avLst/>
          </a:prstGeom>
          <a:noFill/>
          <a:ln>
            <a:noFill/>
          </a:ln>
        </p:spPr>
        <p:txBody>
          <a:bodyPr vert="horz" wrap="square" lIns="96650" tIns="48325" rIns="96650" bIns="48325" numCol="1" anchor="b" anchorCtr="0" compatLnSpc="1">
            <a:prstTxWarp prst="textNoShape">
              <a:avLst/>
            </a:prstTxWarp>
          </a:bodyPr>
          <a:lstStyle>
            <a:lvl1pP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5" name="Google Shape;8;n">
            <a:extLst>
              <a:ext uri="{FF2B5EF4-FFF2-40B4-BE49-F238E27FC236}">
                <a16:creationId xmlns:a16="http://schemas.microsoft.com/office/drawing/2014/main" id="{121C27F8-AA7B-3D5E-008F-BEC4A83FFAEC}"/>
              </a:ext>
            </a:extLst>
          </p:cNvPr>
          <p:cNvSpPr txBox="1">
            <a:spLocks noGrp="1" noChangeArrowheads="1"/>
          </p:cNvSpPr>
          <p:nvPr>
            <p:ph type="sldNum" idx="12"/>
          </p:nvPr>
        </p:nvSpPr>
        <p:spPr bwMode="auto">
          <a:xfrm>
            <a:off x="4143375" y="9120188"/>
            <a:ext cx="3170238" cy="481012"/>
          </a:xfrm>
          <a:prstGeom prst="rect">
            <a:avLst/>
          </a:prstGeom>
          <a:noFill/>
          <a:ln>
            <a:noFill/>
          </a:ln>
        </p:spPr>
        <p:txBody>
          <a:bodyPr vert="horz" wrap="square" lIns="96650" tIns="48325" rIns="96650" bIns="48325" numCol="1" anchor="b" anchorCtr="0" compatLnSpc="1">
            <a:prstTxWarp prst="textNoShape">
              <a:avLst/>
            </a:prstTxWarp>
          </a:bodyPr>
          <a:lstStyle>
            <a:lvl1pPr algn="r" eaLnBrk="1" hangingPunct="1">
              <a:buClr>
                <a:srgbClr val="000000"/>
              </a:buClr>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fld id="{3538CF10-D157-4946-ABC4-3474551C4C30}"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00;p1:notes">
            <a:extLst>
              <a:ext uri="{FF2B5EF4-FFF2-40B4-BE49-F238E27FC236}">
                <a16:creationId xmlns:a16="http://schemas.microsoft.com/office/drawing/2014/main" id="{DFB7AC17-6C90-5D81-84EA-0B00CAA3ACDD}"/>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4339" name="Google Shape;101;p1:notes">
            <a:extLst>
              <a:ext uri="{FF2B5EF4-FFF2-40B4-BE49-F238E27FC236}">
                <a16:creationId xmlns:a16="http://schemas.microsoft.com/office/drawing/2014/main" id="{A66EE06A-328B-BDA6-2BCA-3EDF4B7FCD86}"/>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82;p11:notes">
            <a:extLst>
              <a:ext uri="{FF2B5EF4-FFF2-40B4-BE49-F238E27FC236}">
                <a16:creationId xmlns:a16="http://schemas.microsoft.com/office/drawing/2014/main" id="{91D14A34-A0F1-0160-4B9F-6133BEFFBAA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2771" name="Google Shape;183;p11:notes">
            <a:extLst>
              <a:ext uri="{FF2B5EF4-FFF2-40B4-BE49-F238E27FC236}">
                <a16:creationId xmlns:a16="http://schemas.microsoft.com/office/drawing/2014/main" id="{9CE65AE5-8002-A890-2F92-BCE6980243F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82;p11:notes">
            <a:extLst>
              <a:ext uri="{FF2B5EF4-FFF2-40B4-BE49-F238E27FC236}">
                <a16:creationId xmlns:a16="http://schemas.microsoft.com/office/drawing/2014/main" id="{13815902-6258-17CE-0AFF-E227333E27E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4819" name="Google Shape;183;p11:notes">
            <a:extLst>
              <a:ext uri="{FF2B5EF4-FFF2-40B4-BE49-F238E27FC236}">
                <a16:creationId xmlns:a16="http://schemas.microsoft.com/office/drawing/2014/main" id="{6B9E174A-18F5-05A4-A0B0-5993A2FD9D8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82;p11:notes">
            <a:extLst>
              <a:ext uri="{FF2B5EF4-FFF2-40B4-BE49-F238E27FC236}">
                <a16:creationId xmlns:a16="http://schemas.microsoft.com/office/drawing/2014/main" id="{664A7817-9161-94CD-B310-6E9F8B079EC7}"/>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6867" name="Google Shape;183;p11:notes">
            <a:extLst>
              <a:ext uri="{FF2B5EF4-FFF2-40B4-BE49-F238E27FC236}">
                <a16:creationId xmlns:a16="http://schemas.microsoft.com/office/drawing/2014/main" id="{DB34F207-84F9-49AA-4642-D58FC32C40B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82;p11:notes">
            <a:extLst>
              <a:ext uri="{FF2B5EF4-FFF2-40B4-BE49-F238E27FC236}">
                <a16:creationId xmlns:a16="http://schemas.microsoft.com/office/drawing/2014/main" id="{7D5DCD09-8670-26AD-DAAB-C457479CF772}"/>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8915" name="Google Shape;183;p11:notes">
            <a:extLst>
              <a:ext uri="{FF2B5EF4-FFF2-40B4-BE49-F238E27FC236}">
                <a16:creationId xmlns:a16="http://schemas.microsoft.com/office/drawing/2014/main" id="{DAF99B81-954E-F928-4E27-1EFF5EDCB7A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182;p11:notes">
            <a:extLst>
              <a:ext uri="{FF2B5EF4-FFF2-40B4-BE49-F238E27FC236}">
                <a16:creationId xmlns:a16="http://schemas.microsoft.com/office/drawing/2014/main" id="{F8B3DBC0-23B2-7AFA-4008-261CCB721CE4}"/>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63" name="Google Shape;183;p11:notes">
            <a:extLst>
              <a:ext uri="{FF2B5EF4-FFF2-40B4-BE49-F238E27FC236}">
                <a16:creationId xmlns:a16="http://schemas.microsoft.com/office/drawing/2014/main" id="{364220DD-5FB1-2DD8-6DD4-F8EBF966579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182;p11:notes">
            <a:extLst>
              <a:ext uri="{FF2B5EF4-FFF2-40B4-BE49-F238E27FC236}">
                <a16:creationId xmlns:a16="http://schemas.microsoft.com/office/drawing/2014/main" id="{7A8E0B99-9FD6-602B-F5FE-D69D5DB608B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3011" name="Google Shape;183;p11:notes">
            <a:extLst>
              <a:ext uri="{FF2B5EF4-FFF2-40B4-BE49-F238E27FC236}">
                <a16:creationId xmlns:a16="http://schemas.microsoft.com/office/drawing/2014/main" id="{87B500B7-F928-5EA5-9EB9-005A0983DF7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82;p11:notes">
            <a:extLst>
              <a:ext uri="{FF2B5EF4-FFF2-40B4-BE49-F238E27FC236}">
                <a16:creationId xmlns:a16="http://schemas.microsoft.com/office/drawing/2014/main" id="{7C06CBBD-263F-5615-409B-A21D6DF8C2D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5059" name="Google Shape;183;p11:notes">
            <a:extLst>
              <a:ext uri="{FF2B5EF4-FFF2-40B4-BE49-F238E27FC236}">
                <a16:creationId xmlns:a16="http://schemas.microsoft.com/office/drawing/2014/main" id="{4B3E2E28-6573-820E-FBE2-2914A8D93DB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82;p11:notes">
            <a:extLst>
              <a:ext uri="{FF2B5EF4-FFF2-40B4-BE49-F238E27FC236}">
                <a16:creationId xmlns:a16="http://schemas.microsoft.com/office/drawing/2014/main" id="{6D37906C-2480-F996-4B69-A3CD0EBF6B54}"/>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7107" name="Google Shape;183;p11:notes">
            <a:extLst>
              <a:ext uri="{FF2B5EF4-FFF2-40B4-BE49-F238E27FC236}">
                <a16:creationId xmlns:a16="http://schemas.microsoft.com/office/drawing/2014/main" id="{361A6427-88C1-2432-4C1C-F44B75000FD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82;p11:notes">
            <a:extLst>
              <a:ext uri="{FF2B5EF4-FFF2-40B4-BE49-F238E27FC236}">
                <a16:creationId xmlns:a16="http://schemas.microsoft.com/office/drawing/2014/main" id="{38990361-219C-AE32-D8AB-8974E221BBF5}"/>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6387" name="Google Shape;183;p11:notes">
            <a:extLst>
              <a:ext uri="{FF2B5EF4-FFF2-40B4-BE49-F238E27FC236}">
                <a16:creationId xmlns:a16="http://schemas.microsoft.com/office/drawing/2014/main" id="{7CB3A1D9-633C-1F4F-5A01-243D5A5AE29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82;p11:notes">
            <a:extLst>
              <a:ext uri="{FF2B5EF4-FFF2-40B4-BE49-F238E27FC236}">
                <a16:creationId xmlns:a16="http://schemas.microsoft.com/office/drawing/2014/main" id="{BC4A0D65-A994-6764-9B27-4F2EB850533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183;p11:notes">
            <a:extLst>
              <a:ext uri="{FF2B5EF4-FFF2-40B4-BE49-F238E27FC236}">
                <a16:creationId xmlns:a16="http://schemas.microsoft.com/office/drawing/2014/main" id="{DF10ACAB-275E-5C38-71DD-16396095E61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82;p11:notes">
            <a:extLst>
              <a:ext uri="{FF2B5EF4-FFF2-40B4-BE49-F238E27FC236}">
                <a16:creationId xmlns:a16="http://schemas.microsoft.com/office/drawing/2014/main" id="{B5CEECA7-F2CC-EE43-44E7-FB10AA3F978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0483" name="Google Shape;183;p11:notes">
            <a:extLst>
              <a:ext uri="{FF2B5EF4-FFF2-40B4-BE49-F238E27FC236}">
                <a16:creationId xmlns:a16="http://schemas.microsoft.com/office/drawing/2014/main" id="{2D5C047A-8DB1-7978-69FC-19358E0B469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82;p11:notes">
            <a:extLst>
              <a:ext uri="{FF2B5EF4-FFF2-40B4-BE49-F238E27FC236}">
                <a16:creationId xmlns:a16="http://schemas.microsoft.com/office/drawing/2014/main" id="{A9861230-2B40-2194-F635-22C150EC3422}"/>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2531" name="Google Shape;183;p11:notes">
            <a:extLst>
              <a:ext uri="{FF2B5EF4-FFF2-40B4-BE49-F238E27FC236}">
                <a16:creationId xmlns:a16="http://schemas.microsoft.com/office/drawing/2014/main" id="{FE138840-1C42-BAC2-F82E-D82744137BC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82;p11:notes">
            <a:extLst>
              <a:ext uri="{FF2B5EF4-FFF2-40B4-BE49-F238E27FC236}">
                <a16:creationId xmlns:a16="http://schemas.microsoft.com/office/drawing/2014/main" id="{B0A39852-FA93-AABD-A1B0-E3426595821F}"/>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4579" name="Google Shape;183;p11:notes">
            <a:extLst>
              <a:ext uri="{FF2B5EF4-FFF2-40B4-BE49-F238E27FC236}">
                <a16:creationId xmlns:a16="http://schemas.microsoft.com/office/drawing/2014/main" id="{E6D483FB-56AB-6655-7177-D3215F6156E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82;p11:notes">
            <a:extLst>
              <a:ext uri="{FF2B5EF4-FFF2-40B4-BE49-F238E27FC236}">
                <a16:creationId xmlns:a16="http://schemas.microsoft.com/office/drawing/2014/main" id="{3AB16F75-7515-E25F-205C-08D9044DC831}"/>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183;p11:notes">
            <a:extLst>
              <a:ext uri="{FF2B5EF4-FFF2-40B4-BE49-F238E27FC236}">
                <a16:creationId xmlns:a16="http://schemas.microsoft.com/office/drawing/2014/main" id="{59E6E550-3170-BFE1-273A-5F76DA87342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82;p11:notes">
            <a:extLst>
              <a:ext uri="{FF2B5EF4-FFF2-40B4-BE49-F238E27FC236}">
                <a16:creationId xmlns:a16="http://schemas.microsoft.com/office/drawing/2014/main" id="{CE2203EF-6C65-17AE-DB94-F3FC79E6A064}"/>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8675" name="Google Shape;183;p11:notes">
            <a:extLst>
              <a:ext uri="{FF2B5EF4-FFF2-40B4-BE49-F238E27FC236}">
                <a16:creationId xmlns:a16="http://schemas.microsoft.com/office/drawing/2014/main" id="{C57EA987-64AD-DF78-76D8-39FB905F815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82;p11:notes">
            <a:extLst>
              <a:ext uri="{FF2B5EF4-FFF2-40B4-BE49-F238E27FC236}">
                <a16:creationId xmlns:a16="http://schemas.microsoft.com/office/drawing/2014/main" id="{38F5FF3C-36CA-410B-803C-553C1DEB23F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183;p11:notes">
            <a:extLst>
              <a:ext uri="{FF2B5EF4-FFF2-40B4-BE49-F238E27FC236}">
                <a16:creationId xmlns:a16="http://schemas.microsoft.com/office/drawing/2014/main" id="{E75CE47F-490E-45C3-96B1-7DF855156417}"/>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2" name="Google Shape;15;p13" descr="Shape&#10;&#10;Description automatically generated with low confidence">
            <a:extLst>
              <a:ext uri="{FF2B5EF4-FFF2-40B4-BE49-F238E27FC236}">
                <a16:creationId xmlns:a16="http://schemas.microsoft.com/office/drawing/2014/main" id="{0A797B3C-4EFA-E072-1750-AB506187543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7;p13" descr="Logo, icon&#10;&#10;Description automatically generated">
            <a:extLst>
              <a:ext uri="{FF2B5EF4-FFF2-40B4-BE49-F238E27FC236}">
                <a16:creationId xmlns:a16="http://schemas.microsoft.com/office/drawing/2014/main" id="{59333C4F-49D8-0C48-A8E1-F71314DCC5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5125"/>
            <a:ext cx="1527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9;p13" descr="Logo&#10;&#10;Description automatically generated">
            <a:extLst>
              <a:ext uri="{FF2B5EF4-FFF2-40B4-BE49-F238E27FC236}">
                <a16:creationId xmlns:a16="http://schemas.microsoft.com/office/drawing/2014/main" id="{C5BAD9A2-7696-1DF3-84B6-6B211CD8B14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1700213"/>
            <a:ext cx="49688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20;p13">
            <a:extLst>
              <a:ext uri="{FF2B5EF4-FFF2-40B4-BE49-F238E27FC236}">
                <a16:creationId xmlns:a16="http://schemas.microsoft.com/office/drawing/2014/main" id="{1EEEB77F-4DCB-0FE6-0A84-0AFB7CB95CAB}"/>
              </a:ext>
            </a:extLst>
          </p:cNvPr>
          <p:cNvCxnSpPr>
            <a:cxnSpLocks noChangeShapeType="1"/>
          </p:cNvCxnSpPr>
          <p:nvPr/>
        </p:nvCxnSpPr>
        <p:spPr bwMode="auto">
          <a:xfrm>
            <a:off x="5094288" y="3987800"/>
            <a:ext cx="2003425" cy="0"/>
          </a:xfrm>
          <a:prstGeom prst="straightConnector1">
            <a:avLst/>
          </a:prstGeom>
          <a:noFill/>
          <a:ln w="38100">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18" name="Google Shape;18;p13"/>
          <p:cNvSpPr txBox="1">
            <a:spLocks noGrp="1"/>
          </p:cNvSpPr>
          <p:nvPr>
            <p:ph type="subTitle" idx="1"/>
          </p:nvPr>
        </p:nvSpPr>
        <p:spPr>
          <a:xfrm>
            <a:off x="1524000" y="4191535"/>
            <a:ext cx="9144000" cy="621619"/>
          </a:xfrm>
          <a:prstGeom prst="rect">
            <a:avLst/>
          </a:prstGeom>
          <a:noFill/>
          <a:ln>
            <a:noFill/>
          </a:ln>
        </p:spPr>
        <p:txBody>
          <a:bodyPr spcFirstLastPara="1">
            <a:normAutofit/>
          </a:bodyPr>
          <a:lstStyle>
            <a:lvl1pPr lvl="0" algn="ctr">
              <a:lnSpc>
                <a:spcPct val="90000"/>
              </a:lnSpc>
              <a:spcBef>
                <a:spcPts val="1000"/>
              </a:spcBef>
              <a:spcAft>
                <a:spcPts val="0"/>
              </a:spcAft>
              <a:buClr>
                <a:srgbClr val="00629B"/>
              </a:buClr>
              <a:buSzPts val="1800"/>
              <a:buNone/>
              <a:defRPr sz="1800" b="1">
                <a:solidFill>
                  <a:srgbClr val="00629B"/>
                </a:solidFill>
                <a:latin typeface="Open Sans"/>
                <a:ea typeface="Open Sans"/>
                <a:cs typeface="Open Sans"/>
                <a:sym typeface="Open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 name="Google Shape;16;p13">
            <a:extLst>
              <a:ext uri="{FF2B5EF4-FFF2-40B4-BE49-F238E27FC236}">
                <a16:creationId xmlns:a16="http://schemas.microsoft.com/office/drawing/2014/main" id="{88B3CBA3-4BF8-1BEF-E248-8871D9BD039A}"/>
              </a:ext>
            </a:extLst>
          </p:cNvPr>
          <p:cNvSpPr txBox="1">
            <a:spLocks noGrp="1" noChangeArrowheads="1"/>
          </p:cNvSpPr>
          <p:nvPr>
            <p:ph type="sldNum" idx="10"/>
          </p:nvPr>
        </p:nvSpPr>
        <p:spPr>
          <a:xfrm>
            <a:off x="9296400" y="6302375"/>
            <a:ext cx="2743200" cy="365125"/>
          </a:xfrm>
        </p:spPr>
        <p:txBody>
          <a:bodyPr/>
          <a:lstStyle>
            <a:lvl1pPr>
              <a:defRPr/>
            </a:lvl1pPr>
          </a:lstStyle>
          <a:p>
            <a:pPr>
              <a:defRPr/>
            </a:pPr>
            <a:fld id="{1791DBDF-DB19-4373-B07D-C5C8B47FFDD9}" type="slidenum">
              <a:rPr lang="en-US" altLang="en-US"/>
              <a:pPr>
                <a:defRPr/>
              </a:pPr>
              <a:t>‹#›</a:t>
            </a:fld>
            <a:endParaRPr lang="en-US" altLang="en-US"/>
          </a:p>
        </p:txBody>
      </p:sp>
    </p:spTree>
    <p:extLst>
      <p:ext uri="{BB962C8B-B14F-4D97-AF65-F5344CB8AC3E}">
        <p14:creationId xmlns:p14="http://schemas.microsoft.com/office/powerpoint/2010/main" val="162224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2" name="Google Shape;91;p22">
            <a:extLst>
              <a:ext uri="{FF2B5EF4-FFF2-40B4-BE49-F238E27FC236}">
                <a16:creationId xmlns:a16="http://schemas.microsoft.com/office/drawing/2014/main" id="{60ADF7B0-47A1-EF67-0B94-B307C68CCFE5}"/>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92;p22" descr="Logo, icon&#10;&#10;Description automatically generated">
            <a:extLst>
              <a:ext uri="{FF2B5EF4-FFF2-40B4-BE49-F238E27FC236}">
                <a16:creationId xmlns:a16="http://schemas.microsoft.com/office/drawing/2014/main" id="{A25296FF-A00D-D5DC-B708-363DC1C548A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93;p22" descr="Logo&#10;&#10;Description automatically generated">
            <a:extLst>
              <a:ext uri="{FF2B5EF4-FFF2-40B4-BE49-F238E27FC236}">
                <a16:creationId xmlns:a16="http://schemas.microsoft.com/office/drawing/2014/main" id="{B820A7A5-7472-0C05-B781-845B8A7679B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94;p22">
            <a:extLst>
              <a:ext uri="{FF2B5EF4-FFF2-40B4-BE49-F238E27FC236}">
                <a16:creationId xmlns:a16="http://schemas.microsoft.com/office/drawing/2014/main" id="{2F834AD2-8A7E-5E0D-FFAC-3D98B4AF0A04}"/>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3E7CB1CA-EA33-116E-C08C-17C23A67AF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95;p22">
            <a:extLst>
              <a:ext uri="{FF2B5EF4-FFF2-40B4-BE49-F238E27FC236}">
                <a16:creationId xmlns:a16="http://schemas.microsoft.com/office/drawing/2014/main" id="{861EC42E-9E9F-2EDF-04B1-47D43AB140BE}"/>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3AA86369-8DAF-4792-A6F5-C485ABD54339}" type="slidenum">
              <a:rPr lang="en-US" altLang="en-US"/>
              <a:pPr>
                <a:defRPr/>
              </a:pPr>
              <a:t>‹#›</a:t>
            </a:fld>
            <a:endParaRPr lang="en-US" altLang="en-US"/>
          </a:p>
        </p:txBody>
      </p:sp>
    </p:spTree>
    <p:extLst>
      <p:ext uri="{BB962C8B-B14F-4D97-AF65-F5344CB8AC3E}">
        <p14:creationId xmlns:p14="http://schemas.microsoft.com/office/powerpoint/2010/main" val="147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3;p12">
            <a:extLst>
              <a:ext uri="{FF2B5EF4-FFF2-40B4-BE49-F238E27FC236}">
                <a16:creationId xmlns:a16="http://schemas.microsoft.com/office/drawing/2014/main" id="{63946CCE-7AE1-8BC8-EC58-47953BB22703}"/>
              </a:ext>
            </a:extLst>
          </p:cNvPr>
          <p:cNvSpPr txBox="1">
            <a:spLocks noGrp="1" noChangeArrowheads="1"/>
          </p:cNvSpPr>
          <p:nvPr>
            <p:ph type="sldNum" idx="13"/>
          </p:nvPr>
        </p:nvSpPr>
        <p:spPr>
          <a:ln/>
        </p:spPr>
        <p:txBody>
          <a:bodyPr/>
          <a:lstStyle>
            <a:lvl1pPr>
              <a:defRPr/>
            </a:lvl1pPr>
          </a:lstStyle>
          <a:p>
            <a:pPr>
              <a:defRPr/>
            </a:pPr>
            <a:fld id="{D5BCD140-74AC-487D-A2D0-DECE7AFB61B1}" type="slidenum">
              <a:rPr lang="en-US" altLang="en-US"/>
              <a:pPr>
                <a:defRPr/>
              </a:pPr>
              <a:t>‹#›</a:t>
            </a:fld>
            <a:endParaRPr lang="en-US" altLang="en-US"/>
          </a:p>
        </p:txBody>
      </p:sp>
    </p:spTree>
    <p:extLst>
      <p:ext uri="{BB962C8B-B14F-4D97-AF65-F5344CB8AC3E}">
        <p14:creationId xmlns:p14="http://schemas.microsoft.com/office/powerpoint/2010/main" val="193432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 name="Google Shape;25;p14">
            <a:extLst>
              <a:ext uri="{FF2B5EF4-FFF2-40B4-BE49-F238E27FC236}">
                <a16:creationId xmlns:a16="http://schemas.microsoft.com/office/drawing/2014/main" id="{1A67EA2D-7B5B-8506-67D3-C3D67CB2AA36}"/>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26;p14" descr="Logo, icon&#10;&#10;Description automatically generated">
            <a:extLst>
              <a:ext uri="{FF2B5EF4-FFF2-40B4-BE49-F238E27FC236}">
                <a16:creationId xmlns:a16="http://schemas.microsoft.com/office/drawing/2014/main" id="{6284C2C9-4368-D0C4-47ED-279A305D990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7;p14" descr="Logo&#10;&#10;Description automatically generated">
            <a:extLst>
              <a:ext uri="{FF2B5EF4-FFF2-40B4-BE49-F238E27FC236}">
                <a16:creationId xmlns:a16="http://schemas.microsoft.com/office/drawing/2014/main" id="{9B716268-4B57-5F04-DA3D-8E01051CC17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28;p14">
            <a:extLst>
              <a:ext uri="{FF2B5EF4-FFF2-40B4-BE49-F238E27FC236}">
                <a16:creationId xmlns:a16="http://schemas.microsoft.com/office/drawing/2014/main" id="{8B1AC8AC-9392-EAF3-B5E8-5BFE1C73EE7E}"/>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35417BAD-35BD-9F50-26A1-6CC7CF24C3A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22;p14"/>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rgbClr val="3A3838"/>
              </a:buClr>
              <a:buSzPts val="3200"/>
              <a:buChar char="•"/>
              <a:defRPr sz="3200"/>
            </a:lvl1pPr>
            <a:lvl2pPr marL="914400" lvl="1" indent="-406400" algn="l">
              <a:lnSpc>
                <a:spcPct val="90000"/>
              </a:lnSpc>
              <a:spcBef>
                <a:spcPts val="500"/>
              </a:spcBef>
              <a:spcAft>
                <a:spcPts val="0"/>
              </a:spcAft>
              <a:buClr>
                <a:srgbClr val="3A3838"/>
              </a:buClr>
              <a:buSzPts val="2800"/>
              <a:buChar char="•"/>
              <a:defRPr sz="2800"/>
            </a:lvl2pPr>
            <a:lvl3pPr marL="1371600" lvl="2" indent="-381000" algn="l">
              <a:lnSpc>
                <a:spcPct val="90000"/>
              </a:lnSpc>
              <a:spcBef>
                <a:spcPts val="500"/>
              </a:spcBef>
              <a:spcAft>
                <a:spcPts val="0"/>
              </a:spcAft>
              <a:buClr>
                <a:srgbClr val="3A3838"/>
              </a:buClr>
              <a:buSzPts val="2400"/>
              <a:buChar char="•"/>
              <a:defRPr sz="2400"/>
            </a:lvl3pPr>
            <a:lvl4pPr marL="1828800" lvl="3" indent="-355600" algn="l">
              <a:lnSpc>
                <a:spcPct val="90000"/>
              </a:lnSpc>
              <a:spcBef>
                <a:spcPts val="500"/>
              </a:spcBef>
              <a:spcAft>
                <a:spcPts val="0"/>
              </a:spcAft>
              <a:buClr>
                <a:srgbClr val="3A3838"/>
              </a:buClr>
              <a:buSzPts val="2000"/>
              <a:buChar char="•"/>
              <a:defRPr sz="20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4"/>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1600"/>
              <a:buNone/>
              <a:defRPr sz="1600"/>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 name="Google Shape;29;p14">
            <a:extLst>
              <a:ext uri="{FF2B5EF4-FFF2-40B4-BE49-F238E27FC236}">
                <a16:creationId xmlns:a16="http://schemas.microsoft.com/office/drawing/2014/main" id="{F210985C-5EAB-8954-BA2D-BE5B90DC3855}"/>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779788D1-7969-4F20-B5B1-711EB71A8AD7}" type="slidenum">
              <a:rPr lang="en-US" altLang="en-US"/>
              <a:pPr>
                <a:defRPr/>
              </a:pPr>
              <a:t>‹#›</a:t>
            </a:fld>
            <a:endParaRPr lang="en-US" altLang="en-US"/>
          </a:p>
        </p:txBody>
      </p:sp>
    </p:spTree>
    <p:extLst>
      <p:ext uri="{BB962C8B-B14F-4D97-AF65-F5344CB8AC3E}">
        <p14:creationId xmlns:p14="http://schemas.microsoft.com/office/powerpoint/2010/main" val="356139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2" name="Google Shape;31;p15">
            <a:extLst>
              <a:ext uri="{FF2B5EF4-FFF2-40B4-BE49-F238E27FC236}">
                <a16:creationId xmlns:a16="http://schemas.microsoft.com/office/drawing/2014/main" id="{8BAA21BB-A795-B76D-26D5-9062D75E03EE}"/>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32;p15" descr="Logo, icon&#10;&#10;Description automatically generated">
            <a:extLst>
              <a:ext uri="{FF2B5EF4-FFF2-40B4-BE49-F238E27FC236}">
                <a16:creationId xmlns:a16="http://schemas.microsoft.com/office/drawing/2014/main" id="{423FF085-3A97-A89E-B437-FEDFEE40F63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33;p15" descr="Logo&#10;&#10;Description automatically generated">
            <a:extLst>
              <a:ext uri="{FF2B5EF4-FFF2-40B4-BE49-F238E27FC236}">
                <a16:creationId xmlns:a16="http://schemas.microsoft.com/office/drawing/2014/main" id="{6210704D-B674-C98E-0446-34966DDAF43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34;p15">
            <a:extLst>
              <a:ext uri="{FF2B5EF4-FFF2-40B4-BE49-F238E27FC236}">
                <a16:creationId xmlns:a16="http://schemas.microsoft.com/office/drawing/2014/main" id="{CF803A2F-E519-BDDA-0518-247DB37D79EA}"/>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6" name="Google Shape;38;p15">
            <a:extLst>
              <a:ext uri="{FF2B5EF4-FFF2-40B4-BE49-F238E27FC236}">
                <a16:creationId xmlns:a16="http://schemas.microsoft.com/office/drawing/2014/main" id="{4C23E6AF-A302-F43F-0D80-F7125F35F334}"/>
              </a:ext>
            </a:extLst>
          </p:cNvPr>
          <p:cNvCxnSpPr>
            <a:cxnSpLocks noChangeShapeType="1"/>
          </p:cNvCxnSpPr>
          <p:nvPr/>
        </p:nvCxnSpPr>
        <p:spPr bwMode="auto">
          <a:xfrm>
            <a:off x="514350" y="1268413"/>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pic>
        <p:nvPicPr>
          <p:cNvPr id="7" name="Picture 10">
            <a:extLst>
              <a:ext uri="{FF2B5EF4-FFF2-40B4-BE49-F238E27FC236}">
                <a16:creationId xmlns:a16="http://schemas.microsoft.com/office/drawing/2014/main" id="{C4762B82-8799-D7CE-AD7C-071D631EFA8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oogle Shape;35;p15"/>
          <p:cNvSpPr txBox="1">
            <a:spLocks noGrp="1"/>
          </p:cNvSpPr>
          <p:nvPr>
            <p:ph type="title"/>
          </p:nvPr>
        </p:nvSpPr>
        <p:spPr>
          <a:xfrm>
            <a:off x="391886" y="188853"/>
            <a:ext cx="10961914" cy="887877"/>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b="1">
                <a:solidFill>
                  <a:srgbClr val="00629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391886" y="1479017"/>
            <a:ext cx="11408228" cy="4110660"/>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2000"/>
              <a:buNone/>
              <a:defRPr sz="2000">
                <a:solidFill>
                  <a:srgbClr val="3A3838"/>
                </a:solidFill>
              </a:defRPr>
            </a:lvl1pPr>
            <a:lvl2pPr marL="914400" lvl="1" indent="-342900" algn="l">
              <a:lnSpc>
                <a:spcPct val="90000"/>
              </a:lnSpc>
              <a:spcBef>
                <a:spcPts val="500"/>
              </a:spcBef>
              <a:spcAft>
                <a:spcPts val="0"/>
              </a:spcAft>
              <a:buClr>
                <a:srgbClr val="3A3838"/>
              </a:buClr>
              <a:buSzPts val="1800"/>
              <a:buChar char="•"/>
              <a:defRPr/>
            </a:lvl2pPr>
            <a:lvl3pPr marL="1371600" lvl="2" indent="-228600" algn="l">
              <a:lnSpc>
                <a:spcPct val="90000"/>
              </a:lnSpc>
              <a:spcBef>
                <a:spcPts val="500"/>
              </a:spcBef>
              <a:spcAft>
                <a:spcPts val="0"/>
              </a:spcAft>
              <a:buClr>
                <a:srgbClr val="3A3838"/>
              </a:buClr>
              <a:buSzPts val="2000"/>
              <a:buNone/>
              <a:defRPr sz="2000">
                <a:solidFill>
                  <a:srgbClr val="3A3838"/>
                </a:solidFill>
              </a:defRPr>
            </a:lvl3pPr>
            <a:lvl4pPr marL="1828800" lvl="3" indent="-228600" algn="l">
              <a:lnSpc>
                <a:spcPct val="90000"/>
              </a:lnSpc>
              <a:spcBef>
                <a:spcPts val="500"/>
              </a:spcBef>
              <a:spcAft>
                <a:spcPts val="0"/>
              </a:spcAft>
              <a:buClr>
                <a:srgbClr val="3A3838"/>
              </a:buClr>
              <a:buSzPts val="2000"/>
              <a:buNone/>
              <a:defRPr sz="2000">
                <a:solidFill>
                  <a:srgbClr val="3A3838"/>
                </a:solidFill>
              </a:defRPr>
            </a:lvl4pPr>
            <a:lvl5pPr marL="2286000" lvl="4" indent="-228600" algn="l">
              <a:lnSpc>
                <a:spcPct val="90000"/>
              </a:lnSpc>
              <a:spcBef>
                <a:spcPts val="500"/>
              </a:spcBef>
              <a:spcAft>
                <a:spcPts val="0"/>
              </a:spcAft>
              <a:buClr>
                <a:srgbClr val="3A3838"/>
              </a:buClr>
              <a:buSzPts val="2000"/>
              <a:buNone/>
              <a:defRPr sz="20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37;p15">
            <a:extLst>
              <a:ext uri="{FF2B5EF4-FFF2-40B4-BE49-F238E27FC236}">
                <a16:creationId xmlns:a16="http://schemas.microsoft.com/office/drawing/2014/main" id="{B60F7852-20E1-5DD1-8A67-A9EF9DA6B5DC}"/>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F3A06744-7675-4783-9355-E845F7977A8D}" type="slidenum">
              <a:rPr lang="en-US" altLang="en-US"/>
              <a:pPr>
                <a:defRPr/>
              </a:pPr>
              <a:t>‹#›</a:t>
            </a:fld>
            <a:endParaRPr lang="en-US" altLang="en-US"/>
          </a:p>
        </p:txBody>
      </p:sp>
    </p:spTree>
    <p:extLst>
      <p:ext uri="{BB962C8B-B14F-4D97-AF65-F5344CB8AC3E}">
        <p14:creationId xmlns:p14="http://schemas.microsoft.com/office/powerpoint/2010/main" val="423601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pic>
        <p:nvPicPr>
          <p:cNvPr id="2" name="Google Shape;40;p16" descr="Shape&#10;&#10;Description automatically generated with low confidence">
            <a:extLst>
              <a:ext uri="{FF2B5EF4-FFF2-40B4-BE49-F238E27FC236}">
                <a16:creationId xmlns:a16="http://schemas.microsoft.com/office/drawing/2014/main" id="{729F28C7-584C-5320-A8A5-3406806768B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42;p16" descr="Logo, icon&#10;&#10;Description automatically generated">
            <a:extLst>
              <a:ext uri="{FF2B5EF4-FFF2-40B4-BE49-F238E27FC236}">
                <a16:creationId xmlns:a16="http://schemas.microsoft.com/office/drawing/2014/main" id="{F0AE517A-4834-ECC6-EB15-FDDCA9C167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5125"/>
            <a:ext cx="1527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44;p16" descr="Logo&#10;&#10;Description automatically generated">
            <a:extLst>
              <a:ext uri="{FF2B5EF4-FFF2-40B4-BE49-F238E27FC236}">
                <a16:creationId xmlns:a16="http://schemas.microsoft.com/office/drawing/2014/main" id="{7D0E028E-457B-1ACC-CCE1-657B4EFA801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1700213"/>
            <a:ext cx="49688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45;p16">
            <a:extLst>
              <a:ext uri="{FF2B5EF4-FFF2-40B4-BE49-F238E27FC236}">
                <a16:creationId xmlns:a16="http://schemas.microsoft.com/office/drawing/2014/main" id="{F8BE2719-D636-BD9B-8CF0-E50CD5827A95}"/>
              </a:ext>
            </a:extLst>
          </p:cNvPr>
          <p:cNvCxnSpPr>
            <a:cxnSpLocks noChangeShapeType="1"/>
          </p:cNvCxnSpPr>
          <p:nvPr/>
        </p:nvCxnSpPr>
        <p:spPr bwMode="auto">
          <a:xfrm>
            <a:off x="5094288" y="3987800"/>
            <a:ext cx="2003425" cy="0"/>
          </a:xfrm>
          <a:prstGeom prst="straightConnector1">
            <a:avLst/>
          </a:prstGeom>
          <a:noFill/>
          <a:ln w="38100">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43" name="Google Shape;43;p16"/>
          <p:cNvSpPr txBox="1">
            <a:spLocks noGrp="1"/>
          </p:cNvSpPr>
          <p:nvPr>
            <p:ph type="subTitle" idx="1"/>
          </p:nvPr>
        </p:nvSpPr>
        <p:spPr>
          <a:xfrm>
            <a:off x="1524000" y="4191535"/>
            <a:ext cx="9144000" cy="621619"/>
          </a:xfrm>
          <a:prstGeom prst="rect">
            <a:avLst/>
          </a:prstGeom>
          <a:noFill/>
          <a:ln>
            <a:noFill/>
          </a:ln>
        </p:spPr>
        <p:txBody>
          <a:bodyPr spcFirstLastPara="1">
            <a:normAutofit/>
          </a:bodyPr>
          <a:lstStyle>
            <a:lvl1pPr lvl="0" algn="ctr">
              <a:lnSpc>
                <a:spcPct val="90000"/>
              </a:lnSpc>
              <a:spcBef>
                <a:spcPts val="1000"/>
              </a:spcBef>
              <a:spcAft>
                <a:spcPts val="0"/>
              </a:spcAft>
              <a:buClr>
                <a:srgbClr val="00629B"/>
              </a:buClr>
              <a:buSzPts val="1800"/>
              <a:buNone/>
              <a:defRPr sz="1800" b="1">
                <a:solidFill>
                  <a:srgbClr val="00629B"/>
                </a:solidFill>
                <a:latin typeface="Open Sans"/>
                <a:ea typeface="Open Sans"/>
                <a:cs typeface="Open Sans"/>
                <a:sym typeface="Open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 name="Google Shape;41;p16">
            <a:extLst>
              <a:ext uri="{FF2B5EF4-FFF2-40B4-BE49-F238E27FC236}">
                <a16:creationId xmlns:a16="http://schemas.microsoft.com/office/drawing/2014/main" id="{FB49F99C-A199-3BD8-5108-EA93C35EC715}"/>
              </a:ext>
            </a:extLst>
          </p:cNvPr>
          <p:cNvSpPr txBox="1">
            <a:spLocks noGrp="1" noChangeArrowheads="1"/>
          </p:cNvSpPr>
          <p:nvPr>
            <p:ph type="sldNum" idx="10"/>
          </p:nvPr>
        </p:nvSpPr>
        <p:spPr>
          <a:xfrm>
            <a:off x="9296400" y="6302375"/>
            <a:ext cx="2743200" cy="365125"/>
          </a:xfrm>
        </p:spPr>
        <p:txBody>
          <a:bodyPr/>
          <a:lstStyle>
            <a:lvl1pPr>
              <a:defRPr/>
            </a:lvl1pPr>
          </a:lstStyle>
          <a:p>
            <a:pPr>
              <a:defRPr/>
            </a:pPr>
            <a:fld id="{C8A2321B-467A-41DC-A8C4-E8D01EB727AD}" type="slidenum">
              <a:rPr lang="en-US" altLang="en-US"/>
              <a:pPr>
                <a:defRPr/>
              </a:pPr>
              <a:t>‹#›</a:t>
            </a:fld>
            <a:endParaRPr lang="en-US" altLang="en-US"/>
          </a:p>
        </p:txBody>
      </p:sp>
    </p:spTree>
    <p:extLst>
      <p:ext uri="{BB962C8B-B14F-4D97-AF65-F5344CB8AC3E}">
        <p14:creationId xmlns:p14="http://schemas.microsoft.com/office/powerpoint/2010/main" val="325887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
        <p:cNvGrpSpPr/>
        <p:nvPr/>
      </p:nvGrpSpPr>
      <p:grpSpPr>
        <a:xfrm>
          <a:off x="0" y="0"/>
          <a:ext cx="0" cy="0"/>
          <a:chOff x="0" y="0"/>
          <a:chExt cx="0" cy="0"/>
        </a:xfrm>
      </p:grpSpPr>
      <p:sp>
        <p:nvSpPr>
          <p:cNvPr id="2" name="Google Shape;47;p17">
            <a:extLst>
              <a:ext uri="{FF2B5EF4-FFF2-40B4-BE49-F238E27FC236}">
                <a16:creationId xmlns:a16="http://schemas.microsoft.com/office/drawing/2014/main" id="{CF21B5AA-46F0-23A6-9C28-119D2D837A28}"/>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48;p17" descr="Logo, icon&#10;&#10;Description automatically generated">
            <a:extLst>
              <a:ext uri="{FF2B5EF4-FFF2-40B4-BE49-F238E27FC236}">
                <a16:creationId xmlns:a16="http://schemas.microsoft.com/office/drawing/2014/main" id="{9F1B6698-B7A4-E79B-EEA9-8B01AAB2B3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49;p17" descr="Logo&#10;&#10;Description automatically generated">
            <a:extLst>
              <a:ext uri="{FF2B5EF4-FFF2-40B4-BE49-F238E27FC236}">
                <a16:creationId xmlns:a16="http://schemas.microsoft.com/office/drawing/2014/main" id="{899DA720-A97E-A509-256F-8275D217797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50;p17">
            <a:extLst>
              <a:ext uri="{FF2B5EF4-FFF2-40B4-BE49-F238E27FC236}">
                <a16:creationId xmlns:a16="http://schemas.microsoft.com/office/drawing/2014/main" id="{BFC1DC78-4A5B-50BC-9943-BF268FA15B5F}"/>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6" name="Google Shape;53;p17">
            <a:extLst>
              <a:ext uri="{FF2B5EF4-FFF2-40B4-BE49-F238E27FC236}">
                <a16:creationId xmlns:a16="http://schemas.microsoft.com/office/drawing/2014/main" id="{79BFB566-7DFB-4FD0-17C2-189F2428A51B}"/>
              </a:ext>
            </a:extLst>
          </p:cNvPr>
          <p:cNvCxnSpPr>
            <a:cxnSpLocks noChangeShapeType="1"/>
          </p:cNvCxnSpPr>
          <p:nvPr/>
        </p:nvCxnSpPr>
        <p:spPr bwMode="auto">
          <a:xfrm>
            <a:off x="514350" y="1268413"/>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pic>
        <p:nvPicPr>
          <p:cNvPr id="7" name="Google Shape;54;p17" descr="Shape, circle&#10;&#10;Description automatically generated">
            <a:extLst>
              <a:ext uri="{FF2B5EF4-FFF2-40B4-BE49-F238E27FC236}">
                <a16:creationId xmlns:a16="http://schemas.microsoft.com/office/drawing/2014/main" id="{7DCF39DB-A129-9566-F093-5DB0151E059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650" y="950913"/>
            <a:ext cx="4127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32F6A4BD-387E-3EA3-CA8D-697628CD64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Google Shape;51;p17"/>
          <p:cNvSpPr txBox="1">
            <a:spLocks noGrp="1"/>
          </p:cNvSpPr>
          <p:nvPr>
            <p:ph type="title"/>
          </p:nvPr>
        </p:nvSpPr>
        <p:spPr>
          <a:xfrm>
            <a:off x="391886" y="188853"/>
            <a:ext cx="10961914" cy="887877"/>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b="1">
                <a:solidFill>
                  <a:srgbClr val="00629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7"/>
          <p:cNvSpPr txBox="1">
            <a:spLocks noGrp="1"/>
          </p:cNvSpPr>
          <p:nvPr>
            <p:ph type="body" idx="1"/>
          </p:nvPr>
        </p:nvSpPr>
        <p:spPr>
          <a:xfrm>
            <a:off x="391886" y="1479017"/>
            <a:ext cx="6840764" cy="4138011"/>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2000"/>
              <a:buNone/>
              <a:defRPr sz="2000">
                <a:solidFill>
                  <a:srgbClr val="3A3838"/>
                </a:solidFill>
              </a:defRPr>
            </a:lvl1pPr>
            <a:lvl2pPr marL="914400" lvl="1" indent="-342900" algn="l">
              <a:lnSpc>
                <a:spcPct val="90000"/>
              </a:lnSpc>
              <a:spcBef>
                <a:spcPts val="500"/>
              </a:spcBef>
              <a:spcAft>
                <a:spcPts val="0"/>
              </a:spcAft>
              <a:buClr>
                <a:srgbClr val="3A3838"/>
              </a:buClr>
              <a:buSzPts val="1800"/>
              <a:buChar char="•"/>
              <a:defRPr/>
            </a:lvl2pPr>
            <a:lvl3pPr marL="1371600" lvl="2" indent="-228600" algn="l">
              <a:lnSpc>
                <a:spcPct val="90000"/>
              </a:lnSpc>
              <a:spcBef>
                <a:spcPts val="500"/>
              </a:spcBef>
              <a:spcAft>
                <a:spcPts val="0"/>
              </a:spcAft>
              <a:buClr>
                <a:srgbClr val="3A3838"/>
              </a:buClr>
              <a:buSzPts val="2000"/>
              <a:buNone/>
              <a:defRPr sz="2000">
                <a:solidFill>
                  <a:srgbClr val="3A3838"/>
                </a:solidFill>
              </a:defRPr>
            </a:lvl3pPr>
            <a:lvl4pPr marL="1828800" lvl="3" indent="-228600" algn="l">
              <a:lnSpc>
                <a:spcPct val="90000"/>
              </a:lnSpc>
              <a:spcBef>
                <a:spcPts val="500"/>
              </a:spcBef>
              <a:spcAft>
                <a:spcPts val="0"/>
              </a:spcAft>
              <a:buClr>
                <a:srgbClr val="3A3838"/>
              </a:buClr>
              <a:buSzPts val="2000"/>
              <a:buNone/>
              <a:defRPr sz="2000">
                <a:solidFill>
                  <a:srgbClr val="3A3838"/>
                </a:solidFill>
              </a:defRPr>
            </a:lvl4pPr>
            <a:lvl5pPr marL="2286000" lvl="4" indent="-228600" algn="l">
              <a:lnSpc>
                <a:spcPct val="90000"/>
              </a:lnSpc>
              <a:spcBef>
                <a:spcPts val="500"/>
              </a:spcBef>
              <a:spcAft>
                <a:spcPts val="0"/>
              </a:spcAft>
              <a:buClr>
                <a:srgbClr val="3A3838"/>
              </a:buClr>
              <a:buSzPts val="2000"/>
              <a:buNone/>
              <a:defRPr sz="20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a:spLocks noGrp="1"/>
          </p:cNvSpPr>
          <p:nvPr>
            <p:ph type="pic" idx="2"/>
          </p:nvPr>
        </p:nvSpPr>
        <p:spPr>
          <a:xfrm>
            <a:off x="7428654" y="1634067"/>
            <a:ext cx="3143794" cy="3132666"/>
          </a:xfrm>
          <a:prstGeom prst="ellipse">
            <a:avLst/>
          </a:prstGeom>
          <a:solidFill>
            <a:srgbClr val="F2F2F2"/>
          </a:solidFill>
          <a:ln>
            <a:noFill/>
          </a:ln>
        </p:spPr>
      </p:sp>
      <p:sp>
        <p:nvSpPr>
          <p:cNvPr id="9" name="Google Shape;56;p17">
            <a:extLst>
              <a:ext uri="{FF2B5EF4-FFF2-40B4-BE49-F238E27FC236}">
                <a16:creationId xmlns:a16="http://schemas.microsoft.com/office/drawing/2014/main" id="{A90A4472-0A2D-09B8-FD97-6E9BA7B90CCC}"/>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EE9F82B5-DC7B-4B8B-B38A-A68586BC436E}" type="slidenum">
              <a:rPr lang="en-US" altLang="en-US"/>
              <a:pPr>
                <a:defRPr/>
              </a:pPr>
              <a:t>‹#›</a:t>
            </a:fld>
            <a:endParaRPr lang="en-US" altLang="en-US"/>
          </a:p>
        </p:txBody>
      </p:sp>
    </p:spTree>
    <p:extLst>
      <p:ext uri="{BB962C8B-B14F-4D97-AF65-F5344CB8AC3E}">
        <p14:creationId xmlns:p14="http://schemas.microsoft.com/office/powerpoint/2010/main" val="338173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pic>
        <p:nvPicPr>
          <p:cNvPr id="2" name="Google Shape;58;p18" descr="Shape&#10;&#10;Description automatically generated with low confidence">
            <a:extLst>
              <a:ext uri="{FF2B5EF4-FFF2-40B4-BE49-F238E27FC236}">
                <a16:creationId xmlns:a16="http://schemas.microsoft.com/office/drawing/2014/main" id="{33562676-AA83-8FD3-238B-AF9F7F3E7BF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oogle Shape;62;p18">
            <a:extLst>
              <a:ext uri="{FF2B5EF4-FFF2-40B4-BE49-F238E27FC236}">
                <a16:creationId xmlns:a16="http://schemas.microsoft.com/office/drawing/2014/main" id="{931D092F-6B52-A38F-2F48-9682DA15C739}"/>
              </a:ext>
            </a:extLst>
          </p:cNvPr>
          <p:cNvCxnSpPr>
            <a:cxnSpLocks noChangeShapeType="1"/>
          </p:cNvCxnSpPr>
          <p:nvPr/>
        </p:nvCxnSpPr>
        <p:spPr bwMode="auto">
          <a:xfrm>
            <a:off x="4730750" y="3749675"/>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59" name="Google Shape;59;p18"/>
          <p:cNvSpPr txBox="1">
            <a:spLocks noGrp="1"/>
          </p:cNvSpPr>
          <p:nvPr>
            <p:ph type="title"/>
          </p:nvPr>
        </p:nvSpPr>
        <p:spPr>
          <a:xfrm>
            <a:off x="818605" y="1544275"/>
            <a:ext cx="9344297" cy="2078491"/>
          </a:xfrm>
          <a:prstGeom prst="rect">
            <a:avLst/>
          </a:prstGeom>
          <a:noFill/>
          <a:ln>
            <a:noFill/>
          </a:ln>
        </p:spPr>
        <p:txBody>
          <a:bodyPr spcFirstLastPara="1" anchor="b">
            <a:normAutofit/>
          </a:bodyPr>
          <a:lstStyle>
            <a:lvl1pPr lvl="0" algn="ctr">
              <a:lnSpc>
                <a:spcPct val="90000"/>
              </a:lnSpc>
              <a:spcBef>
                <a:spcPts val="0"/>
              </a:spcBef>
              <a:spcAft>
                <a:spcPts val="0"/>
              </a:spcAft>
              <a:buClr>
                <a:srgbClr val="00629B"/>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818605" y="3918903"/>
            <a:ext cx="9344297" cy="1500187"/>
          </a:xfrm>
          <a:prstGeom prst="rect">
            <a:avLst/>
          </a:prstGeom>
          <a:noFill/>
          <a:ln>
            <a:noFill/>
          </a:ln>
        </p:spPr>
        <p:txBody>
          <a:bodyPr spcFirstLastPara="1">
            <a:normAutofit/>
          </a:bodyPr>
          <a:lstStyle>
            <a:lvl1pPr marL="457200" lvl="0" indent="-228600" algn="ctr">
              <a:lnSpc>
                <a:spcPct val="90000"/>
              </a:lnSpc>
              <a:spcBef>
                <a:spcPts val="1000"/>
              </a:spcBef>
              <a:spcAft>
                <a:spcPts val="0"/>
              </a:spcAft>
              <a:buClr>
                <a:srgbClr val="3A3838"/>
              </a:buClr>
              <a:buSzPts val="1800"/>
              <a:buNone/>
              <a:defRPr sz="1800">
                <a:solidFill>
                  <a:srgbClr val="3A383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61;p18">
            <a:extLst>
              <a:ext uri="{FF2B5EF4-FFF2-40B4-BE49-F238E27FC236}">
                <a16:creationId xmlns:a16="http://schemas.microsoft.com/office/drawing/2014/main" id="{EDEB1C86-4CCC-353B-02DB-188921C2E485}"/>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B2475039-2A94-43AE-901F-351A7838ACCC}" type="slidenum">
              <a:rPr lang="en-US" altLang="en-US"/>
              <a:pPr>
                <a:defRPr/>
              </a:pPr>
              <a:t>‹#›</a:t>
            </a:fld>
            <a:endParaRPr lang="en-US" altLang="en-US"/>
          </a:p>
        </p:txBody>
      </p:sp>
    </p:spTree>
    <p:extLst>
      <p:ext uri="{BB962C8B-B14F-4D97-AF65-F5344CB8AC3E}">
        <p14:creationId xmlns:p14="http://schemas.microsoft.com/office/powerpoint/2010/main" val="424983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2" name="Google Shape;67;p19">
            <a:extLst>
              <a:ext uri="{FF2B5EF4-FFF2-40B4-BE49-F238E27FC236}">
                <a16:creationId xmlns:a16="http://schemas.microsoft.com/office/drawing/2014/main" id="{66FBD6C9-2638-793A-B6B7-1B84E29947F5}"/>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68;p19" descr="Logo, icon&#10;&#10;Description automatically generated">
            <a:extLst>
              <a:ext uri="{FF2B5EF4-FFF2-40B4-BE49-F238E27FC236}">
                <a16:creationId xmlns:a16="http://schemas.microsoft.com/office/drawing/2014/main" id="{657581E5-95DE-3421-D63B-7CA020E04AE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69;p19" descr="Logo&#10;&#10;Description automatically generated">
            <a:extLst>
              <a:ext uri="{FF2B5EF4-FFF2-40B4-BE49-F238E27FC236}">
                <a16:creationId xmlns:a16="http://schemas.microsoft.com/office/drawing/2014/main" id="{70A2EB7C-288C-0563-D8AC-88133421931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19">
            <a:extLst>
              <a:ext uri="{FF2B5EF4-FFF2-40B4-BE49-F238E27FC236}">
                <a16:creationId xmlns:a16="http://schemas.microsoft.com/office/drawing/2014/main" id="{343FA3F2-4D24-88FB-FEE5-CA97DDDCA025}"/>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E0582A1D-21EC-46BA-BD7F-D916590C7FA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9"/>
          <p:cNvSpPr txBox="1">
            <a:spLocks noGrp="1"/>
          </p:cNvSpPr>
          <p:nvPr>
            <p:ph type="title"/>
          </p:nvPr>
        </p:nvSpPr>
        <p:spPr>
          <a:xfrm>
            <a:off x="372530" y="0"/>
            <a:ext cx="10515600" cy="956892"/>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txBox="1">
            <a:spLocks noGrp="1"/>
          </p:cNvSpPr>
          <p:nvPr>
            <p:ph type="body" idx="1"/>
          </p:nvPr>
        </p:nvSpPr>
        <p:spPr>
          <a:xfrm>
            <a:off x="372530" y="1094531"/>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2"/>
          </p:nvPr>
        </p:nvSpPr>
        <p:spPr>
          <a:xfrm>
            <a:off x="5706530" y="1094531"/>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71;p19">
            <a:extLst>
              <a:ext uri="{FF2B5EF4-FFF2-40B4-BE49-F238E27FC236}">
                <a16:creationId xmlns:a16="http://schemas.microsoft.com/office/drawing/2014/main" id="{591CE5B2-2ABD-51C2-CF2C-32F528DE8713}"/>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2A1E63D5-44DA-4E54-998D-12BB7D645956}" type="slidenum">
              <a:rPr lang="en-US" altLang="en-US"/>
              <a:pPr>
                <a:defRPr/>
              </a:pPr>
              <a:t>‹#›</a:t>
            </a:fld>
            <a:endParaRPr lang="en-US" altLang="en-US"/>
          </a:p>
        </p:txBody>
      </p:sp>
    </p:spTree>
    <p:extLst>
      <p:ext uri="{BB962C8B-B14F-4D97-AF65-F5344CB8AC3E}">
        <p14:creationId xmlns:p14="http://schemas.microsoft.com/office/powerpoint/2010/main" val="176617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2" name="Google Shape;78;p20">
            <a:extLst>
              <a:ext uri="{FF2B5EF4-FFF2-40B4-BE49-F238E27FC236}">
                <a16:creationId xmlns:a16="http://schemas.microsoft.com/office/drawing/2014/main" id="{583237D0-E2AB-4FF5-D840-ADF4BE991AD8}"/>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79;p20" descr="Logo, icon&#10;&#10;Description automatically generated">
            <a:extLst>
              <a:ext uri="{FF2B5EF4-FFF2-40B4-BE49-F238E27FC236}">
                <a16:creationId xmlns:a16="http://schemas.microsoft.com/office/drawing/2014/main" id="{CC3FF25C-A502-A2B6-1B7E-8D437127BA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80;p20" descr="Logo&#10;&#10;Description automatically generated">
            <a:extLst>
              <a:ext uri="{FF2B5EF4-FFF2-40B4-BE49-F238E27FC236}">
                <a16:creationId xmlns:a16="http://schemas.microsoft.com/office/drawing/2014/main" id="{7CF5A5B3-5DD0-24F2-1BDE-E7B2FB26EE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81;p20">
            <a:extLst>
              <a:ext uri="{FF2B5EF4-FFF2-40B4-BE49-F238E27FC236}">
                <a16:creationId xmlns:a16="http://schemas.microsoft.com/office/drawing/2014/main" id="{C6CCBB7A-B208-1763-80EF-98A66BB7E787}"/>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4626F120-AE19-BE54-C9C8-A130ACAFAE8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Google Shape;73;p20"/>
          <p:cNvSpPr txBox="1">
            <a:spLocks noGrp="1"/>
          </p:cNvSpPr>
          <p:nvPr>
            <p:ph type="title"/>
          </p:nvPr>
        </p:nvSpPr>
        <p:spPr>
          <a:xfrm>
            <a:off x="407231" y="0"/>
            <a:ext cx="10515600" cy="1012826"/>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407231" y="1025582"/>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rgbClr val="3A3838"/>
              </a:buClr>
              <a:buSzPts val="2400"/>
              <a:buNone/>
              <a:defRPr sz="2400" b="1"/>
            </a:lvl1pPr>
            <a:lvl2pPr marL="914400" lvl="1" indent="-228600" algn="l">
              <a:lnSpc>
                <a:spcPct val="90000"/>
              </a:lnSpc>
              <a:spcBef>
                <a:spcPts val="500"/>
              </a:spcBef>
              <a:spcAft>
                <a:spcPts val="0"/>
              </a:spcAft>
              <a:buClr>
                <a:srgbClr val="3A3838"/>
              </a:buClr>
              <a:buSzPts val="20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600"/>
              <a:buNone/>
              <a:defRPr sz="1600" b="1"/>
            </a:lvl4pPr>
            <a:lvl5pPr marL="2286000" lvl="4" indent="-228600" algn="l">
              <a:lnSpc>
                <a:spcPct val="90000"/>
              </a:lnSpc>
              <a:spcBef>
                <a:spcPts val="5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20"/>
          <p:cNvSpPr txBox="1">
            <a:spLocks noGrp="1"/>
          </p:cNvSpPr>
          <p:nvPr>
            <p:ph type="body" idx="2"/>
          </p:nvPr>
        </p:nvSpPr>
        <p:spPr>
          <a:xfrm>
            <a:off x="407231" y="1849494"/>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body" idx="3"/>
          </p:nvPr>
        </p:nvSpPr>
        <p:spPr>
          <a:xfrm>
            <a:off x="5739643" y="1025582"/>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rgbClr val="3A3838"/>
              </a:buClr>
              <a:buSzPts val="2400"/>
              <a:buNone/>
              <a:defRPr sz="2400" b="1"/>
            </a:lvl1pPr>
            <a:lvl2pPr marL="914400" lvl="1" indent="-228600" algn="l">
              <a:lnSpc>
                <a:spcPct val="90000"/>
              </a:lnSpc>
              <a:spcBef>
                <a:spcPts val="500"/>
              </a:spcBef>
              <a:spcAft>
                <a:spcPts val="0"/>
              </a:spcAft>
              <a:buClr>
                <a:srgbClr val="3A3838"/>
              </a:buClr>
              <a:buSzPts val="20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600"/>
              <a:buNone/>
              <a:defRPr sz="1600" b="1"/>
            </a:lvl4pPr>
            <a:lvl5pPr marL="2286000" lvl="4" indent="-228600" algn="l">
              <a:lnSpc>
                <a:spcPct val="90000"/>
              </a:lnSpc>
              <a:spcBef>
                <a:spcPts val="5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0"/>
          <p:cNvSpPr txBox="1">
            <a:spLocks noGrp="1"/>
          </p:cNvSpPr>
          <p:nvPr>
            <p:ph type="body" idx="4"/>
          </p:nvPr>
        </p:nvSpPr>
        <p:spPr>
          <a:xfrm>
            <a:off x="5739643" y="1849494"/>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2;p20">
            <a:extLst>
              <a:ext uri="{FF2B5EF4-FFF2-40B4-BE49-F238E27FC236}">
                <a16:creationId xmlns:a16="http://schemas.microsoft.com/office/drawing/2014/main" id="{91D1544F-7061-FC34-AF11-E02F8E0626C5}"/>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6A25C0EE-A937-4FA2-B4A1-F52C52D9F8AD}" type="slidenum">
              <a:rPr lang="en-US" altLang="en-US"/>
              <a:pPr>
                <a:defRPr/>
              </a:pPr>
              <a:t>‹#›</a:t>
            </a:fld>
            <a:endParaRPr lang="en-US" altLang="en-US"/>
          </a:p>
        </p:txBody>
      </p:sp>
    </p:spTree>
    <p:extLst>
      <p:ext uri="{BB962C8B-B14F-4D97-AF65-F5344CB8AC3E}">
        <p14:creationId xmlns:p14="http://schemas.microsoft.com/office/powerpoint/2010/main" val="341760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2" name="Google Shape;85;p21">
            <a:extLst>
              <a:ext uri="{FF2B5EF4-FFF2-40B4-BE49-F238E27FC236}">
                <a16:creationId xmlns:a16="http://schemas.microsoft.com/office/drawing/2014/main" id="{0209BAEC-DD3E-185C-A244-F55DA0BF7879}"/>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86;p21" descr="Logo, icon&#10;&#10;Description automatically generated">
            <a:extLst>
              <a:ext uri="{FF2B5EF4-FFF2-40B4-BE49-F238E27FC236}">
                <a16:creationId xmlns:a16="http://schemas.microsoft.com/office/drawing/2014/main" id="{EC626BC0-53CE-6893-9564-6D7A8F4C6B8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87;p21" descr="Logo&#10;&#10;Description automatically generated">
            <a:extLst>
              <a:ext uri="{FF2B5EF4-FFF2-40B4-BE49-F238E27FC236}">
                <a16:creationId xmlns:a16="http://schemas.microsoft.com/office/drawing/2014/main" id="{B1D70456-6A15-4E9B-E1D7-0EEA23D9BC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88;p21">
            <a:extLst>
              <a:ext uri="{FF2B5EF4-FFF2-40B4-BE49-F238E27FC236}">
                <a16:creationId xmlns:a16="http://schemas.microsoft.com/office/drawing/2014/main" id="{4D05865F-27F2-3A62-5C05-6F0B487BFC53}"/>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C0BD3B7A-5520-FBAD-506D-417274891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Google Shape;84;p21"/>
          <p:cNvSpPr txBox="1">
            <a:spLocks noGrp="1"/>
          </p:cNvSpPr>
          <p:nvPr>
            <p:ph type="title"/>
          </p:nvPr>
        </p:nvSpPr>
        <p:spPr>
          <a:xfrm>
            <a:off x="391886" y="0"/>
            <a:ext cx="10515600" cy="956892"/>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 name="Google Shape;89;p21">
            <a:extLst>
              <a:ext uri="{FF2B5EF4-FFF2-40B4-BE49-F238E27FC236}">
                <a16:creationId xmlns:a16="http://schemas.microsoft.com/office/drawing/2014/main" id="{30ED80E8-C290-4962-A363-514816FAE26D}"/>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51304224-E646-493A-BF94-73AB7ADBAECF}" type="slidenum">
              <a:rPr lang="en-US" altLang="en-US"/>
              <a:pPr>
                <a:defRPr/>
              </a:pPr>
              <a:t>‹#›</a:t>
            </a:fld>
            <a:endParaRPr lang="en-US" altLang="en-US"/>
          </a:p>
        </p:txBody>
      </p:sp>
    </p:spTree>
    <p:extLst>
      <p:ext uri="{BB962C8B-B14F-4D97-AF65-F5344CB8AC3E}">
        <p14:creationId xmlns:p14="http://schemas.microsoft.com/office/powerpoint/2010/main" val="240850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12" descr="Shape, circle&#10;&#10;Description automatically generated">
            <a:extLst>
              <a:ext uri="{FF2B5EF4-FFF2-40B4-BE49-F238E27FC236}">
                <a16:creationId xmlns:a16="http://schemas.microsoft.com/office/drawing/2014/main" id="{F20B5FEF-F2D2-1BE3-8671-214A033D2D68}"/>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12">
            <a:extLst>
              <a:ext uri="{FF2B5EF4-FFF2-40B4-BE49-F238E27FC236}">
                <a16:creationId xmlns:a16="http://schemas.microsoft.com/office/drawing/2014/main" id="{FC81A904-BBCE-267B-D1E5-DB3098EDD362}"/>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12">
            <a:extLst>
              <a:ext uri="{FF2B5EF4-FFF2-40B4-BE49-F238E27FC236}">
                <a16:creationId xmlns:a16="http://schemas.microsoft.com/office/drawing/2014/main" id="{66F89F2E-705D-7CAD-8E83-51582DAF2EC7}"/>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9" name="Google Shape;13;p12">
            <a:extLst>
              <a:ext uri="{FF2B5EF4-FFF2-40B4-BE49-F238E27FC236}">
                <a16:creationId xmlns:a16="http://schemas.microsoft.com/office/drawing/2014/main" id="{37E340B3-D72D-E14A-A646-778230DC68D8}"/>
              </a:ext>
            </a:extLst>
          </p:cNvPr>
          <p:cNvSpPr txBox="1">
            <a:spLocks noGrp="1" noChangeArrowheads="1"/>
          </p:cNvSpPr>
          <p:nvPr>
            <p:ph type="sldNum" idx="12"/>
          </p:nvPr>
        </p:nvSpPr>
        <p:spPr bwMode="auto">
          <a:xfrm>
            <a:off x="9448800" y="6484938"/>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000">
                <a:solidFill>
                  <a:srgbClr val="00629B"/>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8ECF1288-8A54-402C-81F9-5CE3F72CBDBA}"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12" r:id="rId1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eee.org/documents/ieee_policie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ieee.org/about/volunteers/samieee/ieee_email_policy.html" TargetMode="External"/><Relationship Id="rId5" Type="http://schemas.openxmlformats.org/officeDocument/2006/relationships/hyperlink" Target="https://www.ieee.org/about/help/security_privacy.html" TargetMode="External"/><Relationship Id="rId4" Type="http://schemas.openxmlformats.org/officeDocument/2006/relationships/hyperlink" Target="https://www.ieee.org/about/corporate/governance/index.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eee.org/profil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nominations.vtools.ieee.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sites.ieee.org/gdpr"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IEEEData@ieee.org" TargetMode="External"/><Relationship Id="rId5" Type="http://schemas.openxmlformats.org/officeDocument/2006/relationships/hyperlink" Target="mailto:Privacy@ieee.org" TargetMode="External"/><Relationship Id="rId4" Type="http://schemas.openxmlformats.org/officeDocument/2006/relationships/hyperlink" Target="mailto:privacy@ieee.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Sonya.Dillard@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tes.ieee.org/gdpr/list/saving-files-to-google-driv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mailto:privacy@ieee.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3;p1">
            <a:extLst>
              <a:ext uri="{FF2B5EF4-FFF2-40B4-BE49-F238E27FC236}">
                <a16:creationId xmlns:a16="http://schemas.microsoft.com/office/drawing/2014/main" id="{B0430857-3FE6-BAE8-5621-9AB49C5A6C40}"/>
              </a:ext>
            </a:extLst>
          </p:cNvPr>
          <p:cNvSpPr txBox="1">
            <a:spLocks noGrp="1" noChangeArrowheads="1"/>
          </p:cNvSpPr>
          <p:nvPr>
            <p:ph type="subTitle" idx="1"/>
          </p:nvPr>
        </p:nvSpPr>
        <p:spPr>
          <a:xfrm>
            <a:off x="3932238" y="4114800"/>
            <a:ext cx="3919537" cy="606425"/>
          </a:xfrm>
        </p:spPr>
        <p:txBody>
          <a:bodyPr/>
          <a:lstStyle/>
          <a:p>
            <a:pPr eaLnBrk="1" hangingPunct="1">
              <a:spcBef>
                <a:spcPct val="0"/>
              </a:spcBef>
              <a:spcAft>
                <a:spcPct val="0"/>
              </a:spcAft>
            </a:pPr>
            <a:r>
              <a:rPr lang="en-US" altLang="en-US">
                <a:latin typeface="Open Sans" panose="020B0606030504020204" pitchFamily="34" charset="0"/>
                <a:cs typeface="Arial" panose="020B0604020202020204" pitchFamily="34" charset="0"/>
                <a:sym typeface="Open Sans" panose="020B0606030504020204" pitchFamily="34" charset="0"/>
              </a:rPr>
              <a:t>Region 3 Meeting </a:t>
            </a:r>
            <a:r>
              <a:rPr lang="en-US" altLang="en-US">
                <a:solidFill>
                  <a:srgbClr val="7030A0"/>
                </a:solidFill>
                <a:latin typeface="Open Sans" panose="020B0606030504020204" pitchFamily="34" charset="0"/>
                <a:cs typeface="Arial" panose="020B0604020202020204" pitchFamily="34" charset="0"/>
                <a:sym typeface="Open Sans" panose="020B0606030504020204" pitchFamily="34" charset="0"/>
              </a:rPr>
              <a:t>|</a:t>
            </a:r>
            <a:r>
              <a:rPr lang="en-US" altLang="en-US">
                <a:latin typeface="Open Sans" panose="020B0606030504020204" pitchFamily="34" charset="0"/>
                <a:cs typeface="Arial" panose="020B0604020202020204" pitchFamily="34" charset="0"/>
                <a:sym typeface="Open Sans" panose="020B0606030504020204" pitchFamily="34" charset="0"/>
              </a:rPr>
              <a:t> 10 AUG</a:t>
            </a:r>
          </a:p>
          <a:p>
            <a:pPr eaLnBrk="1" hangingPunct="1">
              <a:spcBef>
                <a:spcPct val="0"/>
              </a:spcBef>
              <a:spcAft>
                <a:spcPct val="0"/>
              </a:spcAft>
            </a:pPr>
            <a:r>
              <a:rPr lang="en-US" altLang="en-US">
                <a:latin typeface="Open Sans" panose="020B0606030504020204" pitchFamily="34" charset="0"/>
                <a:cs typeface="Arial" panose="020B0604020202020204" pitchFamily="34" charset="0"/>
                <a:sym typeface="Open Sans" panose="020B0606030504020204" pitchFamily="34" charset="0"/>
              </a:rPr>
              <a:t>Ottawa, Canada </a:t>
            </a:r>
            <a:r>
              <a:rPr lang="en-US" altLang="en-US">
                <a:solidFill>
                  <a:srgbClr val="772583"/>
                </a:solidFill>
                <a:latin typeface="Open Sans" panose="020B0606030504020204" pitchFamily="34" charset="0"/>
                <a:cs typeface="Arial" panose="020B0604020202020204" pitchFamily="34" charset="0"/>
                <a:sym typeface="Open Sans" panose="020B0606030504020204" pitchFamily="34" charset="0"/>
              </a:rPr>
              <a:t>|</a:t>
            </a:r>
            <a:r>
              <a:rPr lang="en-US" altLang="en-US">
                <a:latin typeface="Open Sans" panose="020B0606030504020204" pitchFamily="34" charset="0"/>
                <a:cs typeface="Arial" panose="020B0604020202020204" pitchFamily="34" charset="0"/>
                <a:sym typeface="Open Sans" panose="020B0606030504020204" pitchFamily="34" charset="0"/>
              </a:rPr>
              <a:t> 11–13 AUG</a:t>
            </a:r>
          </a:p>
        </p:txBody>
      </p:sp>
      <p:pic>
        <p:nvPicPr>
          <p:cNvPr id="13315" name="Picture 4">
            <a:extLst>
              <a:ext uri="{FF2B5EF4-FFF2-40B4-BE49-F238E27FC236}">
                <a16:creationId xmlns:a16="http://schemas.microsoft.com/office/drawing/2014/main" id="{8932F39A-DE24-7D2F-B615-DE2867AB8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4968875"/>
            <a:ext cx="21605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a:extLst>
              <a:ext uri="{FF2B5EF4-FFF2-40B4-BE49-F238E27FC236}">
                <a16:creationId xmlns:a16="http://schemas.microsoft.com/office/drawing/2014/main" id="{CED207A0-F779-5C5F-6B69-5160277F3E5F}"/>
              </a:ext>
            </a:extLst>
          </p:cNvPr>
          <p:cNvSpPr txBox="1">
            <a:spLocks noChangeArrowheads="1"/>
          </p:cNvSpPr>
          <p:nvPr/>
        </p:nvSpPr>
        <p:spPr bwMode="auto">
          <a:xfrm>
            <a:off x="214313" y="5357813"/>
            <a:ext cx="4014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b="1"/>
              <a:t>Sonya Dillard - R3 MCC Chair</a:t>
            </a:r>
          </a:p>
          <a:p>
            <a:r>
              <a:rPr lang="en-US" altLang="en-US" sz="1600" b="1"/>
              <a:t>Member Communications Committee</a:t>
            </a:r>
          </a:p>
          <a:p>
            <a:r>
              <a:rPr lang="en-US" altLang="en-US" sz="1600" b="1"/>
              <a:t>August 11</a:t>
            </a:r>
            <a:r>
              <a:rPr lang="en-US" altLang="en-US" sz="1600" b="1" baseline="30000"/>
              <a:t>th</a:t>
            </a:r>
            <a:r>
              <a:rPr lang="en-US" altLang="en-US" sz="1600" b="1"/>
              <a:t>, 2023</a:t>
            </a:r>
          </a:p>
        </p:txBody>
      </p:sp>
      <p:sp>
        <p:nvSpPr>
          <p:cNvPr id="13317" name="TextBox 4">
            <a:extLst>
              <a:ext uri="{FF2B5EF4-FFF2-40B4-BE49-F238E27FC236}">
                <a16:creationId xmlns:a16="http://schemas.microsoft.com/office/drawing/2014/main" id="{67FBEE4B-5321-5A90-0C0D-788F88279D2D}"/>
              </a:ext>
            </a:extLst>
          </p:cNvPr>
          <p:cNvSpPr txBox="1">
            <a:spLocks noChangeArrowheads="1"/>
          </p:cNvSpPr>
          <p:nvPr/>
        </p:nvSpPr>
        <p:spPr bwMode="auto">
          <a:xfrm>
            <a:off x="192088" y="4829175"/>
            <a:ext cx="4402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800" b="1">
                <a:solidFill>
                  <a:srgbClr val="0070C0"/>
                </a:solidFill>
              </a:rPr>
              <a:t>Outreach &amp; Social Media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86;p11">
            <a:extLst>
              <a:ext uri="{FF2B5EF4-FFF2-40B4-BE49-F238E27FC236}">
                <a16:creationId xmlns:a16="http://schemas.microsoft.com/office/drawing/2014/main" id="{7E4E8A7C-4B97-ADB0-E3ED-A3AEADB3CB16}"/>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OU Analytics</a:t>
            </a:r>
          </a:p>
        </p:txBody>
      </p:sp>
      <p:sp>
        <p:nvSpPr>
          <p:cNvPr id="31747" name="Google Shape;187;p11">
            <a:extLst>
              <a:ext uri="{FF2B5EF4-FFF2-40B4-BE49-F238E27FC236}">
                <a16:creationId xmlns:a16="http://schemas.microsoft.com/office/drawing/2014/main" id="{0EAEEE8A-A817-F9E0-ECFD-E5924D76D6C5}"/>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7FCC22B-9971-4CFC-B50B-9E2B7CFC87F1}"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10</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31748" name="Text Placeholder 4">
            <a:extLst>
              <a:ext uri="{FF2B5EF4-FFF2-40B4-BE49-F238E27FC236}">
                <a16:creationId xmlns:a16="http://schemas.microsoft.com/office/drawing/2014/main" id="{DBDD9791-188F-C7B2-602F-4127790795D2}"/>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Terms and Conditions of Data Availability and Use</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54B12C74-04CE-14EC-5D33-495C90EB7B71}"/>
              </a:ext>
            </a:extLst>
          </p:cNvPr>
          <p:cNvSpPr txBox="1">
            <a:spLocks/>
          </p:cNvSpPr>
          <p:nvPr/>
        </p:nvSpPr>
        <p:spPr bwMode="auto">
          <a:xfrm>
            <a:off x="163513" y="1292225"/>
            <a:ext cx="11709400" cy="4713288"/>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IEEE member data is released for use only by IEEE members, officers, and committee members. Member information may not be furnished, with or without compensation, to outside entities, or be used by IEEE members for any other than approved IEEE business.</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It is the responsibility of the volunteer to keep informed of IEEE Policies governing mailings and the use of labels and email addresses, including the regulations governing electioneering for IEEE offices. The information is found in Section 14.1 of </a:t>
            </a:r>
            <a:r>
              <a:rPr lang="en-US" sz="2400" kern="0" dirty="0">
                <a:latin typeface="Calibri" panose="020F0502020204030204" pitchFamily="34" charset="0"/>
                <a:cs typeface="Calibri" panose="020F0502020204030204" pitchFamily="34" charset="0"/>
                <a:hlinkClick r:id="rId3"/>
              </a:rPr>
              <a:t>IEEE Policies</a:t>
            </a:r>
            <a:r>
              <a:rPr lang="en-US" sz="2400" kern="0" dirty="0">
                <a:latin typeface="Calibri" panose="020F0502020204030204" pitchFamily="34" charset="0"/>
                <a:cs typeface="Calibri" panose="020F0502020204030204" pitchFamily="34" charset="0"/>
              </a:rPr>
              <a:t> published every January and is available on request or from the </a:t>
            </a:r>
            <a:r>
              <a:rPr lang="en-US" sz="2400" kern="0" dirty="0">
                <a:latin typeface="Calibri" panose="020F0502020204030204" pitchFamily="34" charset="0"/>
                <a:cs typeface="Calibri" panose="020F0502020204030204" pitchFamily="34" charset="0"/>
                <a:hlinkClick r:id="rId4"/>
              </a:rPr>
              <a:t>IEEE Governing Documents</a:t>
            </a:r>
            <a:r>
              <a:rPr lang="en-US" sz="2400" kern="0" dirty="0">
                <a:latin typeface="Calibri" panose="020F0502020204030204" pitchFamily="34" charset="0"/>
                <a:cs typeface="Calibri" panose="020F0502020204030204" pitchFamily="34" charset="0"/>
              </a:rPr>
              <a:t> website.</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It is also the responsibility of the volunteer to keep informed of the IEEE member </a:t>
            </a:r>
            <a:r>
              <a:rPr lang="en-US" sz="2400" kern="0" dirty="0">
                <a:latin typeface="Calibri" panose="020F0502020204030204" pitchFamily="34" charset="0"/>
                <a:cs typeface="Calibri" panose="020F0502020204030204" pitchFamily="34" charset="0"/>
                <a:hlinkClick r:id="rId5"/>
              </a:rPr>
              <a:t>Privacy and Security policies</a:t>
            </a:r>
            <a:r>
              <a:rPr lang="en-US" sz="2400" kern="0" dirty="0">
                <a:latin typeface="Calibri" panose="020F0502020204030204" pitchFamily="34" charset="0"/>
                <a:cs typeface="Calibri" panose="020F0502020204030204" pitchFamily="34" charset="0"/>
              </a:rPr>
              <a:t> and </a:t>
            </a:r>
            <a:r>
              <a:rPr lang="en-US" sz="2400" kern="0" dirty="0">
                <a:latin typeface="Calibri" panose="020F0502020204030204" pitchFamily="34" charset="0"/>
                <a:cs typeface="Calibri" panose="020F0502020204030204" pitchFamily="34" charset="0"/>
                <a:hlinkClick r:id="rId6"/>
              </a:rPr>
              <a:t>Email Terms and Conditions.</a:t>
            </a:r>
            <a:endParaRPr lang="en-US" sz="2400" kern="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Google Shape;186;p11">
            <a:extLst>
              <a:ext uri="{FF2B5EF4-FFF2-40B4-BE49-F238E27FC236}">
                <a16:creationId xmlns:a16="http://schemas.microsoft.com/office/drawing/2014/main" id="{EE486BBA-829F-5B60-4820-AAD2A2A91834}"/>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OU Analytics</a:t>
            </a:r>
          </a:p>
        </p:txBody>
      </p:sp>
      <p:sp>
        <p:nvSpPr>
          <p:cNvPr id="33795" name="Google Shape;187;p11">
            <a:extLst>
              <a:ext uri="{FF2B5EF4-FFF2-40B4-BE49-F238E27FC236}">
                <a16:creationId xmlns:a16="http://schemas.microsoft.com/office/drawing/2014/main" id="{88FA0802-FDE9-BE5D-7E8A-C39B65C0C3BE}"/>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EE34C2F-71D9-4AB5-A6E2-09DBDBFE1141}"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11</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33796" name="Text Placeholder 4">
            <a:extLst>
              <a:ext uri="{FF2B5EF4-FFF2-40B4-BE49-F238E27FC236}">
                <a16:creationId xmlns:a16="http://schemas.microsoft.com/office/drawing/2014/main" id="{617FC5F1-920A-20AC-51E4-BCF5F2D93FDD}"/>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Preferences</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FEB109DC-B36D-B28D-B44F-48BE4A92685C}"/>
              </a:ext>
            </a:extLst>
          </p:cNvPr>
          <p:cNvSpPr txBox="1">
            <a:spLocks/>
          </p:cNvSpPr>
          <p:nvPr/>
        </p:nvSpPr>
        <p:spPr bwMode="auto">
          <a:xfrm>
            <a:off x="150813" y="1323975"/>
            <a:ext cx="11831637" cy="4981575"/>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kern="0" dirty="0">
                <a:latin typeface="Calibri" panose="020F0502020204030204" pitchFamily="34" charset="0"/>
                <a:cs typeface="Calibri" panose="020F0502020204030204" pitchFamily="34" charset="0"/>
              </a:rPr>
              <a:t>Communications preferences in OU Analytics have been streamlined</a:t>
            </a:r>
          </a:p>
          <a:p>
            <a:pPr lvl="1">
              <a:defRPr/>
            </a:pPr>
            <a:r>
              <a:rPr lang="en-US" sz="2400" kern="0" dirty="0">
                <a:latin typeface="Calibri" panose="020F0502020204030204" pitchFamily="34" charset="0"/>
                <a:cs typeface="Calibri" panose="020F0502020204030204" pitchFamily="34" charset="0"/>
              </a:rPr>
              <a:t>Now Includes </a:t>
            </a:r>
            <a:r>
              <a:rPr lang="en-US" sz="2400" b="1" kern="0" dirty="0">
                <a:latin typeface="Calibri" panose="020F0502020204030204" pitchFamily="34" charset="0"/>
                <a:cs typeface="Calibri" panose="020F0502020204030204" pitchFamily="34" charset="0"/>
              </a:rPr>
              <a:t>One</a:t>
            </a:r>
            <a:r>
              <a:rPr lang="en-US" sz="2400" kern="0" dirty="0">
                <a:latin typeface="Calibri" panose="020F0502020204030204" pitchFamily="34" charset="0"/>
                <a:cs typeface="Calibri" panose="020F0502020204030204" pitchFamily="34" charset="0"/>
              </a:rPr>
              <a:t> Communications Flag</a:t>
            </a:r>
          </a:p>
          <a:p>
            <a:pPr lvl="1">
              <a:defRPr/>
            </a:pPr>
            <a:r>
              <a:rPr lang="en-US" sz="2400" kern="0" dirty="0">
                <a:latin typeface="Calibri" panose="020F0502020204030204" pitchFamily="34" charset="0"/>
                <a:cs typeface="Calibri" panose="020F0502020204030204" pitchFamily="34" charset="0"/>
              </a:rPr>
              <a:t>Eliminates confusion on what members can be contacted</a:t>
            </a:r>
          </a:p>
          <a:p>
            <a:pPr marL="1485900" lvl="2" indent="-342900">
              <a:buFontTx/>
              <a:buChar char="-"/>
              <a:defRPr/>
            </a:pPr>
            <a:r>
              <a:rPr lang="en-US" kern="0" dirty="0">
                <a:latin typeface="Calibri" panose="020F0502020204030204" pitchFamily="34" charset="0"/>
                <a:cs typeface="Calibri" panose="020F0502020204030204" pitchFamily="34" charset="0"/>
              </a:rPr>
              <a:t>OK to Contact flag in OUA is set to </a:t>
            </a:r>
            <a:r>
              <a:rPr lang="en-US" b="1" kern="0" dirty="0">
                <a:latin typeface="Calibri" panose="020F0502020204030204" pitchFamily="34" charset="0"/>
                <a:cs typeface="Calibri" panose="020F0502020204030204" pitchFamily="34" charset="0"/>
              </a:rPr>
              <a:t>NO</a:t>
            </a:r>
            <a:r>
              <a:rPr lang="en-US" kern="0" dirty="0">
                <a:latin typeface="Calibri" panose="020F0502020204030204" pitchFamily="34" charset="0"/>
                <a:cs typeface="Calibri" panose="020F0502020204030204" pitchFamily="34" charset="0"/>
              </a:rPr>
              <a:t> if members opt-out of Local IEEE Communications or have selected “Please remove me from IEEE communications not required legally or for the fulfillment of services” in the Member Profile</a:t>
            </a:r>
          </a:p>
          <a:p>
            <a:pPr marL="1485900" lvl="2" indent="-342900">
              <a:buFontTx/>
              <a:buChar char="-"/>
              <a:defRPr/>
            </a:pPr>
            <a:r>
              <a:rPr lang="en-US" kern="0" dirty="0">
                <a:latin typeface="Calibri" panose="020F0502020204030204" pitchFamily="34" charset="0"/>
                <a:cs typeface="Calibri" panose="020F0502020204030204" pitchFamily="34" charset="0"/>
                <a:hlinkClick r:id="rId3"/>
              </a:rPr>
              <a:t>http://ieee.org/profile</a:t>
            </a:r>
            <a:endParaRPr lang="en-US" kern="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Google Shape;186;p11">
            <a:extLst>
              <a:ext uri="{FF2B5EF4-FFF2-40B4-BE49-F238E27FC236}">
                <a16:creationId xmlns:a16="http://schemas.microsoft.com/office/drawing/2014/main" id="{47C1E8A3-FFDF-0AC1-F6CF-1C041301DC8F}"/>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R3 Volunteers </a:t>
            </a:r>
          </a:p>
        </p:txBody>
      </p:sp>
      <p:sp>
        <p:nvSpPr>
          <p:cNvPr id="35843" name="Google Shape;187;p11">
            <a:extLst>
              <a:ext uri="{FF2B5EF4-FFF2-40B4-BE49-F238E27FC236}">
                <a16:creationId xmlns:a16="http://schemas.microsoft.com/office/drawing/2014/main" id="{AC539EDF-F361-BB33-20DE-EC08E094D800}"/>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02629CB-0172-4E41-8AAF-B3BD006DCD2B}"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12</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35844" name="Text Placeholder 4">
            <a:extLst>
              <a:ext uri="{FF2B5EF4-FFF2-40B4-BE49-F238E27FC236}">
                <a16:creationId xmlns:a16="http://schemas.microsoft.com/office/drawing/2014/main" id="{3EABBAEF-9442-7F2F-B7C9-6520E36A2922}"/>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OU Analytics Listing</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DFA9DBF9-1D7E-088C-A4E7-78CE9BC0BB4B}"/>
              </a:ext>
            </a:extLst>
          </p:cNvPr>
          <p:cNvSpPr txBox="1">
            <a:spLocks/>
          </p:cNvSpPr>
          <p:nvPr/>
        </p:nvSpPr>
        <p:spPr bwMode="auto">
          <a:xfrm>
            <a:off x="109538" y="1520825"/>
            <a:ext cx="5910262" cy="5265738"/>
          </a:xfrm>
          <a:prstGeom prst="rect">
            <a:avLst/>
          </a:prstGeom>
          <a:noFill/>
          <a:ln>
            <a:noFill/>
          </a:ln>
        </p:spPr>
        <p:txBody>
          <a:bodyPr spcFirstLastPara="1" lIns="91425" tIns="45700" rIns="91425" bIns="45700">
            <a:normAutofit lnSpcReduction="10000"/>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2400" b="1" kern="0" dirty="0">
                <a:latin typeface="Calibri" panose="020F0502020204030204" pitchFamily="34" charset="0"/>
                <a:cs typeface="Calibri" panose="020F0502020204030204" pitchFamily="34" charset="0"/>
              </a:rPr>
              <a:t>Number of Volunteers:</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Currently listed with a “Y” or “N” on the </a:t>
            </a:r>
            <a:r>
              <a:rPr lang="en-US" sz="2400" u="sng" kern="0" dirty="0">
                <a:latin typeface="Calibri" panose="020F0502020204030204" pitchFamily="34" charset="0"/>
                <a:cs typeface="Calibri" panose="020F0502020204030204" pitchFamily="34" charset="0"/>
              </a:rPr>
              <a:t>OK to contact</a:t>
            </a:r>
            <a:r>
              <a:rPr lang="en-US" sz="2400" kern="0" dirty="0">
                <a:latin typeface="Calibri" panose="020F0502020204030204" pitchFamily="34" charset="0"/>
                <a:cs typeface="Calibri" panose="020F0502020204030204" pitchFamily="34" charset="0"/>
              </a:rPr>
              <a:t> flag in the OU Analytics system</a:t>
            </a:r>
            <a:r>
              <a:rPr lang="en-US" kern="0" dirty="0">
                <a:latin typeface="Calibri" panose="020F0502020204030204" pitchFamily="34" charset="0"/>
                <a:cs typeface="Calibri" panose="020F0502020204030204" pitchFamily="34" charset="0"/>
              </a:rPr>
              <a:t>.</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This raises the questions?</a:t>
            </a:r>
          </a:p>
          <a:p>
            <a:pPr marL="571500" lvl="1" indent="0">
              <a:buFont typeface="Arial" panose="020B0604020202020204" pitchFamily="34" charset="0"/>
              <a:buNone/>
              <a:defRPr/>
            </a:pPr>
            <a:r>
              <a:rPr lang="en-US" sz="1800" kern="0" dirty="0">
                <a:latin typeface="Calibri" panose="020F0502020204030204" pitchFamily="34" charset="0"/>
                <a:cs typeface="Calibri" panose="020F0502020204030204" pitchFamily="34" charset="0"/>
              </a:rPr>
              <a:t>-	If 78 people do not want to be contacted, then do 	they just want to be recognized as IEEE members, 	and not R3 volunteers? </a:t>
            </a:r>
          </a:p>
          <a:p>
            <a:pPr marL="571500" lvl="1" indent="0">
              <a:buFont typeface="Arial" panose="020B0604020202020204" pitchFamily="34" charset="0"/>
              <a:buNone/>
              <a:defRPr/>
            </a:pPr>
            <a:r>
              <a:rPr lang="en-US" sz="1800" kern="0" dirty="0">
                <a:latin typeface="Calibri" panose="020F0502020204030204" pitchFamily="34" charset="0"/>
                <a:cs typeface="Calibri" panose="020F0502020204030204" pitchFamily="34" charset="0"/>
              </a:rPr>
              <a:t>- 	How can they volunteer, if we can’t contact them?</a:t>
            </a:r>
          </a:p>
          <a:p>
            <a:pPr marL="571500" lvl="1" indent="0">
              <a:buFont typeface="Arial" panose="020B0604020202020204" pitchFamily="34" charset="0"/>
              <a:buNone/>
              <a:defRPr/>
            </a:pPr>
            <a:r>
              <a:rPr lang="en-US" sz="1800" kern="0" dirty="0">
                <a:latin typeface="Calibri" panose="020F0502020204030204" pitchFamily="34" charset="0"/>
                <a:cs typeface="Calibri" panose="020F0502020204030204" pitchFamily="34" charset="0"/>
              </a:rPr>
              <a:t>- 	Do we need to change their status?</a:t>
            </a:r>
            <a:endParaRPr lang="en-US" kern="0" dirty="0"/>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How can you help us?</a:t>
            </a:r>
          </a:p>
          <a:p>
            <a:pPr marL="571500" indent="-342900">
              <a:buFontTx/>
              <a:buChar char="-"/>
              <a:defRPr/>
            </a:pPr>
            <a:r>
              <a:rPr lang="en-US" sz="1900" kern="0" dirty="0">
                <a:latin typeface="Calibri" panose="020F0502020204030204" pitchFamily="34" charset="0"/>
                <a:cs typeface="Calibri" panose="020F0502020204030204" pitchFamily="34" charset="0"/>
              </a:rPr>
              <a:t>Contact members directly, if someone knows them in your Section, ask them for their current status.</a:t>
            </a:r>
          </a:p>
          <a:p>
            <a:pPr marL="571500" indent="-342900">
              <a:buFontTx/>
              <a:buChar char="-"/>
              <a:defRPr/>
            </a:pPr>
            <a:r>
              <a:rPr lang="en-US" sz="1900" kern="0" dirty="0">
                <a:latin typeface="Calibri" panose="020F0502020204030204" pitchFamily="34" charset="0"/>
                <a:cs typeface="Calibri" panose="020F0502020204030204" pitchFamily="34" charset="0"/>
              </a:rPr>
              <a:t>Update Section data, if it is not current</a:t>
            </a:r>
          </a:p>
          <a:p>
            <a:pPr marL="571500" indent="-342900">
              <a:buFontTx/>
              <a:buChar char="-"/>
              <a:defRPr/>
            </a:pPr>
            <a:r>
              <a:rPr lang="en-US" sz="1900" kern="0" dirty="0">
                <a:latin typeface="Calibri" panose="020F0502020204030204" pitchFamily="34" charset="0"/>
                <a:cs typeface="Calibri" panose="020F0502020204030204" pitchFamily="34" charset="0"/>
              </a:rPr>
              <a:t>Educate the Section on updating status</a:t>
            </a:r>
          </a:p>
          <a:p>
            <a:pPr marL="228600" indent="0">
              <a:defRPr/>
            </a:pPr>
            <a:r>
              <a:rPr lang="en-US" sz="1200" kern="0" dirty="0">
                <a:latin typeface="Calibri" panose="020F0502020204030204" pitchFamily="34" charset="0"/>
                <a:cs typeface="Calibri" panose="020F0502020204030204" pitchFamily="34" charset="0"/>
              </a:rPr>
              <a:t> </a:t>
            </a:r>
            <a:endParaRPr lang="en-US" sz="1000" kern="0" dirty="0"/>
          </a:p>
        </p:txBody>
      </p:sp>
      <p:pic>
        <p:nvPicPr>
          <p:cNvPr id="35846" name="Picture 2">
            <a:extLst>
              <a:ext uri="{FF2B5EF4-FFF2-40B4-BE49-F238E27FC236}">
                <a16:creationId xmlns:a16="http://schemas.microsoft.com/office/drawing/2014/main" id="{45B31520-E9FC-0DB9-FE33-5A334F750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847725"/>
            <a:ext cx="58832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186;p11">
            <a:extLst>
              <a:ext uri="{FF2B5EF4-FFF2-40B4-BE49-F238E27FC236}">
                <a16:creationId xmlns:a16="http://schemas.microsoft.com/office/drawing/2014/main" id="{658D6E1B-D993-348C-E695-57542CCD0AB3}"/>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 Case Scenarios</a:t>
            </a:r>
          </a:p>
        </p:txBody>
      </p:sp>
      <p:sp>
        <p:nvSpPr>
          <p:cNvPr id="37891" name="Google Shape;187;p11">
            <a:extLst>
              <a:ext uri="{FF2B5EF4-FFF2-40B4-BE49-F238E27FC236}">
                <a16:creationId xmlns:a16="http://schemas.microsoft.com/office/drawing/2014/main" id="{1D0D550C-FD0B-D64B-5340-049561608B91}"/>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32BB67B-9B0A-4B5C-9F2C-D898E7189F74}"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37892" name="Text Placeholder 4">
            <a:extLst>
              <a:ext uri="{FF2B5EF4-FFF2-40B4-BE49-F238E27FC236}">
                <a16:creationId xmlns:a16="http://schemas.microsoft.com/office/drawing/2014/main" id="{9C2C6330-64FD-9561-6763-F5940F93436B}"/>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Protocol</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FB3A7863-A447-35D5-ADFA-573FD77A6AF8}"/>
              </a:ext>
            </a:extLst>
          </p:cNvPr>
          <p:cNvSpPr txBox="1">
            <a:spLocks/>
          </p:cNvSpPr>
          <p:nvPr/>
        </p:nvSpPr>
        <p:spPr bwMode="auto">
          <a:xfrm>
            <a:off x="177800" y="1371600"/>
            <a:ext cx="11176000" cy="493395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Can I use IEEE Data to support this effort?</a:t>
            </a:r>
          </a:p>
          <a:p>
            <a:pPr lvl="1">
              <a:defRPr/>
            </a:pPr>
            <a:r>
              <a:rPr lang="en-US" sz="2400" kern="0" dirty="0">
                <a:latin typeface="Calibri" panose="020F0502020204030204" pitchFamily="34" charset="0"/>
                <a:cs typeface="Calibri" panose="020F0502020204030204" pitchFamily="34" charset="0"/>
              </a:rPr>
              <a:t>I met someone at the section meeting, I want to look up contact information to follow up based on a synergy between our companies.</a:t>
            </a:r>
          </a:p>
          <a:p>
            <a:pPr lvl="1">
              <a:defRPr/>
            </a:pPr>
            <a:r>
              <a:rPr lang="en-US" sz="2400" kern="0" dirty="0">
                <a:solidFill>
                  <a:srgbClr val="FF0000"/>
                </a:solidFill>
                <a:latin typeface="Calibri" panose="020F0502020204030204" pitchFamily="34" charset="0"/>
                <a:cs typeface="Calibri" panose="020F0502020204030204" pitchFamily="34" charset="0"/>
              </a:rPr>
              <a:t>No.  You should exchange contact information when you were meeting or at the next meeting.</a:t>
            </a:r>
          </a:p>
          <a:p>
            <a:pPr marL="457200" lvl="1" indent="0">
              <a:buFont typeface="Arial" panose="020B0604020202020204" pitchFamily="34" charset="0"/>
              <a:buNone/>
              <a:defRPr/>
            </a:pPr>
            <a:endParaRPr lang="en-US" sz="2400" kern="0" dirty="0">
              <a:latin typeface="Calibri" panose="020F0502020204030204" pitchFamily="34" charset="0"/>
              <a:cs typeface="Calibri" panose="020F0502020204030204" pitchFamily="34" charset="0"/>
            </a:endParaRPr>
          </a:p>
          <a:p>
            <a:pPr lvl="1">
              <a:defRPr/>
            </a:pPr>
            <a:r>
              <a:rPr lang="en-US" sz="2400" kern="0" dirty="0">
                <a:latin typeface="Calibri" panose="020F0502020204030204" pitchFamily="34" charset="0"/>
                <a:cs typeface="Calibri" panose="020F0502020204030204" pitchFamily="34" charset="0"/>
              </a:rPr>
              <a:t>I want to determine those members that appear eligible to be senior members and send them an email to highlight support within the section and invite them to apply.</a:t>
            </a:r>
          </a:p>
          <a:p>
            <a:pPr lvl="1">
              <a:defRPr/>
            </a:pPr>
            <a:r>
              <a:rPr lang="en-US" sz="2400" kern="0" dirty="0">
                <a:solidFill>
                  <a:srgbClr val="00B050"/>
                </a:solidFill>
                <a:latin typeface="Calibri" panose="020F0502020204030204" pitchFamily="34" charset="0"/>
                <a:cs typeface="Calibri" panose="020F0502020204030204" pitchFamily="34" charset="0"/>
              </a:rPr>
              <a:t>Yes, IEEE purpose as long as “OK to Contact” is set.</a:t>
            </a:r>
          </a:p>
          <a:p>
            <a:pPr marL="457200" lvl="1" indent="0">
              <a:buFont typeface="Arial" panose="020B0604020202020204" pitchFamily="34" charset="0"/>
              <a:buNone/>
              <a:defRPr/>
            </a:pPr>
            <a:endParaRPr lang="en-US" kern="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186;p11">
            <a:extLst>
              <a:ext uri="{FF2B5EF4-FFF2-40B4-BE49-F238E27FC236}">
                <a16:creationId xmlns:a16="http://schemas.microsoft.com/office/drawing/2014/main" id="{CFAD7C87-0647-4CDE-C667-7BD37463FC5B}"/>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 Case Scenarios</a:t>
            </a:r>
          </a:p>
        </p:txBody>
      </p:sp>
      <p:sp>
        <p:nvSpPr>
          <p:cNvPr id="39939" name="Google Shape;187;p11">
            <a:extLst>
              <a:ext uri="{FF2B5EF4-FFF2-40B4-BE49-F238E27FC236}">
                <a16:creationId xmlns:a16="http://schemas.microsoft.com/office/drawing/2014/main" id="{B66B21DE-F982-747A-3DA1-459364C1ACAD}"/>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E3096ED-7D72-469A-84A4-E73E837A1545}"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14</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39940" name="Text Placeholder 4">
            <a:extLst>
              <a:ext uri="{FF2B5EF4-FFF2-40B4-BE49-F238E27FC236}">
                <a16:creationId xmlns:a16="http://schemas.microsoft.com/office/drawing/2014/main" id="{5DD4414F-BAE8-FE78-5611-C03D6D5A26AF}"/>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Protocol</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B72B3ACD-D19D-B364-CEA2-381F37CADE60}"/>
              </a:ext>
            </a:extLst>
          </p:cNvPr>
          <p:cNvSpPr txBox="1">
            <a:spLocks/>
          </p:cNvSpPr>
          <p:nvPr/>
        </p:nvSpPr>
        <p:spPr bwMode="auto">
          <a:xfrm>
            <a:off x="163513" y="1371600"/>
            <a:ext cx="11409362" cy="493395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Can I use IEEE Data to support this effort?</a:t>
            </a:r>
          </a:p>
          <a:p>
            <a:pPr lvl="1">
              <a:defRPr/>
            </a:pPr>
            <a:r>
              <a:rPr lang="en-US" sz="2400" kern="0" dirty="0">
                <a:latin typeface="Calibri" panose="020F0502020204030204" pitchFamily="34" charset="0"/>
                <a:cs typeface="Calibri" panose="020F0502020204030204" pitchFamily="34" charset="0"/>
              </a:rPr>
              <a:t>I have decided to petition the membership to be a candidate for R3 Director. </a:t>
            </a:r>
          </a:p>
          <a:p>
            <a:pPr lvl="1">
              <a:defRPr/>
            </a:pPr>
            <a:r>
              <a:rPr lang="en-US" sz="2400" kern="0" dirty="0">
                <a:solidFill>
                  <a:srgbClr val="FF0000"/>
                </a:solidFill>
                <a:latin typeface="Calibri" panose="020F0502020204030204" pitchFamily="34" charset="0"/>
                <a:cs typeface="Calibri" panose="020F0502020204030204" pitchFamily="34" charset="0"/>
              </a:rPr>
              <a:t>No. Electioneering is specifically disallowed.</a:t>
            </a:r>
          </a:p>
          <a:p>
            <a:pPr marL="457200" lvl="1" indent="0">
              <a:buFont typeface="Arial" panose="020B0604020202020204" pitchFamily="34" charset="0"/>
              <a:buNone/>
              <a:defRPr/>
            </a:pPr>
            <a:endParaRPr lang="en-US" sz="2400" kern="0" dirty="0">
              <a:latin typeface="Calibri" panose="020F0502020204030204" pitchFamily="34" charset="0"/>
              <a:cs typeface="Calibri" panose="020F0502020204030204" pitchFamily="34" charset="0"/>
            </a:endParaRPr>
          </a:p>
          <a:p>
            <a:pPr lvl="1">
              <a:defRPr/>
            </a:pPr>
            <a:r>
              <a:rPr lang="en-US" sz="2400" kern="0" dirty="0">
                <a:latin typeface="Calibri" panose="020F0502020204030204" pitchFamily="34" charset="0"/>
                <a:cs typeface="Calibri" panose="020F0502020204030204" pitchFamily="34" charset="0"/>
              </a:rPr>
              <a:t>I want to use OU analytics to determine the percentage of Young Professionals to understand the make up of my section. </a:t>
            </a:r>
          </a:p>
          <a:p>
            <a:pPr lvl="1">
              <a:defRPr/>
            </a:pPr>
            <a:r>
              <a:rPr lang="en-US" sz="2400" kern="0" dirty="0">
                <a:solidFill>
                  <a:srgbClr val="00B050"/>
                </a:solidFill>
                <a:latin typeface="Calibri" panose="020F0502020204030204" pitchFamily="34" charset="0"/>
                <a:cs typeface="Calibri" panose="020F0502020204030204" pitchFamily="34" charset="0"/>
              </a:rPr>
              <a:t>Yes. IEEE purpose, specific use is aggregation.</a:t>
            </a:r>
          </a:p>
          <a:p>
            <a:pPr marL="457200" lvl="1" indent="0">
              <a:buFont typeface="Arial" panose="020B0604020202020204" pitchFamily="34" charset="0"/>
              <a:buNone/>
              <a:defRPr/>
            </a:pPr>
            <a:endParaRPr lang="en-US" kern="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Google Shape;186;p11">
            <a:extLst>
              <a:ext uri="{FF2B5EF4-FFF2-40B4-BE49-F238E27FC236}">
                <a16:creationId xmlns:a16="http://schemas.microsoft.com/office/drawing/2014/main" id="{464E3061-1CE7-8C8B-79DB-F820F94F4E6C}"/>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 Case Scenarios</a:t>
            </a:r>
          </a:p>
        </p:txBody>
      </p:sp>
      <p:sp>
        <p:nvSpPr>
          <p:cNvPr id="41987" name="Google Shape;187;p11">
            <a:extLst>
              <a:ext uri="{FF2B5EF4-FFF2-40B4-BE49-F238E27FC236}">
                <a16:creationId xmlns:a16="http://schemas.microsoft.com/office/drawing/2014/main" id="{CBBA0C48-B906-F7C4-DA41-BEE06F4FBF6C}"/>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E633E13-8F71-4CB3-A3BD-71FDB9BBDCFB}"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41988" name="Text Placeholder 4">
            <a:extLst>
              <a:ext uri="{FF2B5EF4-FFF2-40B4-BE49-F238E27FC236}">
                <a16:creationId xmlns:a16="http://schemas.microsoft.com/office/drawing/2014/main" id="{47F856EE-3C5E-7907-8D3C-45A490D6974D}"/>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Protocol</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5068D228-A758-5BB2-C6DA-033EAF6327FE}"/>
              </a:ext>
            </a:extLst>
          </p:cNvPr>
          <p:cNvSpPr txBox="1">
            <a:spLocks/>
          </p:cNvSpPr>
          <p:nvPr/>
        </p:nvSpPr>
        <p:spPr bwMode="auto">
          <a:xfrm>
            <a:off x="190500" y="1371600"/>
            <a:ext cx="11163300" cy="493395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Can I use IEEE Data to support this effort?</a:t>
            </a:r>
          </a:p>
          <a:p>
            <a:pPr lvl="1">
              <a:defRPr/>
            </a:pPr>
            <a:r>
              <a:rPr lang="en-US" sz="2400" kern="0" dirty="0">
                <a:latin typeface="Calibri" panose="020F0502020204030204" pitchFamily="34" charset="0"/>
                <a:cs typeface="Calibri" panose="020F0502020204030204" pitchFamily="34" charset="0"/>
              </a:rPr>
              <a:t>I met someone at the section meeting, I want to look up her contact info to encourage participation on the program committee.</a:t>
            </a:r>
          </a:p>
          <a:p>
            <a:pPr lvl="1">
              <a:defRPr/>
            </a:pPr>
            <a:r>
              <a:rPr lang="en-US" sz="2400" kern="0" dirty="0">
                <a:solidFill>
                  <a:srgbClr val="00B050"/>
                </a:solidFill>
                <a:latin typeface="Calibri" panose="020F0502020204030204" pitchFamily="34" charset="0"/>
                <a:cs typeface="Calibri" panose="020F0502020204030204" pitchFamily="34" charset="0"/>
              </a:rPr>
              <a:t>Yes, IEEE purpose as long as “OK to Contact” but still better to get the information and permission from the member at the meeting.</a:t>
            </a:r>
          </a:p>
          <a:p>
            <a:pPr marL="457200" lvl="1" indent="0">
              <a:buFont typeface="Arial" panose="020B0604020202020204" pitchFamily="34" charset="0"/>
              <a:buNone/>
              <a:defRPr/>
            </a:pPr>
            <a:endParaRPr lang="en-US" sz="2400" kern="0" dirty="0">
              <a:latin typeface="Calibri" panose="020F0502020204030204" pitchFamily="34" charset="0"/>
              <a:cs typeface="Calibri" panose="020F0502020204030204" pitchFamily="34" charset="0"/>
            </a:endParaRPr>
          </a:p>
          <a:p>
            <a:pPr lvl="1">
              <a:defRPr/>
            </a:pPr>
            <a:r>
              <a:rPr lang="en-US" sz="2400" kern="0" dirty="0">
                <a:latin typeface="Calibri" panose="020F0502020204030204" pitchFamily="34" charset="0"/>
                <a:cs typeface="Calibri" panose="020F0502020204030204" pitchFamily="34" charset="0"/>
              </a:rPr>
              <a:t>I want to get support for my candidacy for section chair.</a:t>
            </a:r>
          </a:p>
          <a:p>
            <a:pPr lvl="1">
              <a:defRPr/>
            </a:pPr>
            <a:r>
              <a:rPr lang="en-US" sz="2400" kern="0" dirty="0">
                <a:solidFill>
                  <a:srgbClr val="C00000"/>
                </a:solidFill>
                <a:latin typeface="Calibri" panose="020F0502020204030204" pitchFamily="34" charset="0"/>
                <a:cs typeface="Calibri" panose="020F0502020204030204" pitchFamily="34" charset="0"/>
              </a:rPr>
              <a:t>No, electioneering is specifically disallowed.  There is some support for the petition process in vTools. </a:t>
            </a:r>
          </a:p>
          <a:p>
            <a:pPr lvl="1">
              <a:defRPr/>
            </a:pPr>
            <a:r>
              <a:rPr lang="en-US" sz="2400" kern="0" dirty="0">
                <a:solidFill>
                  <a:srgbClr val="00B050"/>
                </a:solidFill>
                <a:latin typeface="Calibri" panose="020F0502020204030204" pitchFamily="34" charset="0"/>
                <a:cs typeface="Calibri" panose="020F0502020204030204" pitchFamily="34" charset="0"/>
                <a:hlinkClick r:id="rId3"/>
              </a:rPr>
              <a:t>http://nominations.vtools.ieee.org</a:t>
            </a:r>
            <a:endParaRPr lang="en-US" sz="2400" kern="0" dirty="0">
              <a:solidFill>
                <a:srgbClr val="00B050"/>
              </a:solidFill>
              <a:latin typeface="Calibri" panose="020F0502020204030204" pitchFamily="34" charset="0"/>
              <a:cs typeface="Calibri" panose="020F0502020204030204" pitchFamily="34" charset="0"/>
            </a:endParaRPr>
          </a:p>
          <a:p>
            <a:pPr marL="457200" lvl="1" indent="0">
              <a:buFont typeface="Arial" panose="020B0604020202020204" pitchFamily="34" charset="0"/>
              <a:buNone/>
              <a:defRPr/>
            </a:pPr>
            <a:endParaRPr lang="en-US" kern="0" dirty="0">
              <a:solidFill>
                <a:srgbClr val="00B050"/>
              </a:solidFill>
            </a:endParaRPr>
          </a:p>
          <a:p>
            <a:pPr marL="457200" lvl="1" indent="0">
              <a:buFont typeface="Arial" panose="020B0604020202020204" pitchFamily="34" charset="0"/>
              <a:buNone/>
              <a:defRPr/>
            </a:pPr>
            <a:endParaRPr lang="en-US" kern="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186;p11">
            <a:extLst>
              <a:ext uri="{FF2B5EF4-FFF2-40B4-BE49-F238E27FC236}">
                <a16:creationId xmlns:a16="http://schemas.microsoft.com/office/drawing/2014/main" id="{801A5B41-A989-BC47-8B74-0382F8F1AF1B}"/>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 Case Scenarios</a:t>
            </a:r>
          </a:p>
        </p:txBody>
      </p:sp>
      <p:sp>
        <p:nvSpPr>
          <p:cNvPr id="44035" name="Google Shape;187;p11">
            <a:extLst>
              <a:ext uri="{FF2B5EF4-FFF2-40B4-BE49-F238E27FC236}">
                <a16:creationId xmlns:a16="http://schemas.microsoft.com/office/drawing/2014/main" id="{0A31E29A-8302-9566-4491-F527FB34F911}"/>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A6DDA11-7B79-46D5-9BB6-BE4EA42562B0}"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16</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44036" name="Text Placeholder 4">
            <a:extLst>
              <a:ext uri="{FF2B5EF4-FFF2-40B4-BE49-F238E27FC236}">
                <a16:creationId xmlns:a16="http://schemas.microsoft.com/office/drawing/2014/main" id="{86AD0B97-F2B5-6787-75B4-F7DE7F0853A0}"/>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Protocol</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3B2D60E7-2CF1-3B6D-C7B4-22C142B02A5B}"/>
              </a:ext>
            </a:extLst>
          </p:cNvPr>
          <p:cNvSpPr txBox="1">
            <a:spLocks/>
          </p:cNvSpPr>
          <p:nvPr/>
        </p:nvSpPr>
        <p:spPr bwMode="auto">
          <a:xfrm>
            <a:off x="0" y="1317625"/>
            <a:ext cx="11928475" cy="4932363"/>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Can I use IEEE Data to support this effort?</a:t>
            </a:r>
          </a:p>
          <a:p>
            <a:pPr lvl="1">
              <a:defRPr/>
            </a:pPr>
            <a:r>
              <a:rPr lang="en-US" sz="2400" kern="0" dirty="0">
                <a:latin typeface="Calibri" panose="020F0502020204030204" pitchFamily="34" charset="0"/>
                <a:cs typeface="Calibri" panose="020F0502020204030204" pitchFamily="34" charset="0"/>
              </a:rPr>
              <a:t>I want to discover which technical topics are likely to be of interest to my members by sending out a survey.</a:t>
            </a:r>
          </a:p>
          <a:p>
            <a:pPr lvl="1">
              <a:defRPr/>
            </a:pPr>
            <a:r>
              <a:rPr lang="en-US" sz="2400" kern="0" dirty="0">
                <a:solidFill>
                  <a:srgbClr val="00B050"/>
                </a:solidFill>
                <a:latin typeface="Calibri" panose="020F0502020204030204" pitchFamily="34" charset="0"/>
                <a:cs typeface="Calibri" panose="020F0502020204030204" pitchFamily="34" charset="0"/>
              </a:rPr>
              <a:t>Yes, IEEE purpose as long as “OK to Contact”.</a:t>
            </a:r>
          </a:p>
          <a:p>
            <a:pPr marL="457200" lvl="1" indent="0">
              <a:buFont typeface="Arial" panose="020B0604020202020204" pitchFamily="34" charset="0"/>
              <a:buNone/>
              <a:defRPr/>
            </a:pPr>
            <a:endParaRPr lang="en-US" sz="1200" kern="0" dirty="0">
              <a:latin typeface="Calibri" panose="020F0502020204030204" pitchFamily="34" charset="0"/>
              <a:cs typeface="Calibri" panose="020F0502020204030204" pitchFamily="34" charset="0"/>
            </a:endParaRPr>
          </a:p>
          <a:p>
            <a:pPr lvl="1">
              <a:defRPr/>
            </a:pPr>
            <a:r>
              <a:rPr lang="en-US" sz="2400" kern="0" dirty="0">
                <a:latin typeface="Calibri" panose="020F0502020204030204" pitchFamily="34" charset="0"/>
                <a:cs typeface="Calibri" panose="020F0502020204030204" pitchFamily="34" charset="0"/>
              </a:rPr>
              <a:t>I want to discover what are the most popular societies in my section to determine if more chapters should be formed.</a:t>
            </a:r>
          </a:p>
          <a:p>
            <a:pPr lvl="1">
              <a:defRPr/>
            </a:pPr>
            <a:r>
              <a:rPr lang="en-US" sz="2400" kern="0" dirty="0">
                <a:solidFill>
                  <a:srgbClr val="00B050"/>
                </a:solidFill>
                <a:latin typeface="Calibri" panose="020F0502020204030204" pitchFamily="34" charset="0"/>
                <a:cs typeface="Calibri" panose="020F0502020204030204" pitchFamily="34" charset="0"/>
              </a:rPr>
              <a:t>Yes, IEEE purpose, specific use is aggregation.</a:t>
            </a:r>
          </a:p>
          <a:p>
            <a:pPr marL="457200" lvl="1" indent="0">
              <a:buFont typeface="Arial" panose="020B0604020202020204" pitchFamily="34" charset="0"/>
              <a:buNone/>
              <a:defRPr/>
            </a:pPr>
            <a:endParaRPr lang="en-US" sz="1200" kern="0" dirty="0">
              <a:solidFill>
                <a:srgbClr val="00B050"/>
              </a:solidFill>
              <a:latin typeface="Calibri" panose="020F0502020204030204" pitchFamily="34" charset="0"/>
              <a:cs typeface="Calibri" panose="020F0502020204030204" pitchFamily="34" charset="0"/>
            </a:endParaRPr>
          </a:p>
          <a:p>
            <a:pPr lvl="1">
              <a:defRPr/>
            </a:pPr>
            <a:r>
              <a:rPr lang="en-US" sz="2200" kern="0" dirty="0">
                <a:latin typeface="Calibri" panose="020F0502020204030204" pitchFamily="34" charset="0"/>
                <a:cs typeface="Calibri" panose="020F0502020204030204" pitchFamily="34" charset="0"/>
              </a:rPr>
              <a:t>Company has come to town and wants to offer jobs to my members.  Can I provide them a list?</a:t>
            </a:r>
          </a:p>
          <a:p>
            <a:pPr lvl="1">
              <a:defRPr/>
            </a:pPr>
            <a:r>
              <a:rPr lang="en-US" sz="2200" kern="0" dirty="0">
                <a:solidFill>
                  <a:srgbClr val="C00000"/>
                </a:solidFill>
                <a:latin typeface="Calibri" panose="020F0502020204030204" pitchFamily="34" charset="0"/>
                <a:cs typeface="Calibri" panose="020F0502020204030204" pitchFamily="34" charset="0"/>
              </a:rPr>
              <a:t>No.   You may have mechanisms like newsletters, section meeting announcements, etc. so they can contact the company themselves.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186;p11">
            <a:extLst>
              <a:ext uri="{FF2B5EF4-FFF2-40B4-BE49-F238E27FC236}">
                <a16:creationId xmlns:a16="http://schemas.microsoft.com/office/drawing/2014/main" id="{AD5D61E4-3796-9372-CAC1-8C43C604DD89}"/>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Additional Resources</a:t>
            </a:r>
          </a:p>
        </p:txBody>
      </p:sp>
      <p:sp>
        <p:nvSpPr>
          <p:cNvPr id="46083" name="Google Shape;187;p11">
            <a:extLst>
              <a:ext uri="{FF2B5EF4-FFF2-40B4-BE49-F238E27FC236}">
                <a16:creationId xmlns:a16="http://schemas.microsoft.com/office/drawing/2014/main" id="{0C1C9EC2-0A49-B802-0C49-8A5DA0AB1FC3}"/>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90BFF4A-E5C8-40CC-B72A-5EB30A36E4BF}"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17</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46084" name="Text Placeholder 4">
            <a:extLst>
              <a:ext uri="{FF2B5EF4-FFF2-40B4-BE49-F238E27FC236}">
                <a16:creationId xmlns:a16="http://schemas.microsoft.com/office/drawing/2014/main" id="{7E7CB0B3-3A27-0952-D698-2EBB0860B44C}"/>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Communications Protocol</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BADAE69D-BAC7-415D-0B60-4F0593DF8237}"/>
              </a:ext>
            </a:extLst>
          </p:cNvPr>
          <p:cNvSpPr txBox="1">
            <a:spLocks/>
          </p:cNvSpPr>
          <p:nvPr/>
        </p:nvSpPr>
        <p:spPr bwMode="auto">
          <a:xfrm>
            <a:off x="177800" y="1309688"/>
            <a:ext cx="11176000" cy="4995862"/>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Volunteer Dashboard: </a:t>
            </a:r>
            <a:r>
              <a:rPr lang="en-US" sz="3200" b="1" kern="0" dirty="0">
                <a:latin typeface="Calibri" panose="020F0502020204030204" pitchFamily="34" charset="0"/>
                <a:cs typeface="Calibri" panose="020F0502020204030204" pitchFamily="34" charset="0"/>
                <a:sym typeface="Trebuchet MS"/>
                <a:hlinkClick r:id="rId3"/>
              </a:rPr>
              <a:t>www.sites.ieee.org/gdpr</a:t>
            </a:r>
            <a:r>
              <a:rPr lang="en-US" sz="3200" b="1" kern="0" dirty="0">
                <a:latin typeface="Calibri" panose="020F0502020204030204" pitchFamily="34" charset="0"/>
                <a:cs typeface="Calibri" panose="020F0502020204030204" pitchFamily="34" charset="0"/>
                <a:sym typeface="Trebuchet MS"/>
              </a:rPr>
              <a:t>  </a:t>
            </a:r>
          </a:p>
          <a:p>
            <a:pPr>
              <a:defRPr/>
            </a:pPr>
            <a:r>
              <a:rPr lang="en-US" sz="3200" b="1" kern="0" dirty="0">
                <a:latin typeface="Calibri" panose="020F0502020204030204" pitchFamily="34" charset="0"/>
                <a:cs typeface="Calibri" panose="020F0502020204030204" pitchFamily="34" charset="0"/>
              </a:rPr>
              <a:t>Compliance Courses </a:t>
            </a:r>
          </a:p>
          <a:p>
            <a:pPr>
              <a:defRPr/>
            </a:pPr>
            <a:r>
              <a:rPr lang="en-US" kern="0" dirty="0">
                <a:latin typeface="Calibri" panose="020F0502020204030204" pitchFamily="34" charset="0"/>
                <a:cs typeface="Calibri" panose="020F0502020204030204" pitchFamily="34" charset="0"/>
                <a:hlinkClick r:id="rId4"/>
              </a:rPr>
              <a:t>privacy@ieee.org</a:t>
            </a:r>
            <a:r>
              <a:rPr lang="en-US" kern="0" dirty="0">
                <a:latin typeface="Calibri" panose="020F0502020204030204" pitchFamily="34" charset="0"/>
                <a:cs typeface="Calibri" panose="020F0502020204030204" pitchFamily="34" charset="0"/>
              </a:rPr>
              <a:t> </a:t>
            </a:r>
          </a:p>
          <a:p>
            <a:pPr lvl="1">
              <a:defRPr/>
            </a:pPr>
            <a:r>
              <a:rPr lang="en-US" sz="2000" kern="0" dirty="0">
                <a:latin typeface="Calibri" panose="020F0502020204030204" pitchFamily="34" charset="0"/>
                <a:cs typeface="Calibri" panose="020F0502020204030204" pitchFamily="34" charset="0"/>
              </a:rPr>
              <a:t>Emails sent to </a:t>
            </a:r>
            <a:r>
              <a:rPr lang="en-US" sz="2000" kern="0" dirty="0">
                <a:latin typeface="Calibri" panose="020F0502020204030204" pitchFamily="34" charset="0"/>
                <a:cs typeface="Calibri" panose="020F0502020204030204" pitchFamily="34" charset="0"/>
                <a:hlinkClick r:id="rId5"/>
              </a:rPr>
              <a:t>Privacy@ieee.org</a:t>
            </a:r>
            <a:endParaRPr lang="en-US" sz="2000" kern="0" dirty="0">
              <a:latin typeface="Calibri" panose="020F0502020204030204" pitchFamily="34" charset="0"/>
              <a:cs typeface="Calibri" panose="020F0502020204030204" pitchFamily="34" charset="0"/>
            </a:endParaRPr>
          </a:p>
          <a:p>
            <a:pPr lvl="2">
              <a:defRPr/>
            </a:pPr>
            <a:r>
              <a:rPr lang="en-US" kern="0" dirty="0">
                <a:latin typeface="Calibri" panose="020F0502020204030204" pitchFamily="34" charset="0"/>
                <a:cs typeface="Calibri" panose="020F0502020204030204" pitchFamily="34" charset="0"/>
              </a:rPr>
              <a:t>Subject: </a:t>
            </a:r>
            <a:r>
              <a:rPr lang="en-US" kern="0" dirty="0">
                <a:solidFill>
                  <a:srgbClr val="000000"/>
                </a:solidFill>
                <a:latin typeface="Calibri" panose="020F0502020204030204" pitchFamily="34" charset="0"/>
                <a:cs typeface="Calibri" panose="020F0502020204030204" pitchFamily="34" charset="0"/>
              </a:rPr>
              <a:t>Data Privacy Request</a:t>
            </a:r>
            <a:endParaRPr lang="en-US" kern="0" dirty="0">
              <a:latin typeface="Calibri" panose="020F0502020204030204" pitchFamily="34" charset="0"/>
              <a:cs typeface="Calibri" panose="020F0502020204030204" pitchFamily="34" charset="0"/>
            </a:endParaRPr>
          </a:p>
          <a:p>
            <a:pPr lvl="3">
              <a:defRPr/>
            </a:pPr>
            <a:r>
              <a:rPr lang="en-US" kern="0" dirty="0">
                <a:latin typeface="Calibri" panose="020F0502020204030204" pitchFamily="34" charset="0"/>
                <a:cs typeface="Calibri" panose="020F0502020204030204" pitchFamily="34" charset="0"/>
              </a:rPr>
              <a:t>Automatically opens a ticket</a:t>
            </a:r>
          </a:p>
          <a:p>
            <a:pPr lvl="3">
              <a:defRPr/>
            </a:pPr>
            <a:r>
              <a:rPr lang="en-US" kern="0" dirty="0">
                <a:latin typeface="Calibri" panose="020F0502020204030204" pitchFamily="34" charset="0"/>
                <a:cs typeface="Calibri" panose="020F0502020204030204" pitchFamily="34" charset="0"/>
              </a:rPr>
              <a:t>Prompts staff in different groups to investigate and respond</a:t>
            </a:r>
          </a:p>
          <a:p>
            <a:pPr>
              <a:defRPr/>
            </a:pPr>
            <a:r>
              <a:rPr lang="en-US" sz="3200" b="1" kern="0" dirty="0">
                <a:latin typeface="Calibri" panose="020F0502020204030204" pitchFamily="34" charset="0"/>
                <a:cs typeface="Calibri" panose="020F0502020204030204" pitchFamily="34" charset="0"/>
                <a:sym typeface="Trebuchet MS"/>
              </a:rPr>
              <a:t>Confer with IEEE Data Governance at: </a:t>
            </a:r>
          </a:p>
          <a:p>
            <a:pPr>
              <a:defRPr/>
            </a:pPr>
            <a:r>
              <a:rPr lang="en-US" sz="3200" kern="0" dirty="0">
                <a:latin typeface="Calibri" panose="020F0502020204030204" pitchFamily="34" charset="0"/>
                <a:cs typeface="Calibri" panose="020F0502020204030204" pitchFamily="34" charset="0"/>
                <a:sym typeface="Trebuchet MS"/>
                <a:hlinkClick r:id="rId6"/>
              </a:rPr>
              <a:t>IEEEData@ieee.org</a:t>
            </a:r>
            <a:endParaRPr lang="en-US" sz="3200" kern="0" dirty="0">
              <a:latin typeface="Calibri" panose="020F0502020204030204" pitchFamily="34" charset="0"/>
              <a:cs typeface="Calibri" panose="020F0502020204030204" pitchFamily="34" charset="0"/>
              <a:sym typeface="Trebuchet MS"/>
            </a:endParaRPr>
          </a:p>
          <a:p>
            <a:pPr marL="0" indent="0">
              <a:defRPr/>
            </a:pPr>
            <a:endParaRPr lang="en-US" kern="0" dirty="0"/>
          </a:p>
          <a:p>
            <a:pPr>
              <a:defRPr/>
            </a:pPr>
            <a:endParaRPr lang="en-US" kern="0" dirty="0">
              <a:solidFill>
                <a:srgbClr val="C00000"/>
              </a:solidFill>
            </a:endParaRPr>
          </a:p>
        </p:txBody>
      </p:sp>
      <p:pic>
        <p:nvPicPr>
          <p:cNvPr id="46086" name="Google Shape;195;p27">
            <a:extLst>
              <a:ext uri="{FF2B5EF4-FFF2-40B4-BE49-F238E27FC236}">
                <a16:creationId xmlns:a16="http://schemas.microsoft.com/office/drawing/2014/main" id="{339F6340-353E-7001-A386-E2E7CC49E382}"/>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0400" y="2176463"/>
            <a:ext cx="30241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0EE9631B-02CA-C0CB-AB52-7E517564488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BB43222-873D-4C70-BE88-C2DDB7BF1120}"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18</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0CD8A4DA-018B-2962-5C02-EC98FA501877}"/>
              </a:ext>
            </a:extLst>
          </p:cNvPr>
          <p:cNvSpPr txBox="1">
            <a:spLocks/>
          </p:cNvSpPr>
          <p:nvPr/>
        </p:nvSpPr>
        <p:spPr bwMode="auto">
          <a:xfrm>
            <a:off x="854075" y="1122363"/>
            <a:ext cx="10499725" cy="2387600"/>
          </a:xfrm>
          <a:prstGeom prst="rect">
            <a:avLst/>
          </a:prstGeom>
          <a:noFill/>
          <a:ln>
            <a:noFill/>
          </a:ln>
        </p:spPr>
        <p:txBody>
          <a:bodyPr spcFirstLastPara="1" lIns="91425" tIns="45700" rIns="91425" bIns="45700" anchor="b">
            <a:normAutofit/>
          </a:bodyPr>
          <a:lstStyle>
            <a:defPPr marR="0" lvl="0" algn="l" rtl="0">
              <a:lnSpc>
                <a:spcPct val="100000"/>
              </a:lnSpc>
              <a:spcBef>
                <a:spcPts val="0"/>
              </a:spcBef>
              <a:spcAft>
                <a:spcPts val="0"/>
              </a:spcAft>
            </a:defPPr>
            <a:lvl1pPr lvl="0" algn="l" rtl="0" eaLnBrk="0" fontAlgn="base" hangingPunct="0">
              <a:lnSpc>
                <a:spcPct val="90000"/>
              </a:lnSpc>
              <a:spcBef>
                <a:spcPts val="0"/>
              </a:spcBef>
              <a:spcAft>
                <a:spcPts val="0"/>
              </a:spcAft>
              <a:buClr>
                <a:srgbClr val="00629B"/>
              </a:buClr>
              <a:buSzPts val="3200"/>
              <a:buFont typeface="Open Sans"/>
              <a:buNone/>
              <a:defRPr sz="3200">
                <a:solidFill>
                  <a:srgbClr val="000000"/>
                </a:solidFill>
                <a:latin typeface="Arial"/>
                <a:ea typeface="Arial"/>
                <a:cs typeface="Arial"/>
                <a:sym typeface="Arial" panose="020B0604020202020204" pitchFamily="34" charset="0"/>
              </a:defRPr>
            </a:lvl1pPr>
            <a:lvl2pPr lvl="1"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defRPr/>
            </a:pPr>
            <a:r>
              <a:rPr lang="en-US" sz="7200" kern="0" dirty="0">
                <a:solidFill>
                  <a:srgbClr val="0070C0"/>
                </a:solidFill>
                <a:latin typeface="Brush Script MT" panose="03060802040406070304" pitchFamily="66" charset="0"/>
              </a:rPr>
              <a:t>Thank You!</a:t>
            </a:r>
          </a:p>
        </p:txBody>
      </p:sp>
      <p:sp>
        <p:nvSpPr>
          <p:cNvPr id="3" name="Subtitle 2">
            <a:extLst>
              <a:ext uri="{FF2B5EF4-FFF2-40B4-BE49-F238E27FC236}">
                <a16:creationId xmlns:a16="http://schemas.microsoft.com/office/drawing/2014/main" id="{F6ED2F2E-1DF6-D9C9-4348-B89E9C79274F}"/>
              </a:ext>
            </a:extLst>
          </p:cNvPr>
          <p:cNvSpPr txBox="1">
            <a:spLocks/>
          </p:cNvSpPr>
          <p:nvPr/>
        </p:nvSpPr>
        <p:spPr>
          <a:xfrm>
            <a:off x="1581150" y="2847975"/>
            <a:ext cx="9144000" cy="2133600"/>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dirty="0">
              <a:solidFill>
                <a:sysClr val="windowText" lastClr="000000"/>
              </a:solidFill>
            </a:endParaRPr>
          </a:p>
          <a:p>
            <a:pPr fontAlgn="auto">
              <a:spcAft>
                <a:spcPts val="0"/>
              </a:spcAft>
              <a:defRPr/>
            </a:pPr>
            <a:endParaRPr lang="en-US" dirty="0">
              <a:solidFill>
                <a:sysClr val="windowText" lastClr="000000"/>
              </a:solidFill>
            </a:endParaRPr>
          </a:p>
          <a:p>
            <a:pPr fontAlgn="auto">
              <a:spcAft>
                <a:spcPts val="0"/>
              </a:spcAft>
              <a:defRPr/>
            </a:pPr>
            <a:r>
              <a:rPr lang="en-US" sz="2800" dirty="0">
                <a:solidFill>
                  <a:sysClr val="windowText" lastClr="000000"/>
                </a:solidFill>
              </a:rPr>
              <a:t>Sonya Dillard - R3 MCC Chair</a:t>
            </a:r>
          </a:p>
          <a:p>
            <a:pPr fontAlgn="auto">
              <a:spcAft>
                <a:spcPts val="0"/>
              </a:spcAft>
              <a:defRPr/>
            </a:pPr>
            <a:r>
              <a:rPr lang="en-US" sz="2800" dirty="0">
                <a:solidFill>
                  <a:sysClr val="windowText" lastClr="000000"/>
                </a:solidFill>
              </a:rPr>
              <a:t>Member Communications Committee</a:t>
            </a:r>
          </a:p>
          <a:p>
            <a:pPr fontAlgn="auto">
              <a:spcAft>
                <a:spcPts val="0"/>
              </a:spcAft>
              <a:defRPr/>
            </a:pPr>
            <a:r>
              <a:rPr lang="en-US" sz="2800" dirty="0">
                <a:solidFill>
                  <a:sysClr val="windowText" lastClr="000000"/>
                </a:solidFill>
                <a:hlinkClick r:id="rId2"/>
              </a:rPr>
              <a:t>Sonya.Dillard@ieee.org</a:t>
            </a:r>
            <a:endParaRPr lang="en-US" sz="2800" dirty="0">
              <a:solidFill>
                <a:sysClr val="windowText" lastClr="000000"/>
              </a:solidFill>
            </a:endParaRPr>
          </a:p>
          <a:p>
            <a:pPr fontAlgn="auto">
              <a:spcAft>
                <a:spcPts val="0"/>
              </a:spcAft>
              <a:defRPr/>
            </a:pPr>
            <a:endParaRPr lang="en-US" sz="2800" dirty="0">
              <a:solidFill>
                <a:sysClr val="windowText" lastClr="000000"/>
              </a:solidFill>
            </a:endParaRPr>
          </a:p>
          <a:p>
            <a:pPr fontAlgn="auto">
              <a:spcAft>
                <a:spcPts val="0"/>
              </a:spcAft>
              <a:defRPr/>
            </a:pPr>
            <a:endParaRPr lang="en-US" dirty="0">
              <a:solidFill>
                <a:sysClr val="windowText" lastClr="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86;p11">
            <a:extLst>
              <a:ext uri="{FF2B5EF4-FFF2-40B4-BE49-F238E27FC236}">
                <a16:creationId xmlns:a16="http://schemas.microsoft.com/office/drawing/2014/main" id="{34BABA48-B2F2-7EEA-5D53-DF29D729D6F0}"/>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15363" name="Google Shape;187;p11">
            <a:extLst>
              <a:ext uri="{FF2B5EF4-FFF2-40B4-BE49-F238E27FC236}">
                <a16:creationId xmlns:a16="http://schemas.microsoft.com/office/drawing/2014/main" id="{DCA323B3-4B99-AFB6-EEE1-32F2DE585399}"/>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6CA4F2E-BC19-4385-9524-FAAFC5C94D44}"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2</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15364" name="Text Placeholder 4">
            <a:extLst>
              <a:ext uri="{FF2B5EF4-FFF2-40B4-BE49-F238E27FC236}">
                <a16:creationId xmlns:a16="http://schemas.microsoft.com/office/drawing/2014/main" id="{FCF93495-E0EF-EC5B-7E0F-B3B57E86D5C8}"/>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Purpose and Scope</a:t>
            </a:r>
            <a:endParaRPr lang="en-US" altLang="en-US" sz="1800" b="1" i="1">
              <a:solidFill>
                <a:srgbClr val="7F7F7F"/>
              </a:solidFill>
              <a:latin typeface="Calibri" panose="020F0502020204030204" pitchFamily="34" charset="0"/>
            </a:endParaRPr>
          </a:p>
        </p:txBody>
      </p:sp>
      <p:sp>
        <p:nvSpPr>
          <p:cNvPr id="5" name="Content Placeholder 2">
            <a:extLst>
              <a:ext uri="{FF2B5EF4-FFF2-40B4-BE49-F238E27FC236}">
                <a16:creationId xmlns:a16="http://schemas.microsoft.com/office/drawing/2014/main" id="{2F010658-59C1-5018-6D54-582816C18CA8}"/>
              </a:ext>
            </a:extLst>
          </p:cNvPr>
          <p:cNvSpPr txBox="1">
            <a:spLocks/>
          </p:cNvSpPr>
          <p:nvPr/>
        </p:nvSpPr>
        <p:spPr bwMode="auto">
          <a:xfrm>
            <a:off x="190500" y="1271588"/>
            <a:ext cx="11163300" cy="493395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sym typeface="Trebuchet MS"/>
              </a:rPr>
              <a:t>Intent of Policy</a:t>
            </a:r>
          </a:p>
          <a:p>
            <a:pPr lvl="1">
              <a:defRPr/>
            </a:pPr>
            <a:r>
              <a:rPr lang="en-US" sz="2000" kern="0" dirty="0">
                <a:latin typeface="Calibri" panose="020F0502020204030204" pitchFamily="34" charset="0"/>
                <a:cs typeface="Calibri" panose="020F0502020204030204" pitchFamily="34" charset="0"/>
                <a:sym typeface="Trebuchet MS"/>
              </a:rPr>
              <a:t>To support IEEE’s data privacy compliance efforts</a:t>
            </a:r>
          </a:p>
          <a:p>
            <a:pPr lvl="1">
              <a:defRPr/>
            </a:pPr>
            <a:r>
              <a:rPr lang="en-US" sz="2000" kern="0" dirty="0">
                <a:latin typeface="Calibri" panose="020F0502020204030204" pitchFamily="34" charset="0"/>
                <a:cs typeface="Calibri" panose="020F0502020204030204" pitchFamily="34" charset="0"/>
                <a:sym typeface="Trebuchet MS"/>
              </a:rPr>
              <a:t>To provide clear guidance on what is expected when using Member Information </a:t>
            </a:r>
          </a:p>
          <a:p>
            <a:pPr>
              <a:defRPr/>
            </a:pPr>
            <a:r>
              <a:rPr lang="en-US" sz="3200" b="1" kern="0" dirty="0">
                <a:latin typeface="Calibri" panose="020F0502020204030204" pitchFamily="34" charset="0"/>
                <a:cs typeface="Calibri" panose="020F0502020204030204" pitchFamily="34" charset="0"/>
                <a:sym typeface="Trebuchet MS"/>
              </a:rPr>
              <a:t>Why is this necessary?</a:t>
            </a:r>
          </a:p>
          <a:p>
            <a:pPr lvl="1">
              <a:defRPr/>
            </a:pPr>
            <a:r>
              <a:rPr lang="en-US" sz="2000" kern="0" dirty="0">
                <a:latin typeface="Calibri" panose="020F0502020204030204" pitchFamily="34" charset="0"/>
                <a:cs typeface="Calibri" panose="020F0502020204030204" pitchFamily="34" charset="0"/>
                <a:sym typeface="Trebuchet MS"/>
              </a:rPr>
              <a:t>Enforcement efforts for the GDPR are underway</a:t>
            </a:r>
            <a:endParaRPr lang="en-US" sz="2600" kern="0" dirty="0">
              <a:latin typeface="Calibri" panose="020F0502020204030204" pitchFamily="34" charset="0"/>
              <a:cs typeface="Calibri" panose="020F0502020204030204" pitchFamily="34" charset="0"/>
              <a:sym typeface="Trebuchet MS"/>
            </a:endParaRPr>
          </a:p>
          <a:p>
            <a:pPr lvl="2">
              <a:defRPr/>
            </a:pPr>
            <a:r>
              <a:rPr lang="en-US" sz="1800" kern="0" dirty="0">
                <a:latin typeface="Calibri" panose="020F0502020204030204" pitchFamily="34" charset="0"/>
                <a:cs typeface="Calibri" panose="020F0502020204030204" pitchFamily="34" charset="0"/>
                <a:sym typeface="Trebuchet MS"/>
              </a:rPr>
              <a:t>-    General Data Protection Regulations, effective on 5/25/2018</a:t>
            </a:r>
          </a:p>
          <a:p>
            <a:pPr marL="1428750" lvl="2" indent="-285750">
              <a:buFontTx/>
              <a:buChar char="-"/>
              <a:defRPr/>
            </a:pPr>
            <a:r>
              <a:rPr lang="en-US" sz="1800" kern="0" dirty="0">
                <a:solidFill>
                  <a:srgbClr val="333333"/>
                </a:solidFill>
                <a:latin typeface="Calibri" panose="020F0502020204030204" pitchFamily="34" charset="0"/>
                <a:cs typeface="Calibri" panose="020F0502020204030204" pitchFamily="34" charset="0"/>
              </a:rPr>
              <a:t>In an increasingly data-driven world, keeping personal data private is becoming more difficult.  </a:t>
            </a:r>
          </a:p>
          <a:p>
            <a:pPr marL="1428750" lvl="2" indent="-285750">
              <a:buFontTx/>
              <a:buChar char="-"/>
              <a:defRPr/>
            </a:pPr>
            <a:r>
              <a:rPr lang="en-US" sz="1800" kern="0" dirty="0">
                <a:solidFill>
                  <a:srgbClr val="333333"/>
                </a:solidFill>
                <a:latin typeface="Calibri" panose="020F0502020204030204" pitchFamily="34" charset="0"/>
                <a:cs typeface="Calibri" panose="020F0502020204030204" pitchFamily="34" charset="0"/>
              </a:rPr>
              <a:t>IEEE committed to respecting your privacy and keeping your personal data secure.</a:t>
            </a:r>
            <a:endParaRPr lang="en-US" sz="1800" kern="0" dirty="0">
              <a:latin typeface="Calibri" panose="020F0502020204030204" pitchFamily="34" charset="0"/>
              <a:cs typeface="Calibri" panose="020F0502020204030204" pitchFamily="34" charset="0"/>
              <a:sym typeface="Trebuchet MS"/>
            </a:endParaRPr>
          </a:p>
          <a:p>
            <a:pPr marL="1428750" lvl="2" indent="-285750">
              <a:buFontTx/>
              <a:buChar char="-"/>
              <a:defRPr/>
            </a:pPr>
            <a:r>
              <a:rPr lang="en-US" sz="1800" kern="0" dirty="0">
                <a:solidFill>
                  <a:srgbClr val="333333"/>
                </a:solidFill>
                <a:latin typeface="Calibri" panose="020F0502020204030204" pitchFamily="34" charset="0"/>
                <a:cs typeface="Calibri" panose="020F0502020204030204" pitchFamily="34" charset="0"/>
              </a:rPr>
              <a:t>Aims to protect individual privacy and give people more control over their personal information.</a:t>
            </a:r>
            <a:endParaRPr lang="en-US" sz="1800" kern="0" dirty="0">
              <a:latin typeface="Calibri" panose="020F0502020204030204" pitchFamily="34" charset="0"/>
              <a:cs typeface="Calibri" panose="020F0502020204030204" pitchFamily="34" charset="0"/>
              <a:sym typeface="Trebuchet MS"/>
            </a:endParaRPr>
          </a:p>
          <a:p>
            <a:pPr lvl="1">
              <a:defRPr/>
            </a:pPr>
            <a:r>
              <a:rPr lang="en-US" sz="2000" kern="0" dirty="0">
                <a:latin typeface="Calibri" panose="020F0502020204030204" pitchFamily="34" charset="0"/>
                <a:cs typeface="Calibri" panose="020F0502020204030204" pitchFamily="34" charset="0"/>
                <a:sym typeface="Trebuchet MS"/>
              </a:rPr>
              <a:t>To clarify data collection and handling processes to ensure the way we communicate with IEEE members is compliant and efficient.</a:t>
            </a:r>
          </a:p>
          <a:p>
            <a:pPr lvl="1">
              <a:defRPr/>
            </a:pPr>
            <a:r>
              <a:rPr lang="en-US" sz="2000" kern="0" dirty="0">
                <a:latin typeface="Calibri" panose="020F0502020204030204" pitchFamily="34" charset="0"/>
                <a:cs typeface="Calibri" panose="020F0502020204030204" pitchFamily="34" charset="0"/>
                <a:sym typeface="Trebuchet MS"/>
              </a:rPr>
              <a:t>Streamlining the way we communicate with IEEE members for knowledge sharing.</a:t>
            </a:r>
          </a:p>
          <a:p>
            <a:pPr>
              <a:defRPr/>
            </a:pPr>
            <a:endParaRPr lang="en-US" kern="0" dirty="0"/>
          </a:p>
        </p:txBody>
      </p:sp>
      <p:pic>
        <p:nvPicPr>
          <p:cNvPr id="15366" name="Picture 5">
            <a:extLst>
              <a:ext uri="{FF2B5EF4-FFF2-40B4-BE49-F238E27FC236}">
                <a16:creationId xmlns:a16="http://schemas.microsoft.com/office/drawing/2014/main" id="{BDEDB956-52AD-D3C3-E04E-02CAE414A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95" r="15955"/>
          <a:stretch>
            <a:fillRect/>
          </a:stretch>
        </p:blipFill>
        <p:spPr bwMode="auto">
          <a:xfrm>
            <a:off x="9936163" y="1377950"/>
            <a:ext cx="17732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86;p11">
            <a:extLst>
              <a:ext uri="{FF2B5EF4-FFF2-40B4-BE49-F238E27FC236}">
                <a16:creationId xmlns:a16="http://schemas.microsoft.com/office/drawing/2014/main" id="{30B259B1-EEB9-B51E-EF98-7ABC93424B43}"/>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17411" name="Google Shape;187;p11">
            <a:extLst>
              <a:ext uri="{FF2B5EF4-FFF2-40B4-BE49-F238E27FC236}">
                <a16:creationId xmlns:a16="http://schemas.microsoft.com/office/drawing/2014/main" id="{F6858075-7A53-ABB5-D262-DD1A3EBC74FB}"/>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5AB6BAD-1B04-4694-923B-47265ACEFB5A}"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17412" name="Text Placeholder 4">
            <a:extLst>
              <a:ext uri="{FF2B5EF4-FFF2-40B4-BE49-F238E27FC236}">
                <a16:creationId xmlns:a16="http://schemas.microsoft.com/office/drawing/2014/main" id="{1E92D809-1306-E626-B073-884F06321E1C}"/>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Purpose and Scope</a:t>
            </a:r>
            <a:endParaRPr lang="en-US" altLang="en-US" sz="1800" b="1" i="1">
              <a:solidFill>
                <a:srgbClr val="7F7F7F"/>
              </a:solidFill>
              <a:latin typeface="Calibri" panose="020F0502020204030204" pitchFamily="34" charset="0"/>
            </a:endParaRPr>
          </a:p>
        </p:txBody>
      </p:sp>
      <p:pic>
        <p:nvPicPr>
          <p:cNvPr id="17413" name="Picture 1">
            <a:extLst>
              <a:ext uri="{FF2B5EF4-FFF2-40B4-BE49-F238E27FC236}">
                <a16:creationId xmlns:a16="http://schemas.microsoft.com/office/drawing/2014/main" id="{AE8ACD0F-636C-611E-DC61-05067B33E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38" y="1455738"/>
            <a:ext cx="428466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C00B666-6789-AC73-B1B2-E34217AFB38B}"/>
              </a:ext>
            </a:extLst>
          </p:cNvPr>
          <p:cNvSpPr txBox="1">
            <a:spLocks/>
          </p:cNvSpPr>
          <p:nvPr/>
        </p:nvSpPr>
        <p:spPr bwMode="auto">
          <a:xfrm>
            <a:off x="184150" y="1317625"/>
            <a:ext cx="8334375" cy="4932363"/>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sym typeface="Trebuchet MS"/>
              </a:rPr>
              <a:t>Audience</a:t>
            </a:r>
            <a:r>
              <a:rPr lang="en-US" kern="0" dirty="0">
                <a:sym typeface="Trebuchet MS"/>
              </a:rPr>
              <a:t> </a:t>
            </a:r>
          </a:p>
          <a:p>
            <a:pPr lvl="1">
              <a:defRPr/>
            </a:pPr>
            <a:r>
              <a:rPr lang="en-US" sz="2000" kern="0" dirty="0">
                <a:latin typeface="Calibri" panose="020F0502020204030204" pitchFamily="34" charset="0"/>
                <a:cs typeface="Calibri" panose="020F0502020204030204" pitchFamily="34" charset="0"/>
                <a:sym typeface="Trebuchet MS"/>
              </a:rPr>
              <a:t>Staff &amp; Volunteers</a:t>
            </a:r>
          </a:p>
          <a:p>
            <a:pPr>
              <a:defRPr/>
            </a:pPr>
            <a:r>
              <a:rPr lang="en-US" sz="3200" b="1" kern="0" dirty="0">
                <a:latin typeface="Calibri" panose="020F0502020204030204" pitchFamily="34" charset="0"/>
                <a:cs typeface="Calibri" panose="020F0502020204030204" pitchFamily="34" charset="0"/>
                <a:sym typeface="Trebuchet MS"/>
              </a:rPr>
              <a:t>Applies when Personal Data is:</a:t>
            </a:r>
          </a:p>
          <a:p>
            <a:pPr lvl="1">
              <a:defRPr/>
            </a:pPr>
            <a:r>
              <a:rPr lang="en-US" sz="2000" kern="0" dirty="0">
                <a:latin typeface="Calibri" panose="020F0502020204030204" pitchFamily="34" charset="0"/>
                <a:cs typeface="Calibri" panose="020F0502020204030204" pitchFamily="34" charset="0"/>
                <a:sym typeface="Trebuchet MS"/>
              </a:rPr>
              <a:t>Collected</a:t>
            </a:r>
          </a:p>
          <a:p>
            <a:pPr lvl="1">
              <a:defRPr/>
            </a:pPr>
            <a:r>
              <a:rPr lang="en-US" sz="2000" kern="0" dirty="0">
                <a:latin typeface="Calibri" panose="020F0502020204030204" pitchFamily="34" charset="0"/>
                <a:cs typeface="Calibri" panose="020F0502020204030204" pitchFamily="34" charset="0"/>
                <a:sym typeface="Trebuchet MS"/>
              </a:rPr>
              <a:t>Accessed or Processed</a:t>
            </a:r>
          </a:p>
          <a:p>
            <a:pPr lvl="1">
              <a:defRPr/>
            </a:pPr>
            <a:r>
              <a:rPr lang="en-US" sz="2000" kern="0" dirty="0">
                <a:latin typeface="Calibri" panose="020F0502020204030204" pitchFamily="34" charset="0"/>
                <a:cs typeface="Calibri" panose="020F0502020204030204" pitchFamily="34" charset="0"/>
                <a:sym typeface="Trebuchet MS"/>
              </a:rPr>
              <a:t>Post-Process</a:t>
            </a:r>
          </a:p>
          <a:p>
            <a:pPr>
              <a:defRPr/>
            </a:pPr>
            <a:r>
              <a:rPr lang="en-US" sz="3200" b="1" kern="0" dirty="0">
                <a:latin typeface="Calibri" panose="020F0502020204030204" pitchFamily="34" charset="0"/>
                <a:cs typeface="Calibri" panose="020F0502020204030204" pitchFamily="34" charset="0"/>
                <a:sym typeface="Trebuchet MS"/>
              </a:rPr>
              <a:t>Parts of the Policy</a:t>
            </a:r>
          </a:p>
          <a:p>
            <a:pPr lvl="1">
              <a:defRPr/>
            </a:pPr>
            <a:r>
              <a:rPr lang="en-US" sz="2000" kern="0" dirty="0">
                <a:latin typeface="Calibri" panose="020F0502020204030204" pitchFamily="34" charset="0"/>
                <a:cs typeface="Calibri" panose="020F0502020204030204" pitchFamily="34" charset="0"/>
                <a:sym typeface="Trebuchet MS"/>
              </a:rPr>
              <a:t>Data Collection, Access &amp; Use [Collect]</a:t>
            </a:r>
          </a:p>
          <a:p>
            <a:pPr lvl="1">
              <a:defRPr/>
            </a:pPr>
            <a:r>
              <a:rPr lang="en-US" sz="2000" kern="0" dirty="0">
                <a:latin typeface="Calibri" panose="020F0502020204030204" pitchFamily="34" charset="0"/>
                <a:cs typeface="Calibri" panose="020F0502020204030204" pitchFamily="34" charset="0"/>
                <a:sym typeface="Trebuchet MS"/>
              </a:rPr>
              <a:t>Data Processing &amp; Handling [Process]</a:t>
            </a:r>
          </a:p>
          <a:p>
            <a:pPr lvl="1">
              <a:defRPr/>
            </a:pPr>
            <a:r>
              <a:rPr lang="en-US" sz="2000" kern="0" dirty="0">
                <a:latin typeface="Calibri" panose="020F0502020204030204" pitchFamily="34" charset="0"/>
                <a:cs typeface="Calibri" panose="020F0502020204030204" pitchFamily="34" charset="0"/>
                <a:sym typeface="Trebuchet MS"/>
              </a:rPr>
              <a:t>Data Management [Post-process]</a:t>
            </a:r>
          </a:p>
          <a:p>
            <a:pPr lvl="1">
              <a:defRPr/>
            </a:pPr>
            <a:r>
              <a:rPr lang="en-US" sz="2000" kern="0" dirty="0">
                <a:latin typeface="Calibri" panose="020F0502020204030204" pitchFamily="34" charset="0"/>
                <a:cs typeface="Calibri" panose="020F0502020204030204" pitchFamily="34" charset="0"/>
                <a:sym typeface="Trebuchet MS"/>
              </a:rPr>
              <a:t>Data Requests &amp; Incidents</a:t>
            </a:r>
          </a:p>
          <a:p>
            <a:pPr lvl="1">
              <a:defRPr/>
            </a:pPr>
            <a:r>
              <a:rPr lang="en-US" sz="2000" kern="0" dirty="0">
                <a:latin typeface="Calibri" panose="020F0502020204030204" pitchFamily="34" charset="0"/>
                <a:cs typeface="Calibri" panose="020F0502020204030204" pitchFamily="34" charset="0"/>
                <a:sym typeface="Trebuchet MS"/>
              </a:rPr>
              <a:t>Violations</a:t>
            </a:r>
          </a:p>
          <a:p>
            <a:pPr>
              <a:defRPr/>
            </a:pPr>
            <a:endParaRPr 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86;p11">
            <a:extLst>
              <a:ext uri="{FF2B5EF4-FFF2-40B4-BE49-F238E27FC236}">
                <a16:creationId xmlns:a16="http://schemas.microsoft.com/office/drawing/2014/main" id="{8C370D9B-5CD7-CA8E-9BC6-42D289BB0B43}"/>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19459" name="Google Shape;187;p11">
            <a:extLst>
              <a:ext uri="{FF2B5EF4-FFF2-40B4-BE49-F238E27FC236}">
                <a16:creationId xmlns:a16="http://schemas.microsoft.com/office/drawing/2014/main" id="{132A5649-FA11-5F2A-2BF6-ACAF9AD06A62}"/>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59BFE1E-C7D4-4EFA-8C5B-B69CACD47CD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4</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19460" name="Text Placeholder 4">
            <a:extLst>
              <a:ext uri="{FF2B5EF4-FFF2-40B4-BE49-F238E27FC236}">
                <a16:creationId xmlns:a16="http://schemas.microsoft.com/office/drawing/2014/main" id="{3BCE0004-E965-857B-A73A-92A574AEA759}"/>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Data Collection, Access and Use</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69A3CFD3-A94F-820E-4C17-D0DFE889D047}"/>
              </a:ext>
            </a:extLst>
          </p:cNvPr>
          <p:cNvSpPr txBox="1">
            <a:spLocks/>
          </p:cNvSpPr>
          <p:nvPr/>
        </p:nvSpPr>
        <p:spPr bwMode="auto">
          <a:xfrm>
            <a:off x="163513" y="1330325"/>
            <a:ext cx="11190287" cy="5268913"/>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rPr>
              <a:t>Data Collection</a:t>
            </a:r>
          </a:p>
          <a:p>
            <a:pPr lvl="1">
              <a:defRPr/>
            </a:pPr>
            <a:r>
              <a:rPr lang="en-US" sz="2000" kern="0" dirty="0">
                <a:latin typeface="Calibri" panose="020F0502020204030204" pitchFamily="34" charset="0"/>
                <a:cs typeface="Calibri" panose="020F0502020204030204" pitchFamily="34" charset="0"/>
              </a:rPr>
              <a:t>Purpose of the data</a:t>
            </a:r>
          </a:p>
          <a:p>
            <a:pPr lvl="1">
              <a:defRPr/>
            </a:pPr>
            <a:r>
              <a:rPr lang="en-US" sz="2000" kern="0" dirty="0">
                <a:latin typeface="Calibri" panose="020F0502020204030204" pitchFamily="34" charset="0"/>
                <a:cs typeface="Calibri" panose="020F0502020204030204" pitchFamily="34" charset="0"/>
              </a:rPr>
              <a:t>Privacy Policy Acceptance</a:t>
            </a:r>
          </a:p>
          <a:p>
            <a:pPr lvl="1">
              <a:defRPr/>
            </a:pPr>
            <a:r>
              <a:rPr lang="en-US" sz="2000" kern="0" dirty="0">
                <a:latin typeface="Calibri" panose="020F0502020204030204" pitchFamily="34" charset="0"/>
                <a:cs typeface="Calibri" panose="020F0502020204030204" pitchFamily="34" charset="0"/>
              </a:rPr>
              <a:t>Specific terms &amp; conditions if applicable</a:t>
            </a:r>
          </a:p>
          <a:p>
            <a:pPr lvl="1">
              <a:defRPr/>
            </a:pPr>
            <a:r>
              <a:rPr lang="en-US" sz="2000" kern="0" dirty="0">
                <a:latin typeface="Calibri" panose="020F0502020204030204" pitchFamily="34" charset="0"/>
                <a:cs typeface="Calibri" panose="020F0502020204030204" pitchFamily="34" charset="0"/>
              </a:rPr>
              <a:t>Do you want to receive other IEEE communication outside of this purpose</a:t>
            </a:r>
          </a:p>
          <a:p>
            <a:pPr>
              <a:defRPr/>
            </a:pPr>
            <a:r>
              <a:rPr lang="en-US" sz="3200" b="1" kern="0" dirty="0">
                <a:latin typeface="Calibri" panose="020F0502020204030204" pitchFamily="34" charset="0"/>
                <a:cs typeface="Calibri" panose="020F0502020204030204" pitchFamily="34" charset="0"/>
              </a:rPr>
              <a:t>When can you communicate with IEEE constituents? </a:t>
            </a:r>
          </a:p>
          <a:p>
            <a:pPr lvl="1">
              <a:defRPr/>
            </a:pPr>
            <a:r>
              <a:rPr lang="en-US" sz="2000" kern="0" dirty="0">
                <a:latin typeface="Calibri" panose="020F0502020204030204" pitchFamily="34" charset="0"/>
                <a:cs typeface="Calibri" panose="020F0502020204030204" pitchFamily="34" charset="0"/>
              </a:rPr>
              <a:t>Consent </a:t>
            </a:r>
          </a:p>
          <a:p>
            <a:pPr lvl="1">
              <a:defRPr/>
            </a:pPr>
            <a:r>
              <a:rPr lang="en-US" sz="2000" kern="0" dirty="0">
                <a:latin typeface="Calibri" panose="020F0502020204030204" pitchFamily="34" charset="0"/>
                <a:cs typeface="Calibri" panose="020F0502020204030204" pitchFamily="34" charset="0"/>
              </a:rPr>
              <a:t>Legitimate purposes</a:t>
            </a:r>
          </a:p>
          <a:p>
            <a:pPr lvl="1">
              <a:defRPr/>
            </a:pPr>
            <a:r>
              <a:rPr lang="en-US" sz="2000" kern="0" dirty="0">
                <a:latin typeface="Calibri" panose="020F0502020204030204" pitchFamily="34" charset="0"/>
                <a:cs typeface="Calibri" panose="020F0502020204030204" pitchFamily="34" charset="0"/>
              </a:rPr>
              <a:t>Legal/Transactional</a:t>
            </a:r>
          </a:p>
          <a:p>
            <a:pPr>
              <a:defRPr/>
            </a:pPr>
            <a:r>
              <a:rPr lang="en-US" sz="3200" b="1" kern="0" dirty="0">
                <a:latin typeface="Calibri" panose="020F0502020204030204" pitchFamily="34" charset="0"/>
                <a:cs typeface="Calibri" panose="020F0502020204030204" pitchFamily="34" charset="0"/>
              </a:rPr>
              <a:t>Tools &amp; Policies</a:t>
            </a:r>
          </a:p>
          <a:p>
            <a:pPr lvl="1">
              <a:defRPr/>
            </a:pPr>
            <a:r>
              <a:rPr lang="en-US" sz="2000" kern="0" dirty="0">
                <a:latin typeface="Calibri" panose="020F0502020204030204" pitchFamily="34" charset="0"/>
                <a:cs typeface="Calibri" panose="020F0502020204030204" pitchFamily="34" charset="0"/>
              </a:rPr>
              <a:t>List Validator </a:t>
            </a:r>
          </a:p>
          <a:p>
            <a:pPr lvl="1">
              <a:defRPr/>
            </a:pPr>
            <a:r>
              <a:rPr lang="en-US" sz="2000" kern="0" dirty="0">
                <a:latin typeface="Calibri" panose="020F0502020204030204" pitchFamily="34" charset="0"/>
                <a:cs typeface="Calibri" panose="020F0502020204030204" pitchFamily="34" charset="0"/>
              </a:rPr>
              <a:t>Information Classification</a:t>
            </a:r>
          </a:p>
          <a:p>
            <a:pPr lvl="1">
              <a:defRPr/>
            </a:pPr>
            <a:r>
              <a:rPr lang="en-US" sz="2000" kern="0" dirty="0">
                <a:latin typeface="Calibri" panose="020F0502020204030204" pitchFamily="34" charset="0"/>
                <a:cs typeface="Calibri" panose="020F0502020204030204" pitchFamily="34" charset="0"/>
              </a:rPr>
              <a:t>Unsubscribe</a:t>
            </a:r>
          </a:p>
        </p:txBody>
      </p:sp>
      <p:pic>
        <p:nvPicPr>
          <p:cNvPr id="19462" name="Google Shape;152;p21">
            <a:extLst>
              <a:ext uri="{FF2B5EF4-FFF2-40B4-BE49-F238E27FC236}">
                <a16:creationId xmlns:a16="http://schemas.microsoft.com/office/drawing/2014/main" id="{0B8DC965-1D07-35F5-5FE6-22AB7EB2B58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0880" t="12914" b="12283"/>
          <a:stretch>
            <a:fillRect/>
          </a:stretch>
        </p:blipFill>
        <p:spPr bwMode="auto">
          <a:xfrm>
            <a:off x="7202488" y="600075"/>
            <a:ext cx="2743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86;p11">
            <a:extLst>
              <a:ext uri="{FF2B5EF4-FFF2-40B4-BE49-F238E27FC236}">
                <a16:creationId xmlns:a16="http://schemas.microsoft.com/office/drawing/2014/main" id="{FE685BF6-6D15-403E-63E4-024BCF1C2C7B}"/>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Centralized Tools</a:t>
            </a:r>
          </a:p>
        </p:txBody>
      </p:sp>
      <p:sp>
        <p:nvSpPr>
          <p:cNvPr id="21507" name="Google Shape;187;p11">
            <a:extLst>
              <a:ext uri="{FF2B5EF4-FFF2-40B4-BE49-F238E27FC236}">
                <a16:creationId xmlns:a16="http://schemas.microsoft.com/office/drawing/2014/main" id="{207EC7A5-F73F-F305-094A-396E33EA0493}"/>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5A670BC-71D7-40B4-BAC4-5E5362A831ED}"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Text Placeholder 4">
            <a:extLst>
              <a:ext uri="{FF2B5EF4-FFF2-40B4-BE49-F238E27FC236}">
                <a16:creationId xmlns:a16="http://schemas.microsoft.com/office/drawing/2014/main" id="{B4EA3E38-C605-D45B-5809-F581BF9A14D7}"/>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General Data Protection Regulation (GDPR)</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CE1E407C-9D66-F3D3-692C-001F5EBC7D84}"/>
              </a:ext>
            </a:extLst>
          </p:cNvPr>
          <p:cNvSpPr txBox="1">
            <a:spLocks/>
          </p:cNvSpPr>
          <p:nvPr/>
        </p:nvSpPr>
        <p:spPr bwMode="auto">
          <a:xfrm>
            <a:off x="191068" y="1310185"/>
            <a:ext cx="11907269" cy="4994968"/>
          </a:xfrm>
          <a:prstGeom prst="rect">
            <a:avLst/>
          </a:prstGeom>
          <a:noFill/>
          <a:ln>
            <a:noFill/>
          </a:ln>
        </p:spPr>
        <p:txBody>
          <a:bodyPr spcFirstLastPara="1" lIns="91425" tIns="45700" rIns="91425" bIns="45700">
            <a:normAutofit fontScale="85000" lnSpcReduction="20000"/>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2400" b="1" kern="0" dirty="0">
                <a:highlight>
                  <a:srgbClr val="FFFF00"/>
                </a:highlight>
                <a:latin typeface="Calibri" panose="020F0502020204030204" pitchFamily="34" charset="0"/>
                <a:cs typeface="Calibri" panose="020F0502020204030204" pitchFamily="34" charset="0"/>
              </a:rPr>
              <a:t>IEEE has developed tools/features to enable IEEE data users to leverage the centralized consent information</a:t>
            </a:r>
          </a:p>
          <a:p>
            <a:pPr lvl="1">
              <a:defRPr/>
            </a:pPr>
            <a:r>
              <a:rPr lang="en-US" sz="2100" b="1" kern="0" dirty="0">
                <a:latin typeface="Calibri" panose="020F0502020204030204" pitchFamily="34" charset="0"/>
                <a:cs typeface="Calibri" panose="020F0502020204030204" pitchFamily="34" charset="0"/>
              </a:rPr>
              <a:t>eNotice</a:t>
            </a:r>
            <a:r>
              <a:rPr lang="en-US" sz="2100" kern="0" dirty="0">
                <a:latin typeface="Calibri" panose="020F0502020204030204" pitchFamily="34" charset="0"/>
                <a:cs typeface="Calibri" panose="020F0502020204030204" pitchFamily="34" charset="0"/>
              </a:rPr>
              <a:t> – </a:t>
            </a:r>
            <a:r>
              <a:rPr lang="en-US" altLang="en-US" sz="2100" kern="0" dirty="0">
                <a:latin typeface="Calibri" panose="020F0502020204030204" pitchFamily="34" charset="0"/>
                <a:cs typeface="Calibri" panose="020F0502020204030204" pitchFamily="34" charset="0"/>
              </a:rPr>
              <a:t>automatically complies with member preferences assuming content does</a:t>
            </a:r>
            <a:endParaRPr lang="en-US" sz="2100" kern="0" dirty="0">
              <a:latin typeface="Calibri" panose="020F0502020204030204" pitchFamily="34" charset="0"/>
              <a:cs typeface="Calibri" panose="020F0502020204030204" pitchFamily="34" charset="0"/>
            </a:endParaRPr>
          </a:p>
          <a:p>
            <a:pPr marL="1428750" lvl="2" indent="-285750">
              <a:buFontTx/>
              <a:buChar char="-"/>
              <a:defRPr/>
            </a:pPr>
            <a:r>
              <a:rPr lang="en-US" sz="1900" kern="0" dirty="0">
                <a:latin typeface="Calibri" panose="020F0502020204030204" pitchFamily="34" charset="0"/>
                <a:cs typeface="Calibri" panose="020F0502020204030204" pitchFamily="34" charset="0"/>
              </a:rPr>
              <a:t>Regions, Geographic Councils, Sections, Subsections, Chapters, Affinity Groups, Student Branches, Student Branch Chapters, Student Branch Affinity Groups</a:t>
            </a:r>
          </a:p>
          <a:p>
            <a:pPr marL="1428750" lvl="2" indent="-285750">
              <a:buFontTx/>
              <a:buChar char="-"/>
              <a:defRPr/>
            </a:pPr>
            <a:r>
              <a:rPr lang="en-US" sz="1900" kern="0" dirty="0">
                <a:latin typeface="Calibri" panose="020F0502020204030204" pitchFamily="34" charset="0"/>
                <a:cs typeface="Calibri" panose="020F0502020204030204" pitchFamily="34" charset="0"/>
              </a:rPr>
              <a:t>Societies, HKN Student Chapters</a:t>
            </a:r>
          </a:p>
          <a:p>
            <a:pPr lvl="1">
              <a:defRPr/>
            </a:pPr>
            <a:r>
              <a:rPr lang="en-US" sz="2100" b="1" kern="0" dirty="0">
                <a:latin typeface="Calibri" panose="020F0502020204030204" pitchFamily="34" charset="0"/>
                <a:cs typeface="Calibri" panose="020F0502020204030204" pitchFamily="34" charset="0"/>
              </a:rPr>
              <a:t>vTools Events – </a:t>
            </a:r>
            <a:r>
              <a:rPr lang="en-US" sz="2100" kern="0" dirty="0">
                <a:latin typeface="Calibri" panose="020F0502020204030204" pitchFamily="34" charset="0"/>
                <a:cs typeface="Calibri" panose="020F0502020204030204" pitchFamily="34" charset="0"/>
              </a:rPr>
              <a:t>is the IEEE event and meeting scheduling and registration tool</a:t>
            </a:r>
          </a:p>
          <a:p>
            <a:pPr marL="1485900" lvl="2" indent="-342900">
              <a:buFontTx/>
              <a:buChar char="-"/>
              <a:defRPr/>
            </a:pPr>
            <a:r>
              <a:rPr lang="en-US" sz="1900" kern="0" dirty="0"/>
              <a:t>includes Privacy Policy and Events Terms and Conditions Policy for Registrants</a:t>
            </a:r>
          </a:p>
          <a:p>
            <a:pPr marL="1485900" lvl="2" indent="-342900">
              <a:buFontTx/>
              <a:buChar char="-"/>
              <a:defRPr/>
            </a:pPr>
            <a:r>
              <a:rPr lang="en-US" sz="1900" kern="0" dirty="0">
                <a:latin typeface="Calibri" panose="020F0502020204030204" pitchFamily="34" charset="0"/>
                <a:cs typeface="Calibri" panose="020F0502020204030204" pitchFamily="34" charset="0"/>
              </a:rPr>
              <a:t>Can we contact you with additional IEEE information?</a:t>
            </a:r>
          </a:p>
          <a:p>
            <a:pPr lvl="1">
              <a:defRPr/>
            </a:pPr>
            <a:r>
              <a:rPr lang="en-US" sz="2100" b="1" kern="0" dirty="0">
                <a:latin typeface="Calibri" panose="020F0502020204030204" pitchFamily="34" charset="0"/>
                <a:cs typeface="Calibri" panose="020F0502020204030204" pitchFamily="34" charset="0"/>
              </a:rPr>
              <a:t>List Validator</a:t>
            </a:r>
          </a:p>
          <a:p>
            <a:pPr marL="1485900" lvl="2" indent="-342900">
              <a:buFontTx/>
              <a:buChar char="-"/>
              <a:defRPr/>
            </a:pPr>
            <a:r>
              <a:rPr lang="en-US" sz="1900" kern="0" dirty="0">
                <a:latin typeface="Calibri" panose="020F0502020204030204" pitchFamily="34" charset="0"/>
                <a:cs typeface="Calibri" panose="020F0502020204030204" pitchFamily="34" charset="0"/>
              </a:rPr>
              <a:t>Ability to upload an external list (conference attendee example) </a:t>
            </a:r>
          </a:p>
          <a:p>
            <a:pPr marL="1485900" lvl="2" indent="-342900">
              <a:buFontTx/>
              <a:buChar char="-"/>
              <a:defRPr/>
            </a:pPr>
            <a:r>
              <a:rPr lang="en-US" sz="1900" kern="0" dirty="0">
                <a:latin typeface="Calibri" panose="020F0502020204030204" pitchFamily="34" charset="0"/>
                <a:cs typeface="Calibri" panose="020F0502020204030204" pitchFamily="34" charset="0"/>
              </a:rPr>
              <a:t>Remove for Do Not Contacts and Erasures</a:t>
            </a:r>
          </a:p>
          <a:p>
            <a:pPr marL="1485900" lvl="2" indent="-342900">
              <a:buFontTx/>
              <a:buChar char="-"/>
              <a:defRPr/>
            </a:pPr>
            <a:r>
              <a:rPr lang="en-US" sz="1900" kern="0" dirty="0">
                <a:latin typeface="Calibri" panose="020F0502020204030204" pitchFamily="34" charset="0"/>
                <a:cs typeface="Calibri" panose="020F0502020204030204" pitchFamily="34" charset="0"/>
              </a:rPr>
              <a:t>Download confirmed list</a:t>
            </a:r>
          </a:p>
          <a:p>
            <a:pPr lvl="1">
              <a:defRPr/>
            </a:pPr>
            <a:r>
              <a:rPr lang="en-US" sz="2100" b="1" kern="0" dirty="0">
                <a:latin typeface="Calibri" panose="020F0502020204030204" pitchFamily="34" charset="0"/>
                <a:cs typeface="Calibri" panose="020F0502020204030204" pitchFamily="34" charset="0"/>
              </a:rPr>
              <a:t>Member Validator - </a:t>
            </a:r>
            <a:r>
              <a:rPr lang="en-US" sz="2100" kern="0" dirty="0">
                <a:latin typeface="Calibri" panose="020F0502020204030204" pitchFamily="34" charset="0"/>
                <a:cs typeface="Calibri" panose="020F0502020204030204" pitchFamily="34" charset="0"/>
              </a:rPr>
              <a:t>validates if the person is an IEEE/Society member</a:t>
            </a:r>
          </a:p>
          <a:p>
            <a:pPr marL="1485900" lvl="2" indent="-342900">
              <a:buFontTx/>
              <a:buChar char="-"/>
              <a:defRPr/>
            </a:pPr>
            <a:r>
              <a:rPr lang="en-US" sz="1900" kern="0" dirty="0">
                <a:latin typeface="Calibri" panose="020F0502020204030204" pitchFamily="34" charset="0"/>
                <a:cs typeface="Calibri" panose="020F0502020204030204" pitchFamily="34" charset="0"/>
              </a:rPr>
              <a:t>UI – ieee.org/mv</a:t>
            </a:r>
          </a:p>
          <a:p>
            <a:pPr marL="1485900" lvl="2" indent="-342900">
              <a:buFontTx/>
              <a:buChar char="-"/>
              <a:defRPr/>
            </a:pPr>
            <a:r>
              <a:rPr lang="en-US" sz="1900" kern="0" dirty="0">
                <a:latin typeface="Calibri" panose="020F0502020204030204" pitchFamily="34" charset="0"/>
                <a:cs typeface="Calibri" panose="020F0502020204030204" pitchFamily="34" charset="0"/>
              </a:rPr>
              <a:t>API to integrate with external conference applications</a:t>
            </a:r>
          </a:p>
          <a:p>
            <a:pPr marL="1485900" lvl="2" indent="-342900">
              <a:buFontTx/>
              <a:buChar char="-"/>
              <a:defRPr/>
            </a:pPr>
            <a:r>
              <a:rPr lang="en-US" sz="1900" kern="0" dirty="0">
                <a:latin typeface="Calibri" panose="020F0502020204030204" pitchFamily="34" charset="0"/>
                <a:cs typeface="Calibri" panose="020F0502020204030204" pitchFamily="34" charset="0"/>
              </a:rPr>
              <a:t>IEEE legal approval process</a:t>
            </a:r>
          </a:p>
          <a:p>
            <a:pPr lvl="1">
              <a:defRPr/>
            </a:pPr>
            <a:r>
              <a:rPr lang="en-US" sz="2100" b="1" kern="0" dirty="0">
                <a:latin typeface="Calibri" panose="020F0502020204030204" pitchFamily="34" charset="0"/>
                <a:cs typeface="Calibri" panose="020F0502020204030204" pitchFamily="34" charset="0"/>
              </a:rPr>
              <a:t>IEEE OU Analytics</a:t>
            </a:r>
          </a:p>
          <a:p>
            <a:pPr marL="1485900" lvl="2" indent="-342900">
              <a:buFontTx/>
              <a:buChar char="-"/>
              <a:defRPr/>
            </a:pPr>
            <a:r>
              <a:rPr lang="en-US" sz="1900" kern="0" dirty="0">
                <a:latin typeface="Calibri" panose="020F0502020204030204" pitchFamily="34" charset="0"/>
                <a:cs typeface="Calibri" panose="020F0502020204030204" pitchFamily="34" charset="0"/>
              </a:rPr>
              <a:t>Includes “OK to Contact” Flag (Y/N)</a:t>
            </a:r>
          </a:p>
          <a:p>
            <a:pPr marL="1485900" lvl="2" indent="-342900">
              <a:buFontTx/>
              <a:buChar char="-"/>
              <a:defRPr/>
            </a:pPr>
            <a:r>
              <a:rPr lang="en-US" sz="1900" kern="0" dirty="0">
                <a:latin typeface="Calibri" panose="020F0502020204030204" pitchFamily="34" charset="0"/>
                <a:cs typeface="Calibri" panose="020F0502020204030204" pitchFamily="34" charset="0"/>
              </a:rPr>
              <a:t>Query lists of specific member groups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86;p11">
            <a:extLst>
              <a:ext uri="{FF2B5EF4-FFF2-40B4-BE49-F238E27FC236}">
                <a16:creationId xmlns:a16="http://schemas.microsoft.com/office/drawing/2014/main" id="{6AE4C3A1-DAB2-B11D-92EE-4856E73E49BF}"/>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23555" name="Google Shape;187;p11">
            <a:extLst>
              <a:ext uri="{FF2B5EF4-FFF2-40B4-BE49-F238E27FC236}">
                <a16:creationId xmlns:a16="http://schemas.microsoft.com/office/drawing/2014/main" id="{9E186CD7-3470-2546-24A1-3CDBA0ABDB41}"/>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B8D09D3-BAA4-4F26-8E68-D220D6EB746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6</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3556" name="Text Placeholder 4">
            <a:extLst>
              <a:ext uri="{FF2B5EF4-FFF2-40B4-BE49-F238E27FC236}">
                <a16:creationId xmlns:a16="http://schemas.microsoft.com/office/drawing/2014/main" id="{77266821-B826-2531-AF19-E0721FF01900}"/>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Data Management</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384BED1B-410F-C54B-AD09-164E9247F8B0}"/>
              </a:ext>
            </a:extLst>
          </p:cNvPr>
          <p:cNvSpPr txBox="1">
            <a:spLocks/>
          </p:cNvSpPr>
          <p:nvPr/>
        </p:nvSpPr>
        <p:spPr bwMode="auto">
          <a:xfrm>
            <a:off x="392113" y="1328738"/>
            <a:ext cx="10961687" cy="4621212"/>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defRPr/>
            </a:pPr>
            <a:r>
              <a:rPr lang="en-US" sz="3200" b="1" kern="0" dirty="0">
                <a:latin typeface="Calibri" panose="020F0502020204030204" pitchFamily="34" charset="0"/>
                <a:cs typeface="Calibri" panose="020F0502020204030204" pitchFamily="34" charset="0"/>
                <a:sym typeface="Trebuchet MS"/>
              </a:rPr>
              <a:t>IEEE Data Users Must: </a:t>
            </a:r>
            <a:endParaRPr lang="en-US" sz="1700" kern="0" dirty="0">
              <a:sym typeface="Trebuchet MS"/>
            </a:endParaRPr>
          </a:p>
          <a:p>
            <a:pPr>
              <a:defRPr/>
            </a:pPr>
            <a:r>
              <a:rPr lang="en-US" b="1" kern="0" dirty="0">
                <a:latin typeface="Calibri" panose="020F0502020204030204" pitchFamily="34" charset="0"/>
                <a:cs typeface="Calibri" panose="020F0502020204030204" pitchFamily="34" charset="0"/>
                <a:sym typeface="Trebuchet MS"/>
              </a:rPr>
              <a:t>Store Data in an approved location:</a:t>
            </a:r>
          </a:p>
          <a:p>
            <a:pPr lvl="1">
              <a:defRPr/>
            </a:pPr>
            <a:r>
              <a:rPr lang="en-US" sz="1800" kern="0" dirty="0">
                <a:latin typeface="Calibri" panose="020F0502020204030204" pitchFamily="34" charset="0"/>
                <a:cs typeface="Calibri" panose="020F0502020204030204" pitchFamily="34" charset="0"/>
                <a:sym typeface="Trebuchet MS"/>
              </a:rPr>
              <a:t>IEEE Application</a:t>
            </a:r>
          </a:p>
          <a:p>
            <a:pPr lvl="1">
              <a:defRPr/>
            </a:pPr>
            <a:r>
              <a:rPr lang="en-US" sz="1800" kern="0" dirty="0">
                <a:latin typeface="Calibri" panose="020F0502020204030204" pitchFamily="34" charset="0"/>
                <a:cs typeface="Calibri" panose="020F0502020204030204" pitchFamily="34" charset="0"/>
                <a:sym typeface="Trebuchet MS"/>
              </a:rPr>
              <a:t>IEEE Database </a:t>
            </a:r>
          </a:p>
          <a:p>
            <a:pPr lvl="1">
              <a:defRPr/>
            </a:pPr>
            <a:r>
              <a:rPr lang="en-US" sz="1800" kern="0" dirty="0">
                <a:latin typeface="Calibri" panose="020F0502020204030204" pitchFamily="34" charset="0"/>
                <a:cs typeface="Calibri" panose="020F0502020204030204" pitchFamily="34" charset="0"/>
                <a:sym typeface="Trebuchet MS"/>
              </a:rPr>
              <a:t>IEEE GoogleApps@ieee accoun</a:t>
            </a:r>
            <a:r>
              <a:rPr lang="en-US" kern="0" dirty="0">
                <a:sym typeface="Trebuchet MS"/>
              </a:rPr>
              <a:t>t </a:t>
            </a:r>
          </a:p>
          <a:p>
            <a:pPr lvl="2">
              <a:defRPr/>
            </a:pPr>
            <a:r>
              <a:rPr lang="en-US" sz="1800" kern="0" dirty="0">
                <a:latin typeface="Calibri" panose="020F0502020204030204" pitchFamily="34" charset="0"/>
                <a:cs typeface="Calibri" panose="020F0502020204030204" pitchFamily="34" charset="0"/>
                <a:sym typeface="Trebuchet MS"/>
              </a:rPr>
              <a:t>See instructions at:</a:t>
            </a:r>
          </a:p>
          <a:p>
            <a:pPr lvl="2">
              <a:defRPr/>
            </a:pPr>
            <a:r>
              <a:rPr lang="en-US" sz="1800" kern="0" dirty="0">
                <a:latin typeface="Calibri" panose="020F0502020204030204" pitchFamily="34" charset="0"/>
                <a:cs typeface="Calibri" panose="020F0502020204030204" pitchFamily="34" charset="0"/>
                <a:sym typeface="Trebuchet MS"/>
                <a:hlinkClick r:id="rId3"/>
              </a:rPr>
              <a:t>http://sites.ieee.org/gdpr/list/saving-files-to-google-drive/</a:t>
            </a:r>
            <a:endParaRPr lang="en-US" sz="1800" kern="0" dirty="0">
              <a:latin typeface="Calibri" panose="020F0502020204030204" pitchFamily="34" charset="0"/>
              <a:cs typeface="Calibri" panose="020F0502020204030204" pitchFamily="34" charset="0"/>
              <a:sym typeface="Trebuchet MS"/>
            </a:endParaRPr>
          </a:p>
          <a:p>
            <a:pPr>
              <a:defRPr/>
            </a:pPr>
            <a:r>
              <a:rPr lang="en-US" b="1" kern="0" dirty="0">
                <a:latin typeface="Calibri" panose="020F0502020204030204" pitchFamily="34" charset="0"/>
                <a:cs typeface="Calibri" panose="020F0502020204030204" pitchFamily="34" charset="0"/>
                <a:sym typeface="Trebuchet MS"/>
              </a:rPr>
              <a:t>Ensure that the handling of this data is secure</a:t>
            </a:r>
          </a:p>
          <a:p>
            <a:pPr>
              <a:defRPr/>
            </a:pPr>
            <a:r>
              <a:rPr lang="en-US" b="1" kern="0" dirty="0">
                <a:latin typeface="Calibri" panose="020F0502020204030204" pitchFamily="34" charset="0"/>
                <a:cs typeface="Calibri" panose="020F0502020204030204" pitchFamily="34" charset="0"/>
                <a:sym typeface="Trebuchet MS"/>
              </a:rPr>
              <a:t>Delete previously stored data [i.e., personal devices and printed data]</a:t>
            </a:r>
          </a:p>
          <a:p>
            <a:pPr>
              <a:defRPr/>
            </a:pPr>
            <a:r>
              <a:rPr lang="en-US" b="1" kern="0" dirty="0">
                <a:latin typeface="Calibri" panose="020F0502020204030204" pitchFamily="34" charset="0"/>
                <a:cs typeface="Calibri" panose="020F0502020204030204" pitchFamily="34" charset="0"/>
                <a:sym typeface="Trebuchet MS"/>
              </a:rPr>
              <a:t>Use the List Validator to validate data with IEEE Consent Management Systems</a:t>
            </a:r>
          </a:p>
          <a:p>
            <a:pPr>
              <a:defRPr/>
            </a:pPr>
            <a:r>
              <a:rPr lang="en-US" b="1" kern="0" dirty="0">
                <a:latin typeface="Calibri" panose="020F0502020204030204" pitchFamily="34" charset="0"/>
                <a:cs typeface="Calibri" panose="020F0502020204030204" pitchFamily="34" charset="0"/>
                <a:sym typeface="Trebuchet MS"/>
              </a:rPr>
              <a:t>Purge Data that is shared with 3rd party campaign tools within 30 days</a:t>
            </a:r>
          </a:p>
        </p:txBody>
      </p:sp>
      <p:pic>
        <p:nvPicPr>
          <p:cNvPr id="23558" name="Google Shape;166;p23">
            <a:extLst>
              <a:ext uri="{FF2B5EF4-FFF2-40B4-BE49-F238E27FC236}">
                <a16:creationId xmlns:a16="http://schemas.microsoft.com/office/drawing/2014/main" id="{5102CD98-763B-0CFD-8152-0A7B0431A13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2609"/>
          <a:stretch>
            <a:fillRect/>
          </a:stretch>
        </p:blipFill>
        <p:spPr bwMode="auto">
          <a:xfrm>
            <a:off x="7346950" y="1539875"/>
            <a:ext cx="3036888"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86;p11">
            <a:extLst>
              <a:ext uri="{FF2B5EF4-FFF2-40B4-BE49-F238E27FC236}">
                <a16:creationId xmlns:a16="http://schemas.microsoft.com/office/drawing/2014/main" id="{BDF03455-8707-DFE9-9330-834763C29F2F}"/>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25603" name="Google Shape;187;p11">
            <a:extLst>
              <a:ext uri="{FF2B5EF4-FFF2-40B4-BE49-F238E27FC236}">
                <a16:creationId xmlns:a16="http://schemas.microsoft.com/office/drawing/2014/main" id="{C111058E-7300-FBEC-3849-57EB35755032}"/>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238AC73-6895-4A01-BD29-909B4C42CE90}"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7</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5604" name="Text Placeholder 4">
            <a:extLst>
              <a:ext uri="{FF2B5EF4-FFF2-40B4-BE49-F238E27FC236}">
                <a16:creationId xmlns:a16="http://schemas.microsoft.com/office/drawing/2014/main" id="{F19D0673-D9E8-AAD3-4FE3-2E2F77F9AD46}"/>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Data Subject Requests and Incidents</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AB7ACFE0-11C6-0835-11E9-BF6D5B19FDE5}"/>
              </a:ext>
            </a:extLst>
          </p:cNvPr>
          <p:cNvSpPr txBox="1">
            <a:spLocks/>
          </p:cNvSpPr>
          <p:nvPr/>
        </p:nvSpPr>
        <p:spPr bwMode="auto">
          <a:xfrm>
            <a:off x="190500" y="1282700"/>
            <a:ext cx="11163300" cy="420370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a:defRPr/>
            </a:pPr>
            <a:r>
              <a:rPr lang="en-US" sz="3200" b="1" kern="0" dirty="0">
                <a:latin typeface="Calibri" panose="020F0502020204030204" pitchFamily="34" charset="0"/>
                <a:cs typeface="Calibri" panose="020F0502020204030204" pitchFamily="34" charset="0"/>
                <a:sym typeface="Trebuchet MS"/>
              </a:rPr>
              <a:t>Data Subject Requests:</a:t>
            </a:r>
          </a:p>
          <a:p>
            <a:pPr lvl="1">
              <a:defRPr/>
            </a:pPr>
            <a:r>
              <a:rPr lang="en-US" sz="2000" kern="0" dirty="0">
                <a:latin typeface="Calibri" panose="020F0502020204030204" pitchFamily="34" charset="0"/>
                <a:cs typeface="Calibri" panose="020F0502020204030204" pitchFamily="34" charset="0"/>
                <a:sym typeface="Trebuchet MS"/>
              </a:rPr>
              <a:t>Right of Access</a:t>
            </a:r>
          </a:p>
          <a:p>
            <a:pPr lvl="1">
              <a:defRPr/>
            </a:pPr>
            <a:r>
              <a:rPr lang="en-US" sz="2000" kern="0" dirty="0">
                <a:latin typeface="Calibri" panose="020F0502020204030204" pitchFamily="34" charset="0"/>
                <a:cs typeface="Calibri" panose="020F0502020204030204" pitchFamily="34" charset="0"/>
                <a:sym typeface="Trebuchet MS"/>
              </a:rPr>
              <a:t>Right to be forgotten</a:t>
            </a:r>
          </a:p>
          <a:p>
            <a:pPr lvl="1">
              <a:defRPr/>
            </a:pPr>
            <a:r>
              <a:rPr lang="en-US" sz="2000" kern="0" dirty="0">
                <a:latin typeface="Calibri" panose="020F0502020204030204" pitchFamily="34" charset="0"/>
                <a:cs typeface="Calibri" panose="020F0502020204030204" pitchFamily="34" charset="0"/>
                <a:sym typeface="Trebuchet MS"/>
              </a:rPr>
              <a:t>Send an email to </a:t>
            </a:r>
            <a:r>
              <a:rPr lang="en-US" sz="2000" kern="0" dirty="0">
                <a:latin typeface="Calibri" panose="020F0502020204030204" pitchFamily="34" charset="0"/>
                <a:cs typeface="Calibri" panose="020F0502020204030204" pitchFamily="34" charset="0"/>
                <a:sym typeface="Trebuchet MS"/>
                <a:hlinkClick r:id="rId3"/>
              </a:rPr>
              <a:t>privacy@ieee.org</a:t>
            </a:r>
            <a:r>
              <a:rPr lang="en-US" sz="2000" kern="0" dirty="0">
                <a:latin typeface="Calibri" panose="020F0502020204030204" pitchFamily="34" charset="0"/>
                <a:cs typeface="Calibri" panose="020F0502020204030204" pitchFamily="34" charset="0"/>
                <a:sym typeface="Trebuchet MS"/>
              </a:rPr>
              <a:t> </a:t>
            </a:r>
          </a:p>
          <a:p>
            <a:pPr marL="914400" lvl="2" indent="0">
              <a:defRPr/>
            </a:pPr>
            <a:r>
              <a:rPr lang="en-US" kern="0" dirty="0">
                <a:latin typeface="Calibri" panose="020F0502020204030204" pitchFamily="34" charset="0"/>
                <a:cs typeface="Calibri" panose="020F0502020204030204" pitchFamily="34" charset="0"/>
                <a:sym typeface="Trebuchet MS"/>
              </a:rPr>
              <a:t>with “GDPR Request” in the subject line</a:t>
            </a:r>
            <a:r>
              <a:rPr lang="en-US" kern="0" dirty="0">
                <a:sym typeface="Trebuchet MS"/>
              </a:rPr>
              <a:t> </a:t>
            </a:r>
          </a:p>
          <a:p>
            <a:pPr>
              <a:defRPr/>
            </a:pPr>
            <a:r>
              <a:rPr lang="en-US" sz="3200" b="1" kern="0" dirty="0">
                <a:latin typeface="Calibri" panose="020F0502020204030204" pitchFamily="34" charset="0"/>
                <a:cs typeface="Calibri" panose="020F0502020204030204" pitchFamily="34" charset="0"/>
                <a:sym typeface="Trebuchet MS"/>
              </a:rPr>
              <a:t>Incidents: </a:t>
            </a:r>
          </a:p>
          <a:p>
            <a:pPr lvl="1">
              <a:defRPr/>
            </a:pPr>
            <a:r>
              <a:rPr lang="en-US" sz="2000" kern="0" dirty="0">
                <a:latin typeface="Calibri" panose="020F0502020204030204" pitchFamily="34" charset="0"/>
                <a:cs typeface="Calibri" panose="020F0502020204030204" pitchFamily="34" charset="0"/>
                <a:sym typeface="Trebuchet MS"/>
              </a:rPr>
              <a:t>Breach</a:t>
            </a:r>
          </a:p>
          <a:p>
            <a:pPr lvl="1">
              <a:defRPr/>
            </a:pPr>
            <a:r>
              <a:rPr lang="en-US" sz="2000" kern="0" dirty="0">
                <a:latin typeface="Calibri" panose="020F0502020204030204" pitchFamily="34" charset="0"/>
                <a:cs typeface="Calibri" panose="020F0502020204030204" pitchFamily="34" charset="0"/>
                <a:sym typeface="Trebuchet MS"/>
              </a:rPr>
              <a:t>loss of data</a:t>
            </a:r>
          </a:p>
          <a:p>
            <a:pPr lvl="1">
              <a:defRPr/>
            </a:pPr>
            <a:r>
              <a:rPr lang="en-US" sz="2000" kern="0" dirty="0">
                <a:latin typeface="Calibri" panose="020F0502020204030204" pitchFamily="34" charset="0"/>
                <a:cs typeface="Calibri" panose="020F0502020204030204" pitchFamily="34" charset="0"/>
                <a:sym typeface="Trebuchet MS"/>
              </a:rPr>
              <a:t>loss of equipment containing IEEE data </a:t>
            </a:r>
          </a:p>
          <a:p>
            <a:pPr lvl="1">
              <a:defRPr/>
            </a:pPr>
            <a:r>
              <a:rPr lang="en-US" sz="2000" kern="0" dirty="0">
                <a:latin typeface="Calibri" panose="020F0502020204030204" pitchFamily="34" charset="0"/>
                <a:cs typeface="Calibri" panose="020F0502020204030204" pitchFamily="34" charset="0"/>
                <a:sym typeface="Trebuchet MS"/>
              </a:rPr>
              <a:t>Send an email to security@ieee.org with the details immediately</a:t>
            </a:r>
          </a:p>
        </p:txBody>
      </p:sp>
      <p:pic>
        <p:nvPicPr>
          <p:cNvPr id="25606" name="Picture 2">
            <a:extLst>
              <a:ext uri="{FF2B5EF4-FFF2-40B4-BE49-F238E27FC236}">
                <a16:creationId xmlns:a16="http://schemas.microsoft.com/office/drawing/2014/main" id="{C8C38D08-7524-338C-B51E-9CCA0F133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3575050"/>
            <a:ext cx="14700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a:extLst>
              <a:ext uri="{FF2B5EF4-FFF2-40B4-BE49-F238E27FC236}">
                <a16:creationId xmlns:a16="http://schemas.microsoft.com/office/drawing/2014/main" id="{A82CFD05-4806-FF1F-627A-5847247D8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713" y="1135063"/>
            <a:ext cx="3633787"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86;p11">
            <a:extLst>
              <a:ext uri="{FF2B5EF4-FFF2-40B4-BE49-F238E27FC236}">
                <a16:creationId xmlns:a16="http://schemas.microsoft.com/office/drawing/2014/main" id="{8E49B963-D0B8-8B9D-1A22-A15C1E0CE4D8}"/>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IEEE Data Access and Use Policy</a:t>
            </a:r>
          </a:p>
        </p:txBody>
      </p:sp>
      <p:sp>
        <p:nvSpPr>
          <p:cNvPr id="27651" name="Google Shape;187;p11">
            <a:extLst>
              <a:ext uri="{FF2B5EF4-FFF2-40B4-BE49-F238E27FC236}">
                <a16:creationId xmlns:a16="http://schemas.microsoft.com/office/drawing/2014/main" id="{020EC205-0B8D-7279-0415-F207311790A1}"/>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1CB654B-2F36-4CC3-8958-EFC8E7E30007}"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8</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7652" name="Text Placeholder 4">
            <a:extLst>
              <a:ext uri="{FF2B5EF4-FFF2-40B4-BE49-F238E27FC236}">
                <a16:creationId xmlns:a16="http://schemas.microsoft.com/office/drawing/2014/main" id="{42AFB3D5-54D6-73EB-C2B2-D578EFBE1941}"/>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Violations</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0CA43A55-D94F-89C6-C46E-89F7D3893BB7}"/>
              </a:ext>
            </a:extLst>
          </p:cNvPr>
          <p:cNvSpPr txBox="1">
            <a:spLocks/>
          </p:cNvSpPr>
          <p:nvPr/>
        </p:nvSpPr>
        <p:spPr bwMode="auto">
          <a:xfrm>
            <a:off x="163513" y="1371600"/>
            <a:ext cx="11190287" cy="4933950"/>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571500" indent="-342900">
              <a:buFont typeface="Arial" panose="020B0604020202020204" pitchFamily="34" charset="0"/>
              <a:buChar char="•"/>
              <a:defRPr/>
            </a:pPr>
            <a:r>
              <a:rPr lang="en-US" sz="3200" kern="0" dirty="0">
                <a:latin typeface="Calibri" panose="020F0502020204030204" pitchFamily="34" charset="0"/>
                <a:cs typeface="Calibri" panose="020F0502020204030204" pitchFamily="34" charset="0"/>
                <a:sym typeface="Trebuchet MS"/>
              </a:rPr>
              <a:t>Compliance to IEEE policy is mandatory</a:t>
            </a:r>
          </a:p>
          <a:p>
            <a:pPr marL="571500" indent="-342900">
              <a:buFont typeface="Arial" panose="020B0604020202020204" pitchFamily="34" charset="0"/>
              <a:buChar char="•"/>
              <a:defRPr/>
            </a:pPr>
            <a:r>
              <a:rPr lang="en-US" sz="3200" kern="0" dirty="0">
                <a:latin typeface="Calibri" panose="020F0502020204030204" pitchFamily="34" charset="0"/>
                <a:cs typeface="Calibri" panose="020F0502020204030204" pitchFamily="34" charset="0"/>
                <a:sym typeface="Trebuchet MS"/>
              </a:rPr>
              <a:t>Violations may result in loss of access to tools </a:t>
            </a:r>
          </a:p>
          <a:p>
            <a:pPr marL="571500" indent="-342900">
              <a:buFont typeface="Arial" panose="020B0604020202020204" pitchFamily="34" charset="0"/>
              <a:buChar char="•"/>
              <a:defRPr/>
            </a:pPr>
            <a:r>
              <a:rPr lang="en-US" sz="3200" kern="0" dirty="0">
                <a:latin typeface="Calibri" panose="020F0502020204030204" pitchFamily="34" charset="0"/>
                <a:cs typeface="Calibri" panose="020F0502020204030204" pitchFamily="34" charset="0"/>
                <a:sym typeface="Trebuchet MS"/>
              </a:rPr>
              <a:t>Consequences within IEEE as volunteers</a:t>
            </a:r>
          </a:p>
          <a:p>
            <a:pPr marL="571500" indent="-342900">
              <a:buFont typeface="Arial" panose="020B0604020202020204" pitchFamily="34" charset="0"/>
              <a:buChar char="•"/>
              <a:defRPr/>
            </a:pPr>
            <a:r>
              <a:rPr lang="en-US" sz="3200" kern="0" dirty="0">
                <a:latin typeface="Calibri" panose="020F0502020204030204" pitchFamily="34" charset="0"/>
                <a:cs typeface="Calibri" panose="020F0502020204030204" pitchFamily="34" charset="0"/>
                <a:sym typeface="Trebuchet MS"/>
              </a:rPr>
              <a:t>Potential disciplinary action</a:t>
            </a:r>
          </a:p>
          <a:p>
            <a:pPr marL="0" indent="0">
              <a:defRPr/>
            </a:pPr>
            <a:endParaRPr lang="en-US" kern="0" dirty="0">
              <a:sym typeface="Trebuchet MS"/>
            </a:endParaRPr>
          </a:p>
        </p:txBody>
      </p:sp>
      <p:pic>
        <p:nvPicPr>
          <p:cNvPr id="27654" name="Google Shape;181;p25">
            <a:extLst>
              <a:ext uri="{FF2B5EF4-FFF2-40B4-BE49-F238E27FC236}">
                <a16:creationId xmlns:a16="http://schemas.microsoft.com/office/drawing/2014/main" id="{29BD78C1-43DD-3DE6-838E-A3B17AFEE2A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756025"/>
            <a:ext cx="349091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86;p11">
            <a:extLst>
              <a:ext uri="{FF2B5EF4-FFF2-40B4-BE49-F238E27FC236}">
                <a16:creationId xmlns:a16="http://schemas.microsoft.com/office/drawing/2014/main" id="{B26A8243-71BA-AFC4-AFFE-4113D57F3509}"/>
              </a:ext>
            </a:extLst>
          </p:cNvPr>
          <p:cNvSpPr txBox="1">
            <a:spLocks noGrp="1" noChangeArrowheads="1"/>
          </p:cNvSpPr>
          <p:nvPr>
            <p:ph type="title"/>
          </p:nvPr>
        </p:nvSpPr>
        <p:spPr>
          <a:xfrm>
            <a:off x="392113" y="258763"/>
            <a:ext cx="10961687" cy="709612"/>
          </a:xfrm>
        </p:spPr>
        <p:txBody>
          <a:bodyPr/>
          <a:lstStyle/>
          <a:p>
            <a:pPr eaLnBrk="1" hangingPunct="1">
              <a:spcBef>
                <a:spcPct val="0"/>
              </a:spcBef>
              <a:spcAft>
                <a:spcPct val="0"/>
              </a:spcAft>
              <a:buFont typeface="Open Sans" panose="020B0606030504020204" pitchFamily="34" charset="0"/>
              <a:buNone/>
            </a:pPr>
            <a:r>
              <a:rPr lang="en-US" altLang="en-US">
                <a:latin typeface="Open Sans" panose="020B0606030504020204" pitchFamily="34" charset="0"/>
                <a:cs typeface="Arial" panose="020B0604020202020204" pitchFamily="34" charset="0"/>
                <a:sym typeface="Open Sans" panose="020B0606030504020204" pitchFamily="34" charset="0"/>
              </a:rPr>
              <a:t>Impact to Volunteers and Staff</a:t>
            </a:r>
          </a:p>
        </p:txBody>
      </p:sp>
      <p:sp>
        <p:nvSpPr>
          <p:cNvPr id="29699" name="Google Shape;187;p11">
            <a:extLst>
              <a:ext uri="{FF2B5EF4-FFF2-40B4-BE49-F238E27FC236}">
                <a16:creationId xmlns:a16="http://schemas.microsoft.com/office/drawing/2014/main" id="{5E923169-A955-65AB-76BF-A5B0EB0F0B32}"/>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AC505BB-8C46-4768-BA8C-EF8DE4FC3A25}"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9</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9700" name="Text Placeholder 4">
            <a:extLst>
              <a:ext uri="{FF2B5EF4-FFF2-40B4-BE49-F238E27FC236}">
                <a16:creationId xmlns:a16="http://schemas.microsoft.com/office/drawing/2014/main" id="{F84153E4-7B54-604B-EC4F-A888142D69EE}"/>
              </a:ext>
            </a:extLst>
          </p:cNvPr>
          <p:cNvSpPr txBox="1">
            <a:spLocks/>
          </p:cNvSpPr>
          <p:nvPr/>
        </p:nvSpPr>
        <p:spPr bwMode="auto">
          <a:xfrm>
            <a:off x="393700" y="863600"/>
            <a:ext cx="788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143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750"/>
              </a:spcBef>
              <a:buClr>
                <a:srgbClr val="0066A1"/>
              </a:buClr>
              <a:buFont typeface="Wingdings" panose="05000000000000000000" pitchFamily="2" charset="2"/>
              <a:buNone/>
            </a:pPr>
            <a:r>
              <a:rPr lang="en-US" altLang="en-US" sz="1800" b="1" i="1">
                <a:solidFill>
                  <a:srgbClr val="7F7F7F"/>
                </a:solidFill>
                <a:latin typeface="Calibri" panose="020F0502020204030204" pitchFamily="34" charset="0"/>
                <a:sym typeface="Calibri" panose="020F0502020204030204" pitchFamily="34" charset="0"/>
              </a:rPr>
              <a:t>General Data Protection Regulation (GDPR) Training</a:t>
            </a:r>
            <a:endParaRPr lang="en-US" altLang="en-US" sz="1800" b="1" i="1">
              <a:solidFill>
                <a:srgbClr val="7F7F7F"/>
              </a:solidFill>
              <a:latin typeface="Calibri" panose="020F0502020204030204" pitchFamily="34" charset="0"/>
            </a:endParaRPr>
          </a:p>
        </p:txBody>
      </p:sp>
      <p:sp>
        <p:nvSpPr>
          <p:cNvPr id="2" name="Content Placeholder 2">
            <a:extLst>
              <a:ext uri="{FF2B5EF4-FFF2-40B4-BE49-F238E27FC236}">
                <a16:creationId xmlns:a16="http://schemas.microsoft.com/office/drawing/2014/main" id="{7439F904-A254-EE24-5F55-86438519741B}"/>
              </a:ext>
            </a:extLst>
          </p:cNvPr>
          <p:cNvSpPr txBox="1">
            <a:spLocks/>
          </p:cNvSpPr>
          <p:nvPr/>
        </p:nvSpPr>
        <p:spPr bwMode="auto">
          <a:xfrm>
            <a:off x="163513" y="1309688"/>
            <a:ext cx="11696700" cy="4995862"/>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Must Check List Validator when IEEE applications are not used</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Deletion of data from personal devices</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Use of GoogleApps@IEEE account instead of personal devices for storing data</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Data subject requests and responses</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Collect consent and honor the user’s preferences</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Requirements for greater due diligence in vendor selection both contractually and technically</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Send consent collected outside the centralized Consent Management Systems to IEEE </a:t>
            </a:r>
          </a:p>
          <a:p>
            <a:pPr marL="571500" indent="-342900">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sym typeface="Trebuchet MS"/>
              </a:rPr>
              <a:t>GDPR training should be given to all Staff and Volunteers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1582</Words>
  <Application>Microsoft Office PowerPoint</Application>
  <PresentationFormat>Widescreen</PresentationFormat>
  <Paragraphs>204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Open Sans</vt:lpstr>
      <vt:lpstr>Wingdings</vt:lpstr>
      <vt:lpstr>Brush Script MT</vt:lpstr>
      <vt:lpstr>Arial</vt:lpstr>
      <vt:lpstr>Calibri</vt:lpstr>
      <vt:lpstr>Office Theme</vt:lpstr>
      <vt:lpstr>PowerPoint Presentation</vt:lpstr>
      <vt:lpstr>IEEE Data Access and Use Policy</vt:lpstr>
      <vt:lpstr>IEEE Data Access and Use Policy</vt:lpstr>
      <vt:lpstr>IEEE Data Access and Use Policy</vt:lpstr>
      <vt:lpstr>IEEE Centralized Tools</vt:lpstr>
      <vt:lpstr>IEEE Data Access and Use Policy</vt:lpstr>
      <vt:lpstr>IEEE Data Access and Use Policy</vt:lpstr>
      <vt:lpstr>IEEE Data Access and Use Policy</vt:lpstr>
      <vt:lpstr>Impact to Volunteers and Staff</vt:lpstr>
      <vt:lpstr>IEEE OU Analytics</vt:lpstr>
      <vt:lpstr>IEEE OU Analytics</vt:lpstr>
      <vt:lpstr>R3 Volunteers </vt:lpstr>
      <vt:lpstr>IEEE Data – Case Scenarios</vt:lpstr>
      <vt:lpstr>IEEE Data – Case Scenarios</vt:lpstr>
      <vt:lpstr>IEEE Data – Case Scenarios</vt:lpstr>
      <vt:lpstr>IEEE Data – Case Scenarios</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Leszczynski</dc:creator>
  <cp:lastModifiedBy>Donohoe, Pat</cp:lastModifiedBy>
  <cp:revision>24</cp:revision>
  <dcterms:created xsi:type="dcterms:W3CDTF">2022-10-04T13:41:59Z</dcterms:created>
  <dcterms:modified xsi:type="dcterms:W3CDTF">2023-08-11T00:53:37Z</dcterms:modified>
</cp:coreProperties>
</file>